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828" r:id="rId1"/>
  </p:sldMasterIdLst>
  <p:notesMasterIdLst>
    <p:notesMasterId r:id="rId3"/>
  </p:notesMasterIdLst>
  <p:handoutMasterIdLst>
    <p:handoutMasterId r:id="rId4"/>
  </p:handoutMasterIdLst>
  <p:sldIdLst>
    <p:sldId id="256" r:id="rId2"/>
  </p:sldIdLst>
  <p:sldSz cx="43891200" cy="32918400"/>
  <p:notesSz cx="9296400" cy="7010400"/>
  <p:defaultTextStyle>
    <a:defPPr>
      <a:defRPr lang="en-US"/>
    </a:defPPr>
    <a:lvl1pPr algn="l" rtl="0" fontAlgn="base">
      <a:spcBef>
        <a:spcPct val="0"/>
      </a:spcBef>
      <a:spcAft>
        <a:spcPct val="0"/>
      </a:spcAft>
      <a:defRPr sz="3400" kern="1200">
        <a:solidFill>
          <a:schemeClr val="tx1"/>
        </a:solidFill>
        <a:latin typeface="Times" pitchFamily="-109" charset="0"/>
        <a:ea typeface="ＭＳ Ｐゴシック" pitchFamily="-109" charset="-128"/>
        <a:cs typeface="+mn-cs"/>
      </a:defRPr>
    </a:lvl1pPr>
    <a:lvl2pPr marL="656864" algn="l" rtl="0" fontAlgn="base">
      <a:spcBef>
        <a:spcPct val="0"/>
      </a:spcBef>
      <a:spcAft>
        <a:spcPct val="0"/>
      </a:spcAft>
      <a:defRPr sz="3400" kern="1200">
        <a:solidFill>
          <a:schemeClr val="tx1"/>
        </a:solidFill>
        <a:latin typeface="Times" pitchFamily="-109" charset="0"/>
        <a:ea typeface="ＭＳ Ｐゴシック" pitchFamily="-109" charset="-128"/>
        <a:cs typeface="+mn-cs"/>
      </a:defRPr>
    </a:lvl2pPr>
    <a:lvl3pPr marL="1313726" algn="l" rtl="0" fontAlgn="base">
      <a:spcBef>
        <a:spcPct val="0"/>
      </a:spcBef>
      <a:spcAft>
        <a:spcPct val="0"/>
      </a:spcAft>
      <a:defRPr sz="3400" kern="1200">
        <a:solidFill>
          <a:schemeClr val="tx1"/>
        </a:solidFill>
        <a:latin typeface="Times" pitchFamily="-109" charset="0"/>
        <a:ea typeface="ＭＳ Ｐゴシック" pitchFamily="-109" charset="-128"/>
        <a:cs typeface="+mn-cs"/>
      </a:defRPr>
    </a:lvl3pPr>
    <a:lvl4pPr marL="1970590" algn="l" rtl="0" fontAlgn="base">
      <a:spcBef>
        <a:spcPct val="0"/>
      </a:spcBef>
      <a:spcAft>
        <a:spcPct val="0"/>
      </a:spcAft>
      <a:defRPr sz="3400" kern="1200">
        <a:solidFill>
          <a:schemeClr val="tx1"/>
        </a:solidFill>
        <a:latin typeface="Times" pitchFamily="-109" charset="0"/>
        <a:ea typeface="ＭＳ Ｐゴシック" pitchFamily="-109" charset="-128"/>
        <a:cs typeface="+mn-cs"/>
      </a:defRPr>
    </a:lvl4pPr>
    <a:lvl5pPr marL="2627453" algn="l" rtl="0" fontAlgn="base">
      <a:spcBef>
        <a:spcPct val="0"/>
      </a:spcBef>
      <a:spcAft>
        <a:spcPct val="0"/>
      </a:spcAft>
      <a:defRPr sz="3400" kern="1200">
        <a:solidFill>
          <a:schemeClr val="tx1"/>
        </a:solidFill>
        <a:latin typeface="Times" pitchFamily="-109" charset="0"/>
        <a:ea typeface="ＭＳ Ｐゴシック" pitchFamily="-109" charset="-128"/>
        <a:cs typeface="+mn-cs"/>
      </a:defRPr>
    </a:lvl5pPr>
    <a:lvl6pPr marL="3284314" algn="l" defTabSz="1313726" rtl="0" eaLnBrk="1" latinLnBrk="0" hangingPunct="1">
      <a:defRPr sz="3400" kern="1200">
        <a:solidFill>
          <a:schemeClr val="tx1"/>
        </a:solidFill>
        <a:latin typeface="Times" pitchFamily="-109" charset="0"/>
        <a:ea typeface="ＭＳ Ｐゴシック" pitchFamily="-109" charset="-128"/>
        <a:cs typeface="+mn-cs"/>
      </a:defRPr>
    </a:lvl6pPr>
    <a:lvl7pPr marL="3941178" algn="l" defTabSz="1313726" rtl="0" eaLnBrk="1" latinLnBrk="0" hangingPunct="1">
      <a:defRPr sz="3400" kern="1200">
        <a:solidFill>
          <a:schemeClr val="tx1"/>
        </a:solidFill>
        <a:latin typeface="Times" pitchFamily="-109" charset="0"/>
        <a:ea typeface="ＭＳ Ｐゴシック" pitchFamily="-109" charset="-128"/>
        <a:cs typeface="+mn-cs"/>
      </a:defRPr>
    </a:lvl7pPr>
    <a:lvl8pPr marL="4598043" algn="l" defTabSz="1313726" rtl="0" eaLnBrk="1" latinLnBrk="0" hangingPunct="1">
      <a:defRPr sz="3400" kern="1200">
        <a:solidFill>
          <a:schemeClr val="tx1"/>
        </a:solidFill>
        <a:latin typeface="Times" pitchFamily="-109" charset="0"/>
        <a:ea typeface="ＭＳ Ｐゴシック" pitchFamily="-109" charset="-128"/>
        <a:cs typeface="+mn-cs"/>
      </a:defRPr>
    </a:lvl8pPr>
    <a:lvl9pPr marL="5254906" algn="l" defTabSz="1313726" rtl="0" eaLnBrk="1" latinLnBrk="0" hangingPunct="1">
      <a:defRPr sz="3400" kern="1200">
        <a:solidFill>
          <a:schemeClr val="tx1"/>
        </a:solidFill>
        <a:latin typeface="Times" pitchFamily="-109" charset="0"/>
        <a:ea typeface="ＭＳ Ｐゴシック" pitchFamily="-109" charset="-128"/>
        <a:cs typeface="+mn-cs"/>
      </a:defRPr>
    </a:lvl9pPr>
  </p:defaultTextStyle>
  <p:extLst>
    <p:ext uri="{EFAFB233-063F-42B5-8137-9DF3F51BA10A}">
      <p15:sldGuideLst xmlns:p15="http://schemas.microsoft.com/office/powerpoint/2012/main">
        <p15:guide id="1" orient="horz" pos="6048">
          <p15:clr>
            <a:srgbClr val="A4A3A4"/>
          </p15:clr>
        </p15:guide>
        <p15:guide id="2" pos="9072">
          <p15:clr>
            <a:srgbClr val="A4A3A4"/>
          </p15:clr>
        </p15:guide>
        <p15:guide id="3" orient="horz" pos="10368">
          <p15:clr>
            <a:srgbClr val="A4A3A4"/>
          </p15:clr>
        </p15:guide>
        <p15:guide id="4" pos="13824">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ECU" initials="E" lastIdx="3" clrIdx="0"/>
  <p:cmAuthor id="1" name="de Castro Bras, Lisandra E" initials="dCBLE" lastIdx="4" clrIdx="1"/>
  <p:cmAuthor id="2" name="May, Linda Elizabeth" initials="MLE" lastIdx="8" clrIdx="2"/>
  <p:cmAuthor id="3" name="May, Linda Elizabeth" initials="MLE [2]" lastIdx="1" clrIdx="3"/>
  <p:cmAuthor id="4" name="May, Linda Elizabeth" initials="MLE [3]" lastIdx="1" clrIdx="4"/>
  <p:cmAuthor id="5" name="May, Linda Elizabeth" initials="MLE [4]" lastIdx="1" clrIdx="5"/>
  <p:cmAuthor id="6" name="Elliott, Zachary T" initials="EZT" lastIdx="1" clrIdx="6">
    <p:extLst>
      <p:ext uri="{19B8F6BF-5375-455C-9EA6-DF929625EA0E}">
        <p15:presenceInfo xmlns:p15="http://schemas.microsoft.com/office/powerpoint/2012/main" userId="S::elliottz14@students.ecu.edu::ddbdfbac-352c-4d37-a480-f0f791cbda7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B44FB"/>
    <a:srgbClr val="FF66CC"/>
    <a:srgbClr val="7264C6"/>
    <a:srgbClr val="5665D4"/>
    <a:srgbClr val="9900CC"/>
    <a:srgbClr val="990099"/>
    <a:srgbClr val="FFFF00"/>
    <a:srgbClr val="481791"/>
    <a:srgbClr val="FF0000"/>
    <a:srgbClr val="FF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autoAdjust="0"/>
    <p:restoredTop sz="50000" autoAdjust="0"/>
  </p:normalViewPr>
  <p:slideViewPr>
    <p:cSldViewPr>
      <p:cViewPr>
        <p:scale>
          <a:sx n="59" d="100"/>
          <a:sy n="59" d="100"/>
        </p:scale>
        <p:origin x="144" y="192"/>
      </p:cViewPr>
      <p:guideLst>
        <p:guide orient="horz" pos="6048"/>
        <p:guide pos="9072"/>
        <p:guide orient="horz" pos="10368"/>
        <p:guide pos="13824"/>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notesMaster" Target="notesMasters/notesMaster1.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4" Type="http://schemas.openxmlformats.org/officeDocument/2006/relationships/handoutMaster" Target="handoutMasters/handoutMaster1.xml"/><Relationship Id="rId9"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oleObject" Target="file:////Users/admin/Downloads/Glyphosate%20Plasma.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Users/admin/Downloads/Glyphosate%20Plasma.xlsx"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80" b="0" i="0" u="none" strike="noStrike" kern="1200" spc="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r>
              <a:rPr lang="en-US"/>
              <a:t>Calibration Curve</a:t>
            </a:r>
          </a:p>
        </c:rich>
      </c:tx>
      <c:overlay val="0"/>
      <c:spPr>
        <a:noFill/>
        <a:ln>
          <a:noFill/>
        </a:ln>
        <a:effectLst/>
      </c:spPr>
      <c:txPr>
        <a:bodyPr rot="0" spcFirstLastPara="1" vertOverflow="ellipsis" vert="horz" wrap="square" anchor="ctr" anchorCtr="1"/>
        <a:lstStyle/>
        <a:p>
          <a:pPr>
            <a:defRPr sz="1680" b="0" i="0" u="none" strike="noStrike" kern="1200" spc="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title>
    <c:autoTitleDeleted val="0"/>
    <c:plotArea>
      <c:layout/>
      <c:scatterChart>
        <c:scatterStyle val="lineMarker"/>
        <c:varyColors val="0"/>
        <c:ser>
          <c:idx val="0"/>
          <c:order val="0"/>
          <c:spPr>
            <a:ln w="19050" cap="rnd">
              <a:noFill/>
              <a:round/>
            </a:ln>
            <a:effectLst/>
          </c:spPr>
          <c:marker>
            <c:symbol val="circle"/>
            <c:size val="5"/>
            <c:spPr>
              <a:solidFill>
                <a:schemeClr val="accent1"/>
              </a:solidFill>
              <a:ln w="9525">
                <a:solidFill>
                  <a:schemeClr val="accent1"/>
                </a:solidFill>
              </a:ln>
              <a:effectLst/>
            </c:spPr>
          </c:marker>
          <c:trendline>
            <c:spPr>
              <a:ln w="19050" cap="rnd">
                <a:solidFill>
                  <a:schemeClr val="accent1"/>
                </a:solidFill>
                <a:prstDash val="sysDot"/>
              </a:ln>
              <a:effectLst/>
            </c:spPr>
            <c:trendlineType val="linear"/>
            <c:dispRSqr val="0"/>
            <c:dispEq val="0"/>
          </c:trendline>
          <c:trendline>
            <c:spPr>
              <a:ln w="19050" cap="rnd">
                <a:solidFill>
                  <a:schemeClr val="accent1"/>
                </a:solidFill>
                <a:prstDash val="sysDot"/>
              </a:ln>
              <a:effectLst/>
            </c:spPr>
            <c:trendlineType val="linear"/>
            <c:dispRSqr val="0"/>
            <c:dispEq val="0"/>
          </c:trendline>
          <c:trendline>
            <c:spPr>
              <a:ln w="19050" cap="rnd">
                <a:solidFill>
                  <a:schemeClr val="accent1"/>
                </a:solidFill>
                <a:prstDash val="sysDot"/>
              </a:ln>
              <a:effectLst/>
            </c:spPr>
            <c:trendlineType val="linear"/>
            <c:dispRSqr val="1"/>
            <c:dispEq val="1"/>
            <c:trendlineLbl>
              <c:layout>
                <c:manualLayout>
                  <c:x val="-9.7950235915180428E-2"/>
                  <c:y val="1.5523129008701038E-2"/>
                </c:manualLayout>
              </c:layout>
              <c:numFmt formatCode="General" sourceLinked="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trendlineLbl>
          </c:trendline>
          <c:xVal>
            <c:numRef>
              <c:f>Sheet1!$O$15:$O$19</c:f>
              <c:numCache>
                <c:formatCode>General</c:formatCode>
                <c:ptCount val="5"/>
                <c:pt idx="0">
                  <c:v>0</c:v>
                </c:pt>
                <c:pt idx="1">
                  <c:v>5</c:v>
                </c:pt>
                <c:pt idx="2">
                  <c:v>100</c:v>
                </c:pt>
                <c:pt idx="3">
                  <c:v>250</c:v>
                </c:pt>
                <c:pt idx="4">
                  <c:v>500</c:v>
                </c:pt>
              </c:numCache>
            </c:numRef>
          </c:xVal>
          <c:yVal>
            <c:numRef>
              <c:f>Sheet1!$Q$15:$Q$19</c:f>
              <c:numCache>
                <c:formatCode>0.00E+00</c:formatCode>
                <c:ptCount val="5"/>
                <c:pt idx="0">
                  <c:v>105</c:v>
                </c:pt>
                <c:pt idx="1">
                  <c:v>13180</c:v>
                </c:pt>
                <c:pt idx="2">
                  <c:v>77190</c:v>
                </c:pt>
                <c:pt idx="3">
                  <c:v>164700</c:v>
                </c:pt>
                <c:pt idx="4">
                  <c:v>293500</c:v>
                </c:pt>
              </c:numCache>
            </c:numRef>
          </c:yVal>
          <c:smooth val="0"/>
          <c:extLst>
            <c:ext xmlns:c16="http://schemas.microsoft.com/office/drawing/2014/chart" uri="{C3380CC4-5D6E-409C-BE32-E72D297353CC}">
              <c16:uniqueId val="{00000003-CA6F-1A4E-A7D7-7CB93863241F}"/>
            </c:ext>
          </c:extLst>
        </c:ser>
        <c:dLbls>
          <c:showLegendKey val="0"/>
          <c:showVal val="0"/>
          <c:showCatName val="0"/>
          <c:showSerName val="0"/>
          <c:showPercent val="0"/>
          <c:showBubbleSize val="0"/>
        </c:dLbls>
        <c:axId val="507371600"/>
        <c:axId val="507372720"/>
      </c:scatterChart>
      <c:valAx>
        <c:axId val="507371600"/>
        <c:scaling>
          <c:orientation val="minMax"/>
        </c:scaling>
        <c:delete val="0"/>
        <c:axPos val="b"/>
        <c:title>
          <c:tx>
            <c:rich>
              <a:bodyPr rot="0" spcFirstLastPara="1" vertOverflow="ellipsis" vert="horz" wrap="square" anchor="ctr" anchorCtr="1"/>
              <a:lstStyle/>
              <a:p>
                <a:pPr>
                  <a:defRPr sz="1400"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r>
                  <a:rPr lang="en-US"/>
                  <a:t>Concentration (ng/mL)</a:t>
                </a:r>
              </a:p>
            </c:rich>
          </c:tx>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crossAx val="507372720"/>
        <c:crosses val="autoZero"/>
        <c:crossBetween val="midCat"/>
      </c:valAx>
      <c:valAx>
        <c:axId val="507372720"/>
        <c:scaling>
          <c:orientation val="minMax"/>
        </c:scaling>
        <c:delete val="0"/>
        <c:axPos val="l"/>
        <c:title>
          <c:tx>
            <c:rich>
              <a:bodyPr rot="-5400000" spcFirstLastPara="1" vertOverflow="ellipsis" vert="horz" wrap="square" anchor="ctr" anchorCtr="1"/>
              <a:lstStyle/>
              <a:p>
                <a:pPr>
                  <a:defRPr sz="1400"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r>
                  <a:rPr lang="en-US"/>
                  <a:t>Peak Area</a:t>
                </a:r>
              </a:p>
            </c:rich>
          </c:tx>
          <c:overlay val="0"/>
          <c:spPr>
            <a:noFill/>
            <a:ln>
              <a:noFill/>
            </a:ln>
            <a:effectLst/>
          </c:spPr>
          <c:txPr>
            <a:bodyPr rot="-5400000" spcFirstLastPara="1" vertOverflow="ellipsis" vert="horz" wrap="square" anchor="ctr" anchorCtr="1"/>
            <a:lstStyle/>
            <a:p>
              <a:pPr>
                <a:defRPr sz="1400"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title>
        <c:numFmt formatCode="0.00E+00"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crossAx val="507371600"/>
        <c:crosses val="autoZero"/>
        <c:crossBetween val="midCat"/>
      </c:valAx>
      <c:spPr>
        <a:noFill/>
        <a:ln>
          <a:solidFill>
            <a:schemeClr val="tx1"/>
          </a:solidFill>
        </a:ln>
        <a:effectLst/>
      </c:spPr>
    </c:plotArea>
    <c:plotVisOnly val="1"/>
    <c:dispBlanksAs val="gap"/>
    <c:showDLblsOverMax val="0"/>
  </c:chart>
  <c:spPr>
    <a:noFill/>
    <a:ln w="12700">
      <a:solidFill>
        <a:schemeClr val="tx1"/>
      </a:solidFill>
    </a:ln>
    <a:effectLst/>
  </c:spPr>
  <c:txPr>
    <a:bodyPr/>
    <a:lstStyle/>
    <a:p>
      <a:pPr>
        <a:defRPr sz="1400">
          <a:latin typeface="Times New Roman" panose="02020603050405020304" pitchFamily="18" charset="0"/>
          <a:cs typeface="Times New Roman" panose="02020603050405020304" pitchFamily="18" charset="0"/>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400" b="0" i="0" u="none" strike="noStrike" kern="1200" spc="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r>
              <a:rPr lang="en-US" sz="2400"/>
              <a:t>Plasma Concentrations Glyphosate</a:t>
            </a:r>
          </a:p>
        </c:rich>
      </c:tx>
      <c:overlay val="0"/>
      <c:spPr>
        <a:noFill/>
        <a:ln>
          <a:noFill/>
        </a:ln>
        <a:effectLst/>
      </c:spPr>
      <c:txPr>
        <a:bodyPr rot="0" spcFirstLastPara="1" vertOverflow="ellipsis" vert="horz" wrap="square" anchor="ctr" anchorCtr="1"/>
        <a:lstStyle/>
        <a:p>
          <a:pPr>
            <a:defRPr sz="2400" b="0" i="0" u="none" strike="noStrike" kern="1200" spc="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title>
    <c:autoTitleDeleted val="0"/>
    <c:plotArea>
      <c:layout>
        <c:manualLayout>
          <c:layoutTarget val="inner"/>
          <c:xMode val="edge"/>
          <c:yMode val="edge"/>
          <c:x val="0.10863374464536452"/>
          <c:y val="9.9486839985956782E-2"/>
          <c:w val="0.8772927390125328"/>
          <c:h val="0.86926042413437876"/>
        </c:manualLayout>
      </c:layout>
      <c:barChart>
        <c:barDir val="col"/>
        <c:grouping val="clustered"/>
        <c:varyColors val="0"/>
        <c:ser>
          <c:idx val="0"/>
          <c:order val="0"/>
          <c:spPr>
            <a:solidFill>
              <a:schemeClr val="accent1"/>
            </a:solidFill>
            <a:ln>
              <a:noFill/>
            </a:ln>
            <a:effectLst/>
          </c:spPr>
          <c:invertIfNegative val="0"/>
          <c:cat>
            <c:strRef>
              <c:f>Sheet1!$D$30:$D$34</c:f>
              <c:strCache>
                <c:ptCount val="4"/>
                <c:pt idx="0">
                  <c:v>V1_P_ZE</c:v>
                </c:pt>
                <c:pt idx="1">
                  <c:v>V1_P_PB</c:v>
                </c:pt>
                <c:pt idx="2">
                  <c:v>V1_P_ZE_0.5 ug/mL</c:v>
                </c:pt>
                <c:pt idx="3">
                  <c:v>V1_P_PB_0.5 ug/mL</c:v>
                </c:pt>
              </c:strCache>
            </c:strRef>
          </c:cat>
          <c:val>
            <c:numRef>
              <c:f>Sheet1!$E$30:$E$34</c:f>
              <c:numCache>
                <c:formatCode>0.00E+00</c:formatCode>
                <c:ptCount val="5"/>
                <c:pt idx="0">
                  <c:v>1.482</c:v>
                </c:pt>
                <c:pt idx="1">
                  <c:v>5.117E-2</c:v>
                </c:pt>
                <c:pt idx="2">
                  <c:v>113</c:v>
                </c:pt>
                <c:pt idx="3">
                  <c:v>182.6</c:v>
                </c:pt>
              </c:numCache>
            </c:numRef>
          </c:val>
          <c:extLst>
            <c:ext xmlns:c16="http://schemas.microsoft.com/office/drawing/2014/chart" uri="{C3380CC4-5D6E-409C-BE32-E72D297353CC}">
              <c16:uniqueId val="{00000000-BF04-8549-BFDF-015C5DF7B44C}"/>
            </c:ext>
          </c:extLst>
        </c:ser>
        <c:dLbls>
          <c:showLegendKey val="0"/>
          <c:showVal val="0"/>
          <c:showCatName val="0"/>
          <c:showSerName val="0"/>
          <c:showPercent val="0"/>
          <c:showBubbleSize val="0"/>
        </c:dLbls>
        <c:gapWidth val="219"/>
        <c:overlap val="-27"/>
        <c:axId val="420064112"/>
        <c:axId val="419930720"/>
      </c:barChart>
      <c:catAx>
        <c:axId val="420064112"/>
        <c:scaling>
          <c:orientation val="minMax"/>
        </c:scaling>
        <c:delete val="1"/>
        <c:axPos val="b"/>
        <c:numFmt formatCode="General" sourceLinked="1"/>
        <c:majorTickMark val="none"/>
        <c:minorTickMark val="none"/>
        <c:tickLblPos val="nextTo"/>
        <c:crossAx val="419930720"/>
        <c:crosses val="autoZero"/>
        <c:auto val="1"/>
        <c:lblAlgn val="ctr"/>
        <c:lblOffset val="100"/>
        <c:noMultiLvlLbl val="0"/>
      </c:catAx>
      <c:valAx>
        <c:axId val="419930720"/>
        <c:scaling>
          <c:orientation val="minMax"/>
        </c:scaling>
        <c:delete val="0"/>
        <c:axPos val="l"/>
        <c:numFmt formatCode="0.00E+00"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crossAx val="420064112"/>
        <c:crosses val="autoZero"/>
        <c:crossBetween val="between"/>
      </c:valAx>
      <c:spPr>
        <a:noFill/>
        <a:ln>
          <a:solidFill>
            <a:schemeClr val="tx1"/>
          </a:solidFill>
        </a:ln>
        <a:effectLst/>
      </c:spPr>
    </c:plotArea>
    <c:plotVisOnly val="1"/>
    <c:dispBlanksAs val="gap"/>
    <c:showDLblsOverMax val="0"/>
  </c:chart>
  <c:spPr>
    <a:noFill/>
    <a:ln>
      <a:noFill/>
    </a:ln>
    <a:effectLst/>
  </c:spPr>
  <c:txPr>
    <a:bodyPr/>
    <a:lstStyle/>
    <a:p>
      <a:pPr>
        <a:defRPr sz="1600">
          <a:latin typeface="Times New Roman" panose="02020603050405020304" pitchFamily="18" charset="0"/>
          <a:cs typeface="Times New Roman" panose="02020603050405020304" pitchFamily="18" charset="0"/>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4028440" cy="350520"/>
          </a:xfrm>
          <a:prstGeom prst="rect">
            <a:avLst/>
          </a:prstGeom>
        </p:spPr>
        <p:txBody>
          <a:bodyPr vert="horz" lIns="92446" tIns="46223" rIns="92446" bIns="46223" rtlCol="0"/>
          <a:lstStyle>
            <a:lvl1pPr algn="l" eaLnBrk="0" hangingPunct="0">
              <a:defRPr sz="1200">
                <a:latin typeface="Times" charset="0"/>
                <a:ea typeface="+mn-ea"/>
                <a:cs typeface="+mn-cs"/>
              </a:defRPr>
            </a:lvl1pPr>
          </a:lstStyle>
          <a:p>
            <a:pPr>
              <a:defRPr/>
            </a:pPr>
            <a:endParaRPr lang="en-US" dirty="0"/>
          </a:p>
        </p:txBody>
      </p:sp>
      <p:sp>
        <p:nvSpPr>
          <p:cNvPr id="3" name="Date Placeholder 2"/>
          <p:cNvSpPr>
            <a:spLocks noGrp="1"/>
          </p:cNvSpPr>
          <p:nvPr>
            <p:ph type="dt" sz="quarter" idx="1"/>
          </p:nvPr>
        </p:nvSpPr>
        <p:spPr>
          <a:xfrm>
            <a:off x="5265809" y="1"/>
            <a:ext cx="4028440" cy="350520"/>
          </a:xfrm>
          <a:prstGeom prst="rect">
            <a:avLst/>
          </a:prstGeom>
        </p:spPr>
        <p:txBody>
          <a:bodyPr vert="horz" wrap="square" lIns="92446" tIns="46223" rIns="92446" bIns="46223" numCol="1" anchor="t" anchorCtr="0" compatLnSpc="1">
            <a:prstTxWarp prst="textNoShape">
              <a:avLst/>
            </a:prstTxWarp>
          </a:bodyPr>
          <a:lstStyle>
            <a:lvl1pPr algn="r" eaLnBrk="0" hangingPunct="0">
              <a:defRPr sz="1200"/>
            </a:lvl1pPr>
          </a:lstStyle>
          <a:p>
            <a:fld id="{209D445A-0281-44AD-8B5A-A050BA143E18}" type="datetime1">
              <a:rPr lang="en-US"/>
              <a:pPr/>
              <a:t>8/2/19</a:t>
            </a:fld>
            <a:endParaRPr lang="en-US" dirty="0"/>
          </a:p>
        </p:txBody>
      </p:sp>
      <p:sp>
        <p:nvSpPr>
          <p:cNvPr id="4" name="Footer Placeholder 3"/>
          <p:cNvSpPr>
            <a:spLocks noGrp="1"/>
          </p:cNvSpPr>
          <p:nvPr>
            <p:ph type="ftr" sz="quarter" idx="2"/>
          </p:nvPr>
        </p:nvSpPr>
        <p:spPr>
          <a:xfrm>
            <a:off x="0" y="6658664"/>
            <a:ext cx="4028440" cy="350520"/>
          </a:xfrm>
          <a:prstGeom prst="rect">
            <a:avLst/>
          </a:prstGeom>
        </p:spPr>
        <p:txBody>
          <a:bodyPr vert="horz" lIns="92446" tIns="46223" rIns="92446" bIns="46223" rtlCol="0" anchor="b"/>
          <a:lstStyle>
            <a:lvl1pPr algn="l" eaLnBrk="0" hangingPunct="0">
              <a:defRPr sz="1200">
                <a:latin typeface="Times" charset="0"/>
                <a:ea typeface="+mn-ea"/>
                <a:cs typeface="+mn-cs"/>
              </a:defRPr>
            </a:lvl1pPr>
          </a:lstStyle>
          <a:p>
            <a:pPr>
              <a:defRPr/>
            </a:pPr>
            <a:endParaRPr lang="en-US" dirty="0"/>
          </a:p>
        </p:txBody>
      </p:sp>
      <p:sp>
        <p:nvSpPr>
          <p:cNvPr id="5" name="Slide Number Placeholder 4"/>
          <p:cNvSpPr>
            <a:spLocks noGrp="1"/>
          </p:cNvSpPr>
          <p:nvPr>
            <p:ph type="sldNum" sz="quarter" idx="3"/>
          </p:nvPr>
        </p:nvSpPr>
        <p:spPr>
          <a:xfrm>
            <a:off x="5265809" y="6658664"/>
            <a:ext cx="4028440" cy="350520"/>
          </a:xfrm>
          <a:prstGeom prst="rect">
            <a:avLst/>
          </a:prstGeom>
        </p:spPr>
        <p:txBody>
          <a:bodyPr vert="horz" wrap="square" lIns="92446" tIns="46223" rIns="92446" bIns="46223" numCol="1" anchor="b" anchorCtr="0" compatLnSpc="1">
            <a:prstTxWarp prst="textNoShape">
              <a:avLst/>
            </a:prstTxWarp>
          </a:bodyPr>
          <a:lstStyle>
            <a:lvl1pPr algn="r" eaLnBrk="0" hangingPunct="0">
              <a:defRPr sz="1200"/>
            </a:lvl1pPr>
          </a:lstStyle>
          <a:p>
            <a:fld id="{5DAC66E9-E4AE-47D9-8EF8-931FC791CFFA}" type="slidenum">
              <a:rPr lang="en-US"/>
              <a:pPr/>
              <a:t>‹#›</a:t>
            </a:fld>
            <a:endParaRPr lang="en-US" dirty="0"/>
          </a:p>
        </p:txBody>
      </p:sp>
    </p:spTree>
    <p:extLst>
      <p:ext uri="{BB962C8B-B14F-4D97-AF65-F5344CB8AC3E}">
        <p14:creationId xmlns:p14="http://schemas.microsoft.com/office/powerpoint/2010/main" val="73884878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29075" cy="3508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265738" y="0"/>
            <a:ext cx="4029075" cy="350838"/>
          </a:xfrm>
          <a:prstGeom prst="rect">
            <a:avLst/>
          </a:prstGeom>
        </p:spPr>
        <p:txBody>
          <a:bodyPr vert="horz" lIns="91440" tIns="45720" rIns="91440" bIns="45720" rtlCol="0"/>
          <a:lstStyle>
            <a:lvl1pPr algn="r">
              <a:defRPr sz="1200"/>
            </a:lvl1pPr>
          </a:lstStyle>
          <a:p>
            <a:fld id="{B0AB81D5-6B7F-4864-98BC-31F694E13818}" type="datetimeFigureOut">
              <a:rPr lang="en-US" smtClean="0"/>
              <a:t>8/2/19</a:t>
            </a:fld>
            <a:endParaRPr lang="en-US"/>
          </a:p>
        </p:txBody>
      </p:sp>
      <p:sp>
        <p:nvSpPr>
          <p:cNvPr id="4" name="Slide Image Placeholder 3"/>
          <p:cNvSpPr>
            <a:spLocks noGrp="1" noRot="1" noChangeAspect="1"/>
          </p:cNvSpPr>
          <p:nvPr>
            <p:ph type="sldImg" idx="2"/>
          </p:nvPr>
        </p:nvSpPr>
        <p:spPr>
          <a:xfrm>
            <a:off x="2895600" y="525463"/>
            <a:ext cx="3505200" cy="26289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30275" y="3330575"/>
            <a:ext cx="7435850" cy="3154363"/>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657975"/>
            <a:ext cx="4029075" cy="35083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265738" y="6657975"/>
            <a:ext cx="4029075" cy="350838"/>
          </a:xfrm>
          <a:prstGeom prst="rect">
            <a:avLst/>
          </a:prstGeom>
        </p:spPr>
        <p:txBody>
          <a:bodyPr vert="horz" lIns="91440" tIns="45720" rIns="91440" bIns="45720" rtlCol="0" anchor="b"/>
          <a:lstStyle>
            <a:lvl1pPr algn="r">
              <a:defRPr sz="1200"/>
            </a:lvl1pPr>
          </a:lstStyle>
          <a:p>
            <a:fld id="{E80FF38D-20A3-402A-8E1D-4CDBD30ECB9D}" type="slidenum">
              <a:rPr lang="en-US" smtClean="0"/>
              <a:t>‹#›</a:t>
            </a:fld>
            <a:endParaRPr lang="en-US"/>
          </a:p>
        </p:txBody>
      </p:sp>
    </p:spTree>
    <p:extLst>
      <p:ext uri="{BB962C8B-B14F-4D97-AF65-F5344CB8AC3E}">
        <p14:creationId xmlns:p14="http://schemas.microsoft.com/office/powerpoint/2010/main" val="23882619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80FF38D-20A3-402A-8E1D-4CDBD30ECB9D}" type="slidenum">
              <a:rPr lang="en-US" smtClean="0"/>
              <a:t>1</a:t>
            </a:fld>
            <a:endParaRPr lang="en-US"/>
          </a:p>
        </p:txBody>
      </p:sp>
    </p:spTree>
    <p:extLst>
      <p:ext uri="{BB962C8B-B14F-4D97-AF65-F5344CB8AC3E}">
        <p14:creationId xmlns:p14="http://schemas.microsoft.com/office/powerpoint/2010/main" val="137195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10226042"/>
            <a:ext cx="37307520" cy="7056120"/>
          </a:xfrm>
        </p:spPr>
        <p:txBody>
          <a:bodyPr/>
          <a:lstStyle/>
          <a:p>
            <a:r>
              <a:rPr lang="en-US"/>
              <a:t>Click to edit Master title style</a:t>
            </a:r>
          </a:p>
        </p:txBody>
      </p:sp>
      <p:sp>
        <p:nvSpPr>
          <p:cNvPr id="3" name="Subtitle 2"/>
          <p:cNvSpPr>
            <a:spLocks noGrp="1"/>
          </p:cNvSpPr>
          <p:nvPr>
            <p:ph type="subTitle" idx="1"/>
          </p:nvPr>
        </p:nvSpPr>
        <p:spPr>
          <a:xfrm>
            <a:off x="6583680" y="18653760"/>
            <a:ext cx="30723840" cy="8412480"/>
          </a:xfrm>
        </p:spPr>
        <p:txBody>
          <a:bodyPr/>
          <a:lstStyle>
            <a:lvl1pPr marL="0" indent="0" algn="ctr">
              <a:buNone/>
              <a:defRPr>
                <a:solidFill>
                  <a:schemeClr val="tx1">
                    <a:tint val="75000"/>
                  </a:schemeClr>
                </a:solidFill>
              </a:defRPr>
            </a:lvl1pPr>
            <a:lvl2pPr marL="2194210" indent="0" algn="ctr">
              <a:buNone/>
              <a:defRPr>
                <a:solidFill>
                  <a:schemeClr val="tx1">
                    <a:tint val="75000"/>
                  </a:schemeClr>
                </a:solidFill>
              </a:defRPr>
            </a:lvl2pPr>
            <a:lvl3pPr marL="4388419" indent="0" algn="ctr">
              <a:buNone/>
              <a:defRPr>
                <a:solidFill>
                  <a:schemeClr val="tx1">
                    <a:tint val="75000"/>
                  </a:schemeClr>
                </a:solidFill>
              </a:defRPr>
            </a:lvl3pPr>
            <a:lvl4pPr marL="6582629" indent="0" algn="ctr">
              <a:buNone/>
              <a:defRPr>
                <a:solidFill>
                  <a:schemeClr val="tx1">
                    <a:tint val="75000"/>
                  </a:schemeClr>
                </a:solidFill>
              </a:defRPr>
            </a:lvl4pPr>
            <a:lvl5pPr marL="8776834" indent="0" algn="ctr">
              <a:buNone/>
              <a:defRPr>
                <a:solidFill>
                  <a:schemeClr val="tx1">
                    <a:tint val="75000"/>
                  </a:schemeClr>
                </a:solidFill>
              </a:defRPr>
            </a:lvl5pPr>
            <a:lvl6pPr marL="10971043" indent="0" algn="ctr">
              <a:buNone/>
              <a:defRPr>
                <a:solidFill>
                  <a:schemeClr val="tx1">
                    <a:tint val="75000"/>
                  </a:schemeClr>
                </a:solidFill>
              </a:defRPr>
            </a:lvl6pPr>
            <a:lvl7pPr marL="13165253" indent="0" algn="ctr">
              <a:buNone/>
              <a:defRPr>
                <a:solidFill>
                  <a:schemeClr val="tx1">
                    <a:tint val="75000"/>
                  </a:schemeClr>
                </a:solidFill>
              </a:defRPr>
            </a:lvl7pPr>
            <a:lvl8pPr marL="15359462" indent="0" algn="ctr">
              <a:buNone/>
              <a:defRPr>
                <a:solidFill>
                  <a:schemeClr val="tx1">
                    <a:tint val="75000"/>
                  </a:schemeClr>
                </a:solidFill>
              </a:defRPr>
            </a:lvl8pPr>
            <a:lvl9pPr marL="17553672"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pPr>
              <a:defRPr/>
            </a:pPr>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fld id="{2E5C59A7-14A5-400C-B9E1-B084940D5CD7}" type="slidenum">
              <a:rPr lang="en-US" smtClean="0"/>
              <a:pPr/>
              <a:t>‹#›</a:t>
            </a:fld>
            <a:endParaRPr lang="en-US" dirty="0"/>
          </a:p>
        </p:txBody>
      </p:sp>
    </p:spTree>
    <p:extLst>
      <p:ext uri="{BB962C8B-B14F-4D97-AF65-F5344CB8AC3E}">
        <p14:creationId xmlns:p14="http://schemas.microsoft.com/office/powerpoint/2010/main" val="14723498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fld id="{F24BDB5E-389B-4352-9BC2-B85DD4BE74A4}" type="slidenum">
              <a:rPr lang="en-US" smtClean="0"/>
              <a:pPr/>
              <a:t>‹#›</a:t>
            </a:fld>
            <a:endParaRPr lang="en-US" dirty="0"/>
          </a:p>
        </p:txBody>
      </p:sp>
    </p:spTree>
    <p:extLst>
      <p:ext uri="{BB962C8B-B14F-4D97-AF65-F5344CB8AC3E}">
        <p14:creationId xmlns:p14="http://schemas.microsoft.com/office/powerpoint/2010/main" val="35312890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2742909" y="6324600"/>
            <a:ext cx="47404018" cy="13482066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0530847" y="6324600"/>
            <a:ext cx="141480542" cy="1348206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fld id="{D604268C-CFD8-4CB1-9D81-D773602404F6}" type="slidenum">
              <a:rPr lang="en-US" smtClean="0"/>
              <a:pPr/>
              <a:t>‹#›</a:t>
            </a:fld>
            <a:endParaRPr lang="en-US" dirty="0"/>
          </a:p>
        </p:txBody>
      </p:sp>
    </p:spTree>
    <p:extLst>
      <p:ext uri="{BB962C8B-B14F-4D97-AF65-F5344CB8AC3E}">
        <p14:creationId xmlns:p14="http://schemas.microsoft.com/office/powerpoint/2010/main" val="20532365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fld id="{0E87D62E-215F-4BA9-AC80-06EA364B16D4}" type="slidenum">
              <a:rPr lang="en-US" smtClean="0"/>
              <a:pPr/>
              <a:t>‹#›</a:t>
            </a:fld>
            <a:endParaRPr lang="en-US" dirty="0"/>
          </a:p>
        </p:txBody>
      </p:sp>
    </p:spTree>
    <p:extLst>
      <p:ext uri="{BB962C8B-B14F-4D97-AF65-F5344CB8AC3E}">
        <p14:creationId xmlns:p14="http://schemas.microsoft.com/office/powerpoint/2010/main" val="767625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2" y="21153122"/>
            <a:ext cx="37307520" cy="6537960"/>
          </a:xfrm>
        </p:spPr>
        <p:txBody>
          <a:bodyPr anchor="t"/>
          <a:lstStyle>
            <a:lvl1pPr algn="l">
              <a:defRPr sz="19200" b="1" cap="all"/>
            </a:lvl1pPr>
          </a:lstStyle>
          <a:p>
            <a:r>
              <a:rPr lang="en-US"/>
              <a:t>Click to edit Master title style</a:t>
            </a:r>
          </a:p>
        </p:txBody>
      </p:sp>
      <p:sp>
        <p:nvSpPr>
          <p:cNvPr id="3" name="Text Placeholder 2"/>
          <p:cNvSpPr>
            <a:spLocks noGrp="1"/>
          </p:cNvSpPr>
          <p:nvPr>
            <p:ph type="body" idx="1"/>
          </p:nvPr>
        </p:nvSpPr>
        <p:spPr>
          <a:xfrm>
            <a:off x="3467102" y="13952229"/>
            <a:ext cx="37307520" cy="7200898"/>
          </a:xfrm>
        </p:spPr>
        <p:txBody>
          <a:bodyPr anchor="b"/>
          <a:lstStyle>
            <a:lvl1pPr marL="0" indent="0">
              <a:buNone/>
              <a:defRPr sz="9600">
                <a:solidFill>
                  <a:schemeClr val="tx1">
                    <a:tint val="75000"/>
                  </a:schemeClr>
                </a:solidFill>
              </a:defRPr>
            </a:lvl1pPr>
            <a:lvl2pPr marL="2194210" indent="0">
              <a:buNone/>
              <a:defRPr sz="8600">
                <a:solidFill>
                  <a:schemeClr val="tx1">
                    <a:tint val="75000"/>
                  </a:schemeClr>
                </a:solidFill>
              </a:defRPr>
            </a:lvl2pPr>
            <a:lvl3pPr marL="4388419" indent="0">
              <a:buNone/>
              <a:defRPr sz="7700">
                <a:solidFill>
                  <a:schemeClr val="tx1">
                    <a:tint val="75000"/>
                  </a:schemeClr>
                </a:solidFill>
              </a:defRPr>
            </a:lvl3pPr>
            <a:lvl4pPr marL="6582629" indent="0">
              <a:buNone/>
              <a:defRPr sz="6700">
                <a:solidFill>
                  <a:schemeClr val="tx1">
                    <a:tint val="75000"/>
                  </a:schemeClr>
                </a:solidFill>
              </a:defRPr>
            </a:lvl4pPr>
            <a:lvl5pPr marL="8776834" indent="0">
              <a:buNone/>
              <a:defRPr sz="6700">
                <a:solidFill>
                  <a:schemeClr val="tx1">
                    <a:tint val="75000"/>
                  </a:schemeClr>
                </a:solidFill>
              </a:defRPr>
            </a:lvl5pPr>
            <a:lvl6pPr marL="10971043" indent="0">
              <a:buNone/>
              <a:defRPr sz="6700">
                <a:solidFill>
                  <a:schemeClr val="tx1">
                    <a:tint val="75000"/>
                  </a:schemeClr>
                </a:solidFill>
              </a:defRPr>
            </a:lvl6pPr>
            <a:lvl7pPr marL="13165253" indent="0">
              <a:buNone/>
              <a:defRPr sz="6700">
                <a:solidFill>
                  <a:schemeClr val="tx1">
                    <a:tint val="75000"/>
                  </a:schemeClr>
                </a:solidFill>
              </a:defRPr>
            </a:lvl7pPr>
            <a:lvl8pPr marL="15359462" indent="0">
              <a:buNone/>
              <a:defRPr sz="6700">
                <a:solidFill>
                  <a:schemeClr val="tx1">
                    <a:tint val="75000"/>
                  </a:schemeClr>
                </a:solidFill>
              </a:defRPr>
            </a:lvl8pPr>
            <a:lvl9pPr marL="17553672" indent="0">
              <a:buNone/>
              <a:defRPr sz="67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a:defRPr/>
            </a:pPr>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fld id="{382C7950-AE2A-4957-9CC5-604BE6B32FEE}" type="slidenum">
              <a:rPr lang="en-US" smtClean="0"/>
              <a:pPr/>
              <a:t>‹#›</a:t>
            </a:fld>
            <a:endParaRPr lang="en-US" dirty="0"/>
          </a:p>
        </p:txBody>
      </p:sp>
    </p:spTree>
    <p:extLst>
      <p:ext uri="{BB962C8B-B14F-4D97-AF65-F5344CB8AC3E}">
        <p14:creationId xmlns:p14="http://schemas.microsoft.com/office/powerpoint/2010/main" val="5793341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0530842" y="36865560"/>
            <a:ext cx="94442280" cy="104279702"/>
          </a:xfrm>
        </p:spPr>
        <p:txBody>
          <a:bodyPr/>
          <a:lstStyle>
            <a:lvl1pPr>
              <a:defRPr sz="134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05704642" y="36865560"/>
            <a:ext cx="94442280" cy="104279702"/>
          </a:xfrm>
        </p:spPr>
        <p:txBody>
          <a:bodyPr/>
          <a:lstStyle>
            <a:lvl1pPr>
              <a:defRPr sz="134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pPr>
              <a:defRPr/>
            </a:pPr>
            <a:endParaRPr lang="en-US" dirty="0"/>
          </a:p>
        </p:txBody>
      </p:sp>
      <p:sp>
        <p:nvSpPr>
          <p:cNvPr id="6" name="Footer Placeholder 5"/>
          <p:cNvSpPr>
            <a:spLocks noGrp="1"/>
          </p:cNvSpPr>
          <p:nvPr>
            <p:ph type="ftr" sz="quarter" idx="11"/>
          </p:nvPr>
        </p:nvSpPr>
        <p:spPr/>
        <p:txBody>
          <a:bodyPr/>
          <a:lstStyle/>
          <a:p>
            <a:pPr>
              <a:defRPr/>
            </a:pPr>
            <a:endParaRPr lang="en-US" dirty="0"/>
          </a:p>
        </p:txBody>
      </p:sp>
      <p:sp>
        <p:nvSpPr>
          <p:cNvPr id="7" name="Slide Number Placeholder 6"/>
          <p:cNvSpPr>
            <a:spLocks noGrp="1"/>
          </p:cNvSpPr>
          <p:nvPr>
            <p:ph type="sldNum" sz="quarter" idx="12"/>
          </p:nvPr>
        </p:nvSpPr>
        <p:spPr/>
        <p:txBody>
          <a:bodyPr/>
          <a:lstStyle/>
          <a:p>
            <a:fld id="{6F848CFD-27D2-4604-84D4-07DD48E9F5C1}" type="slidenum">
              <a:rPr lang="en-US" smtClean="0"/>
              <a:pPr/>
              <a:t>‹#›</a:t>
            </a:fld>
            <a:endParaRPr lang="en-US" dirty="0"/>
          </a:p>
        </p:txBody>
      </p:sp>
    </p:spTree>
    <p:extLst>
      <p:ext uri="{BB962C8B-B14F-4D97-AF65-F5344CB8AC3E}">
        <p14:creationId xmlns:p14="http://schemas.microsoft.com/office/powerpoint/2010/main" val="13078102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4560" y="1318262"/>
            <a:ext cx="39502080" cy="54864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2194560" y="7368542"/>
            <a:ext cx="19392902" cy="3070858"/>
          </a:xfrm>
        </p:spPr>
        <p:txBody>
          <a:bodyPr anchor="b"/>
          <a:lstStyle>
            <a:lvl1pPr marL="0" indent="0">
              <a:buNone/>
              <a:defRPr sz="11500" b="1"/>
            </a:lvl1pPr>
            <a:lvl2pPr marL="2194210" indent="0">
              <a:buNone/>
              <a:defRPr sz="9600" b="1"/>
            </a:lvl2pPr>
            <a:lvl3pPr marL="4388419" indent="0">
              <a:buNone/>
              <a:defRPr sz="8600" b="1"/>
            </a:lvl3pPr>
            <a:lvl4pPr marL="6582629" indent="0">
              <a:buNone/>
              <a:defRPr sz="7700" b="1"/>
            </a:lvl4pPr>
            <a:lvl5pPr marL="8776834" indent="0">
              <a:buNone/>
              <a:defRPr sz="7700" b="1"/>
            </a:lvl5pPr>
            <a:lvl6pPr marL="10971043" indent="0">
              <a:buNone/>
              <a:defRPr sz="7700" b="1"/>
            </a:lvl6pPr>
            <a:lvl7pPr marL="13165253" indent="0">
              <a:buNone/>
              <a:defRPr sz="7700" b="1"/>
            </a:lvl7pPr>
            <a:lvl8pPr marL="15359462" indent="0">
              <a:buNone/>
              <a:defRPr sz="7700" b="1"/>
            </a:lvl8pPr>
            <a:lvl9pPr marL="17553672" indent="0">
              <a:buNone/>
              <a:defRPr sz="7700" b="1"/>
            </a:lvl9pPr>
          </a:lstStyle>
          <a:p>
            <a:pPr lvl="0"/>
            <a:r>
              <a:rPr lang="en-US"/>
              <a:t>Click to edit Master text styles</a:t>
            </a:r>
          </a:p>
        </p:txBody>
      </p:sp>
      <p:sp>
        <p:nvSpPr>
          <p:cNvPr id="4" name="Content Placeholder 3"/>
          <p:cNvSpPr>
            <a:spLocks noGrp="1"/>
          </p:cNvSpPr>
          <p:nvPr>
            <p:ph sz="half" idx="2"/>
          </p:nvPr>
        </p:nvSpPr>
        <p:spPr>
          <a:xfrm>
            <a:off x="2194560" y="10439400"/>
            <a:ext cx="19392902" cy="18966182"/>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2296122" y="7368542"/>
            <a:ext cx="19400520" cy="3070858"/>
          </a:xfrm>
        </p:spPr>
        <p:txBody>
          <a:bodyPr anchor="b"/>
          <a:lstStyle>
            <a:lvl1pPr marL="0" indent="0">
              <a:buNone/>
              <a:defRPr sz="11500" b="1"/>
            </a:lvl1pPr>
            <a:lvl2pPr marL="2194210" indent="0">
              <a:buNone/>
              <a:defRPr sz="9600" b="1"/>
            </a:lvl2pPr>
            <a:lvl3pPr marL="4388419" indent="0">
              <a:buNone/>
              <a:defRPr sz="8600" b="1"/>
            </a:lvl3pPr>
            <a:lvl4pPr marL="6582629" indent="0">
              <a:buNone/>
              <a:defRPr sz="7700" b="1"/>
            </a:lvl4pPr>
            <a:lvl5pPr marL="8776834" indent="0">
              <a:buNone/>
              <a:defRPr sz="7700" b="1"/>
            </a:lvl5pPr>
            <a:lvl6pPr marL="10971043" indent="0">
              <a:buNone/>
              <a:defRPr sz="7700" b="1"/>
            </a:lvl6pPr>
            <a:lvl7pPr marL="13165253" indent="0">
              <a:buNone/>
              <a:defRPr sz="7700" b="1"/>
            </a:lvl7pPr>
            <a:lvl8pPr marL="15359462" indent="0">
              <a:buNone/>
              <a:defRPr sz="7700" b="1"/>
            </a:lvl8pPr>
            <a:lvl9pPr marL="17553672" indent="0">
              <a:buNone/>
              <a:defRPr sz="7700" b="1"/>
            </a:lvl9pPr>
          </a:lstStyle>
          <a:p>
            <a:pPr lvl="0"/>
            <a:r>
              <a:rPr lang="en-US"/>
              <a:t>Click to edit Master text styles</a:t>
            </a:r>
          </a:p>
        </p:txBody>
      </p:sp>
      <p:sp>
        <p:nvSpPr>
          <p:cNvPr id="6" name="Content Placeholder 5"/>
          <p:cNvSpPr>
            <a:spLocks noGrp="1"/>
          </p:cNvSpPr>
          <p:nvPr>
            <p:ph sz="quarter" idx="4"/>
          </p:nvPr>
        </p:nvSpPr>
        <p:spPr>
          <a:xfrm>
            <a:off x="22296122" y="10439400"/>
            <a:ext cx="19400520" cy="18966182"/>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pPr>
              <a:defRPr/>
            </a:pPr>
            <a:endParaRPr lang="en-US" dirty="0"/>
          </a:p>
        </p:txBody>
      </p:sp>
      <p:sp>
        <p:nvSpPr>
          <p:cNvPr id="8" name="Footer Placeholder 7"/>
          <p:cNvSpPr>
            <a:spLocks noGrp="1"/>
          </p:cNvSpPr>
          <p:nvPr>
            <p:ph type="ftr" sz="quarter" idx="11"/>
          </p:nvPr>
        </p:nvSpPr>
        <p:spPr/>
        <p:txBody>
          <a:bodyPr/>
          <a:lstStyle/>
          <a:p>
            <a:pPr>
              <a:defRPr/>
            </a:pPr>
            <a:endParaRPr lang="en-US" dirty="0"/>
          </a:p>
        </p:txBody>
      </p:sp>
      <p:sp>
        <p:nvSpPr>
          <p:cNvPr id="9" name="Slide Number Placeholder 8"/>
          <p:cNvSpPr>
            <a:spLocks noGrp="1"/>
          </p:cNvSpPr>
          <p:nvPr>
            <p:ph type="sldNum" sz="quarter" idx="12"/>
          </p:nvPr>
        </p:nvSpPr>
        <p:spPr/>
        <p:txBody>
          <a:bodyPr/>
          <a:lstStyle/>
          <a:p>
            <a:fld id="{8AF90519-FF42-48F0-A878-282498263FD6}" type="slidenum">
              <a:rPr lang="en-US" smtClean="0"/>
              <a:pPr/>
              <a:t>‹#›</a:t>
            </a:fld>
            <a:endParaRPr lang="en-US" dirty="0"/>
          </a:p>
        </p:txBody>
      </p:sp>
    </p:spTree>
    <p:extLst>
      <p:ext uri="{BB962C8B-B14F-4D97-AF65-F5344CB8AC3E}">
        <p14:creationId xmlns:p14="http://schemas.microsoft.com/office/powerpoint/2010/main" val="7775113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pPr>
              <a:defRPr/>
            </a:pPr>
            <a:endParaRPr lang="en-US" dirty="0"/>
          </a:p>
        </p:txBody>
      </p:sp>
      <p:sp>
        <p:nvSpPr>
          <p:cNvPr id="4" name="Footer Placeholder 3"/>
          <p:cNvSpPr>
            <a:spLocks noGrp="1"/>
          </p:cNvSpPr>
          <p:nvPr>
            <p:ph type="ftr" sz="quarter" idx="11"/>
          </p:nvPr>
        </p:nvSpPr>
        <p:spPr/>
        <p:txBody>
          <a:bodyPr/>
          <a:lstStyle/>
          <a:p>
            <a:pPr>
              <a:defRPr/>
            </a:pPr>
            <a:endParaRPr lang="en-US" dirty="0"/>
          </a:p>
        </p:txBody>
      </p:sp>
      <p:sp>
        <p:nvSpPr>
          <p:cNvPr id="5" name="Slide Number Placeholder 4"/>
          <p:cNvSpPr>
            <a:spLocks noGrp="1"/>
          </p:cNvSpPr>
          <p:nvPr>
            <p:ph type="sldNum" sz="quarter" idx="12"/>
          </p:nvPr>
        </p:nvSpPr>
        <p:spPr/>
        <p:txBody>
          <a:bodyPr/>
          <a:lstStyle/>
          <a:p>
            <a:fld id="{9D048085-4649-44B6-9A06-6A5353190CC6}" type="slidenum">
              <a:rPr lang="en-US" smtClean="0"/>
              <a:pPr/>
              <a:t>‹#›</a:t>
            </a:fld>
            <a:endParaRPr lang="en-US" dirty="0"/>
          </a:p>
        </p:txBody>
      </p:sp>
    </p:spTree>
    <p:extLst>
      <p:ext uri="{BB962C8B-B14F-4D97-AF65-F5344CB8AC3E}">
        <p14:creationId xmlns:p14="http://schemas.microsoft.com/office/powerpoint/2010/main" val="7586007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dirty="0"/>
          </a:p>
        </p:txBody>
      </p:sp>
      <p:sp>
        <p:nvSpPr>
          <p:cNvPr id="3" name="Footer Placeholder 2"/>
          <p:cNvSpPr>
            <a:spLocks noGrp="1"/>
          </p:cNvSpPr>
          <p:nvPr>
            <p:ph type="ftr" sz="quarter" idx="11"/>
          </p:nvPr>
        </p:nvSpPr>
        <p:spPr/>
        <p:txBody>
          <a:bodyPr/>
          <a:lstStyle/>
          <a:p>
            <a:pPr>
              <a:defRPr/>
            </a:pPr>
            <a:endParaRPr lang="en-US" dirty="0"/>
          </a:p>
        </p:txBody>
      </p:sp>
      <p:sp>
        <p:nvSpPr>
          <p:cNvPr id="4" name="Slide Number Placeholder 3"/>
          <p:cNvSpPr>
            <a:spLocks noGrp="1"/>
          </p:cNvSpPr>
          <p:nvPr>
            <p:ph type="sldNum" sz="quarter" idx="12"/>
          </p:nvPr>
        </p:nvSpPr>
        <p:spPr/>
        <p:txBody>
          <a:bodyPr/>
          <a:lstStyle/>
          <a:p>
            <a:fld id="{9BE893F6-1AEA-4D1B-9B5B-6AA2A3D3AE03}" type="slidenum">
              <a:rPr lang="en-US" smtClean="0"/>
              <a:pPr/>
              <a:t>‹#›</a:t>
            </a:fld>
            <a:endParaRPr lang="en-US" dirty="0"/>
          </a:p>
        </p:txBody>
      </p:sp>
    </p:spTree>
    <p:extLst>
      <p:ext uri="{BB962C8B-B14F-4D97-AF65-F5344CB8AC3E}">
        <p14:creationId xmlns:p14="http://schemas.microsoft.com/office/powerpoint/2010/main" val="20813421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7" y="1310640"/>
            <a:ext cx="14439902" cy="5577840"/>
          </a:xfrm>
        </p:spPr>
        <p:txBody>
          <a:bodyPr anchor="b"/>
          <a:lstStyle>
            <a:lvl1pPr algn="l">
              <a:defRPr sz="9600" b="1"/>
            </a:lvl1pPr>
          </a:lstStyle>
          <a:p>
            <a:r>
              <a:rPr lang="en-US"/>
              <a:t>Click to edit Master title style</a:t>
            </a:r>
          </a:p>
        </p:txBody>
      </p:sp>
      <p:sp>
        <p:nvSpPr>
          <p:cNvPr id="3" name="Content Placeholder 2"/>
          <p:cNvSpPr>
            <a:spLocks noGrp="1"/>
          </p:cNvSpPr>
          <p:nvPr>
            <p:ph idx="1"/>
          </p:nvPr>
        </p:nvSpPr>
        <p:spPr>
          <a:xfrm>
            <a:off x="17160240" y="1310647"/>
            <a:ext cx="24536400" cy="28094942"/>
          </a:xfrm>
        </p:spPr>
        <p:txBody>
          <a:bodyPr/>
          <a:lstStyle>
            <a:lvl1pPr>
              <a:defRPr sz="15400"/>
            </a:lvl1pPr>
            <a:lvl2pPr>
              <a:defRPr sz="13400"/>
            </a:lvl2pPr>
            <a:lvl3pPr>
              <a:defRPr sz="11500"/>
            </a:lvl3pPr>
            <a:lvl4pPr>
              <a:defRPr sz="9600"/>
            </a:lvl4pPr>
            <a:lvl5pPr>
              <a:defRPr sz="9600"/>
            </a:lvl5pPr>
            <a:lvl6pPr>
              <a:defRPr sz="9600"/>
            </a:lvl6pPr>
            <a:lvl7pPr>
              <a:defRPr sz="9600"/>
            </a:lvl7pPr>
            <a:lvl8pPr>
              <a:defRPr sz="9600"/>
            </a:lvl8pPr>
            <a:lvl9pPr>
              <a:defRPr sz="9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194567" y="6888487"/>
            <a:ext cx="14439902" cy="22517102"/>
          </a:xfrm>
        </p:spPr>
        <p:txBody>
          <a:bodyPr/>
          <a:lstStyle>
            <a:lvl1pPr marL="0" indent="0">
              <a:buNone/>
              <a:defRPr sz="6700"/>
            </a:lvl1pPr>
            <a:lvl2pPr marL="2194210" indent="0">
              <a:buNone/>
              <a:defRPr sz="5800"/>
            </a:lvl2pPr>
            <a:lvl3pPr marL="4388419" indent="0">
              <a:buNone/>
              <a:defRPr sz="4800"/>
            </a:lvl3pPr>
            <a:lvl4pPr marL="6582629" indent="0">
              <a:buNone/>
              <a:defRPr sz="4300"/>
            </a:lvl4pPr>
            <a:lvl5pPr marL="8776834" indent="0">
              <a:buNone/>
              <a:defRPr sz="4300"/>
            </a:lvl5pPr>
            <a:lvl6pPr marL="10971043" indent="0">
              <a:buNone/>
              <a:defRPr sz="4300"/>
            </a:lvl6pPr>
            <a:lvl7pPr marL="13165253" indent="0">
              <a:buNone/>
              <a:defRPr sz="4300"/>
            </a:lvl7pPr>
            <a:lvl8pPr marL="15359462" indent="0">
              <a:buNone/>
              <a:defRPr sz="4300"/>
            </a:lvl8pPr>
            <a:lvl9pPr marL="17553672" indent="0">
              <a:buNone/>
              <a:defRPr sz="43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endParaRPr lang="en-US" dirty="0"/>
          </a:p>
        </p:txBody>
      </p:sp>
      <p:sp>
        <p:nvSpPr>
          <p:cNvPr id="6" name="Footer Placeholder 5"/>
          <p:cNvSpPr>
            <a:spLocks noGrp="1"/>
          </p:cNvSpPr>
          <p:nvPr>
            <p:ph type="ftr" sz="quarter" idx="11"/>
          </p:nvPr>
        </p:nvSpPr>
        <p:spPr/>
        <p:txBody>
          <a:bodyPr/>
          <a:lstStyle/>
          <a:p>
            <a:pPr>
              <a:defRPr/>
            </a:pPr>
            <a:endParaRPr lang="en-US" dirty="0"/>
          </a:p>
        </p:txBody>
      </p:sp>
      <p:sp>
        <p:nvSpPr>
          <p:cNvPr id="7" name="Slide Number Placeholder 6"/>
          <p:cNvSpPr>
            <a:spLocks noGrp="1"/>
          </p:cNvSpPr>
          <p:nvPr>
            <p:ph type="sldNum" sz="quarter" idx="12"/>
          </p:nvPr>
        </p:nvSpPr>
        <p:spPr/>
        <p:txBody>
          <a:bodyPr/>
          <a:lstStyle/>
          <a:p>
            <a:fld id="{FA842C65-4BBC-4DF1-9D02-E1D228632CDB}" type="slidenum">
              <a:rPr lang="en-US" smtClean="0"/>
              <a:pPr/>
              <a:t>‹#›</a:t>
            </a:fld>
            <a:endParaRPr lang="en-US" dirty="0"/>
          </a:p>
        </p:txBody>
      </p:sp>
    </p:spTree>
    <p:extLst>
      <p:ext uri="{BB962C8B-B14F-4D97-AF65-F5344CB8AC3E}">
        <p14:creationId xmlns:p14="http://schemas.microsoft.com/office/powerpoint/2010/main" val="37903476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982" y="23042880"/>
            <a:ext cx="26334720" cy="2720342"/>
          </a:xfrm>
        </p:spPr>
        <p:txBody>
          <a:bodyPr anchor="b"/>
          <a:lstStyle>
            <a:lvl1pPr algn="l">
              <a:defRPr sz="9600" b="1"/>
            </a:lvl1pPr>
          </a:lstStyle>
          <a:p>
            <a:r>
              <a:rPr lang="en-US"/>
              <a:t>Click to edit Master title style</a:t>
            </a:r>
          </a:p>
        </p:txBody>
      </p:sp>
      <p:sp>
        <p:nvSpPr>
          <p:cNvPr id="3" name="Picture Placeholder 2"/>
          <p:cNvSpPr>
            <a:spLocks noGrp="1"/>
          </p:cNvSpPr>
          <p:nvPr>
            <p:ph type="pic" idx="1"/>
          </p:nvPr>
        </p:nvSpPr>
        <p:spPr>
          <a:xfrm>
            <a:off x="8602982" y="2941320"/>
            <a:ext cx="26334720" cy="19751040"/>
          </a:xfrm>
        </p:spPr>
        <p:txBody>
          <a:bodyPr/>
          <a:lstStyle>
            <a:lvl1pPr marL="0" indent="0">
              <a:buNone/>
              <a:defRPr sz="15400"/>
            </a:lvl1pPr>
            <a:lvl2pPr marL="2194210" indent="0">
              <a:buNone/>
              <a:defRPr sz="13400"/>
            </a:lvl2pPr>
            <a:lvl3pPr marL="4388419" indent="0">
              <a:buNone/>
              <a:defRPr sz="11500"/>
            </a:lvl3pPr>
            <a:lvl4pPr marL="6582629" indent="0">
              <a:buNone/>
              <a:defRPr sz="9600"/>
            </a:lvl4pPr>
            <a:lvl5pPr marL="8776834" indent="0">
              <a:buNone/>
              <a:defRPr sz="9600"/>
            </a:lvl5pPr>
            <a:lvl6pPr marL="10971043" indent="0">
              <a:buNone/>
              <a:defRPr sz="9600"/>
            </a:lvl6pPr>
            <a:lvl7pPr marL="13165253" indent="0">
              <a:buNone/>
              <a:defRPr sz="9600"/>
            </a:lvl7pPr>
            <a:lvl8pPr marL="15359462" indent="0">
              <a:buNone/>
              <a:defRPr sz="9600"/>
            </a:lvl8pPr>
            <a:lvl9pPr marL="17553672" indent="0">
              <a:buNone/>
              <a:defRPr sz="9600"/>
            </a:lvl9pPr>
          </a:lstStyle>
          <a:p>
            <a:endParaRPr lang="en-US"/>
          </a:p>
        </p:txBody>
      </p:sp>
      <p:sp>
        <p:nvSpPr>
          <p:cNvPr id="4" name="Text Placeholder 3"/>
          <p:cNvSpPr>
            <a:spLocks noGrp="1"/>
          </p:cNvSpPr>
          <p:nvPr>
            <p:ph type="body" sz="half" idx="2"/>
          </p:nvPr>
        </p:nvSpPr>
        <p:spPr>
          <a:xfrm>
            <a:off x="8602982" y="25763222"/>
            <a:ext cx="26334720" cy="3863338"/>
          </a:xfrm>
        </p:spPr>
        <p:txBody>
          <a:bodyPr/>
          <a:lstStyle>
            <a:lvl1pPr marL="0" indent="0">
              <a:buNone/>
              <a:defRPr sz="6700"/>
            </a:lvl1pPr>
            <a:lvl2pPr marL="2194210" indent="0">
              <a:buNone/>
              <a:defRPr sz="5800"/>
            </a:lvl2pPr>
            <a:lvl3pPr marL="4388419" indent="0">
              <a:buNone/>
              <a:defRPr sz="4800"/>
            </a:lvl3pPr>
            <a:lvl4pPr marL="6582629" indent="0">
              <a:buNone/>
              <a:defRPr sz="4300"/>
            </a:lvl4pPr>
            <a:lvl5pPr marL="8776834" indent="0">
              <a:buNone/>
              <a:defRPr sz="4300"/>
            </a:lvl5pPr>
            <a:lvl6pPr marL="10971043" indent="0">
              <a:buNone/>
              <a:defRPr sz="4300"/>
            </a:lvl6pPr>
            <a:lvl7pPr marL="13165253" indent="0">
              <a:buNone/>
              <a:defRPr sz="4300"/>
            </a:lvl7pPr>
            <a:lvl8pPr marL="15359462" indent="0">
              <a:buNone/>
              <a:defRPr sz="4300"/>
            </a:lvl8pPr>
            <a:lvl9pPr marL="17553672" indent="0">
              <a:buNone/>
              <a:defRPr sz="43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endParaRPr lang="en-US" dirty="0"/>
          </a:p>
        </p:txBody>
      </p:sp>
      <p:sp>
        <p:nvSpPr>
          <p:cNvPr id="6" name="Footer Placeholder 5"/>
          <p:cNvSpPr>
            <a:spLocks noGrp="1"/>
          </p:cNvSpPr>
          <p:nvPr>
            <p:ph type="ftr" sz="quarter" idx="11"/>
          </p:nvPr>
        </p:nvSpPr>
        <p:spPr/>
        <p:txBody>
          <a:bodyPr/>
          <a:lstStyle/>
          <a:p>
            <a:pPr>
              <a:defRPr/>
            </a:pPr>
            <a:endParaRPr lang="en-US" dirty="0"/>
          </a:p>
        </p:txBody>
      </p:sp>
      <p:sp>
        <p:nvSpPr>
          <p:cNvPr id="7" name="Slide Number Placeholder 6"/>
          <p:cNvSpPr>
            <a:spLocks noGrp="1"/>
          </p:cNvSpPr>
          <p:nvPr>
            <p:ph type="sldNum" sz="quarter" idx="12"/>
          </p:nvPr>
        </p:nvSpPr>
        <p:spPr/>
        <p:txBody>
          <a:bodyPr/>
          <a:lstStyle/>
          <a:p>
            <a:fld id="{1363DABC-1A22-43A9-8395-01BB2F5F7B94}" type="slidenum">
              <a:rPr lang="en-US" smtClean="0"/>
              <a:pPr/>
              <a:t>‹#›</a:t>
            </a:fld>
            <a:endParaRPr lang="en-US" dirty="0"/>
          </a:p>
        </p:txBody>
      </p:sp>
    </p:spTree>
    <p:extLst>
      <p:ext uri="{BB962C8B-B14F-4D97-AF65-F5344CB8AC3E}">
        <p14:creationId xmlns:p14="http://schemas.microsoft.com/office/powerpoint/2010/main" val="20796280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94560" y="1318262"/>
            <a:ext cx="39502080" cy="5486400"/>
          </a:xfrm>
          <a:prstGeom prst="rect">
            <a:avLst/>
          </a:prstGeom>
        </p:spPr>
        <p:txBody>
          <a:bodyPr vert="horz" lIns="438840" tIns="219422" rIns="438840" bIns="219422" rtlCol="0" anchor="ctr">
            <a:normAutofit/>
          </a:bodyPr>
          <a:lstStyle/>
          <a:p>
            <a:r>
              <a:rPr lang="en-US"/>
              <a:t>Click to edit Master title style</a:t>
            </a:r>
          </a:p>
        </p:txBody>
      </p:sp>
      <p:sp>
        <p:nvSpPr>
          <p:cNvPr id="3" name="Text Placeholder 2"/>
          <p:cNvSpPr>
            <a:spLocks noGrp="1"/>
          </p:cNvSpPr>
          <p:nvPr>
            <p:ph type="body" idx="1"/>
          </p:nvPr>
        </p:nvSpPr>
        <p:spPr>
          <a:xfrm>
            <a:off x="2194560" y="7680967"/>
            <a:ext cx="39502080" cy="21724622"/>
          </a:xfrm>
          <a:prstGeom prst="rect">
            <a:avLst/>
          </a:prstGeom>
        </p:spPr>
        <p:txBody>
          <a:bodyPr vert="horz" lIns="438840" tIns="219422" rIns="438840" bIns="219422"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2194560" y="30510482"/>
            <a:ext cx="10241280" cy="1752600"/>
          </a:xfrm>
          <a:prstGeom prst="rect">
            <a:avLst/>
          </a:prstGeom>
        </p:spPr>
        <p:txBody>
          <a:bodyPr vert="horz" lIns="438840" tIns="219422" rIns="438840" bIns="219422" rtlCol="0" anchor="ctr"/>
          <a:lstStyle>
            <a:lvl1pPr algn="l">
              <a:defRPr sz="5800">
                <a:solidFill>
                  <a:schemeClr val="tx1">
                    <a:tint val="75000"/>
                  </a:schemeClr>
                </a:solidFill>
              </a:defRPr>
            </a:lvl1pPr>
          </a:lstStyle>
          <a:p>
            <a:pPr>
              <a:defRPr/>
            </a:pPr>
            <a:endParaRPr lang="en-US" dirty="0"/>
          </a:p>
        </p:txBody>
      </p:sp>
      <p:sp>
        <p:nvSpPr>
          <p:cNvPr id="5" name="Footer Placeholder 4"/>
          <p:cNvSpPr>
            <a:spLocks noGrp="1"/>
          </p:cNvSpPr>
          <p:nvPr>
            <p:ph type="ftr" sz="quarter" idx="3"/>
          </p:nvPr>
        </p:nvSpPr>
        <p:spPr>
          <a:xfrm>
            <a:off x="14996160" y="30510482"/>
            <a:ext cx="13898880" cy="1752600"/>
          </a:xfrm>
          <a:prstGeom prst="rect">
            <a:avLst/>
          </a:prstGeom>
        </p:spPr>
        <p:txBody>
          <a:bodyPr vert="horz" lIns="438840" tIns="219422" rIns="438840" bIns="219422" rtlCol="0" anchor="ctr"/>
          <a:lstStyle>
            <a:lvl1pPr algn="ctr">
              <a:defRPr sz="5800">
                <a:solidFill>
                  <a:schemeClr val="tx1">
                    <a:tint val="75000"/>
                  </a:schemeClr>
                </a:solidFill>
              </a:defRPr>
            </a:lvl1pPr>
          </a:lstStyle>
          <a:p>
            <a:pPr>
              <a:defRPr/>
            </a:pPr>
            <a:endParaRPr lang="en-US" dirty="0"/>
          </a:p>
        </p:txBody>
      </p:sp>
      <p:sp>
        <p:nvSpPr>
          <p:cNvPr id="6" name="Slide Number Placeholder 5"/>
          <p:cNvSpPr>
            <a:spLocks noGrp="1"/>
          </p:cNvSpPr>
          <p:nvPr>
            <p:ph type="sldNum" sz="quarter" idx="4"/>
          </p:nvPr>
        </p:nvSpPr>
        <p:spPr>
          <a:xfrm>
            <a:off x="31455360" y="30510482"/>
            <a:ext cx="10241280" cy="1752600"/>
          </a:xfrm>
          <a:prstGeom prst="rect">
            <a:avLst/>
          </a:prstGeom>
        </p:spPr>
        <p:txBody>
          <a:bodyPr vert="horz" lIns="438840" tIns="219422" rIns="438840" bIns="219422" rtlCol="0" anchor="ctr"/>
          <a:lstStyle>
            <a:lvl1pPr algn="r">
              <a:defRPr sz="5800">
                <a:solidFill>
                  <a:schemeClr val="tx1">
                    <a:tint val="75000"/>
                  </a:schemeClr>
                </a:solidFill>
              </a:defRPr>
            </a:lvl1pPr>
          </a:lstStyle>
          <a:p>
            <a:fld id="{3301F72B-3981-4508-885F-3520D15D7435}" type="slidenum">
              <a:rPr lang="en-US" smtClean="0"/>
              <a:pPr/>
              <a:t>‹#›</a:t>
            </a:fld>
            <a:endParaRPr lang="en-US" dirty="0"/>
          </a:p>
        </p:txBody>
      </p:sp>
    </p:spTree>
    <p:extLst>
      <p:ext uri="{BB962C8B-B14F-4D97-AF65-F5344CB8AC3E}">
        <p14:creationId xmlns:p14="http://schemas.microsoft.com/office/powerpoint/2010/main" val="713646238"/>
      </p:ext>
    </p:extLst>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txStyles>
    <p:titleStyle>
      <a:lvl1pPr algn="ctr" defTabSz="4388419" rtl="0" eaLnBrk="1" latinLnBrk="0" hangingPunct="1">
        <a:spcBef>
          <a:spcPct val="0"/>
        </a:spcBef>
        <a:buNone/>
        <a:defRPr sz="21100" kern="1200">
          <a:solidFill>
            <a:schemeClr val="tx1"/>
          </a:solidFill>
          <a:latin typeface="+mj-lt"/>
          <a:ea typeface="+mj-ea"/>
          <a:cs typeface="+mj-cs"/>
        </a:defRPr>
      </a:lvl1pPr>
    </p:titleStyle>
    <p:bodyStyle>
      <a:lvl1pPr marL="1645656" indent="-1645656" algn="l" defTabSz="4388419" rtl="0" eaLnBrk="1" latinLnBrk="0" hangingPunct="1">
        <a:spcBef>
          <a:spcPct val="20000"/>
        </a:spcBef>
        <a:buFont typeface="Arial" panose="020B0604020202020204" pitchFamily="34" charset="0"/>
        <a:buChar char="•"/>
        <a:defRPr sz="15400" kern="1200">
          <a:solidFill>
            <a:schemeClr val="tx1"/>
          </a:solidFill>
          <a:latin typeface="+mn-lt"/>
          <a:ea typeface="+mn-ea"/>
          <a:cs typeface="+mn-cs"/>
        </a:defRPr>
      </a:lvl1pPr>
      <a:lvl2pPr marL="3565589" indent="-1371379" algn="l" defTabSz="4388419" rtl="0" eaLnBrk="1" latinLnBrk="0" hangingPunct="1">
        <a:spcBef>
          <a:spcPct val="20000"/>
        </a:spcBef>
        <a:buFont typeface="Arial" panose="020B0604020202020204" pitchFamily="34" charset="0"/>
        <a:buChar char="–"/>
        <a:defRPr sz="13400" kern="1200">
          <a:solidFill>
            <a:schemeClr val="tx1"/>
          </a:solidFill>
          <a:latin typeface="+mn-lt"/>
          <a:ea typeface="+mn-ea"/>
          <a:cs typeface="+mn-cs"/>
        </a:defRPr>
      </a:lvl2pPr>
      <a:lvl3pPr marL="5485522" indent="-1097102" algn="l" defTabSz="4388419" rtl="0" eaLnBrk="1" latinLnBrk="0" hangingPunct="1">
        <a:spcBef>
          <a:spcPct val="20000"/>
        </a:spcBef>
        <a:buFont typeface="Arial" panose="020B0604020202020204" pitchFamily="34" charset="0"/>
        <a:buChar char="•"/>
        <a:defRPr sz="11500" kern="1200">
          <a:solidFill>
            <a:schemeClr val="tx1"/>
          </a:solidFill>
          <a:latin typeface="+mn-lt"/>
          <a:ea typeface="+mn-ea"/>
          <a:cs typeface="+mn-cs"/>
        </a:defRPr>
      </a:lvl3pPr>
      <a:lvl4pPr marL="7679731" indent="-1097102" algn="l" defTabSz="4388419" rtl="0" eaLnBrk="1" latinLnBrk="0" hangingPunct="1">
        <a:spcBef>
          <a:spcPct val="20000"/>
        </a:spcBef>
        <a:buFont typeface="Arial" panose="020B0604020202020204" pitchFamily="34" charset="0"/>
        <a:buChar char="–"/>
        <a:defRPr sz="9600" kern="1200">
          <a:solidFill>
            <a:schemeClr val="tx1"/>
          </a:solidFill>
          <a:latin typeface="+mn-lt"/>
          <a:ea typeface="+mn-ea"/>
          <a:cs typeface="+mn-cs"/>
        </a:defRPr>
      </a:lvl4pPr>
      <a:lvl5pPr marL="9873941" indent="-1097102" algn="l" defTabSz="4388419" rtl="0" eaLnBrk="1" latinLnBrk="0" hangingPunct="1">
        <a:spcBef>
          <a:spcPct val="20000"/>
        </a:spcBef>
        <a:buFont typeface="Arial" panose="020B0604020202020204" pitchFamily="34" charset="0"/>
        <a:buChar char="»"/>
        <a:defRPr sz="9600" kern="1200">
          <a:solidFill>
            <a:schemeClr val="tx1"/>
          </a:solidFill>
          <a:latin typeface="+mn-lt"/>
          <a:ea typeface="+mn-ea"/>
          <a:cs typeface="+mn-cs"/>
        </a:defRPr>
      </a:lvl5pPr>
      <a:lvl6pPr marL="12068150" indent="-1097102" algn="l" defTabSz="4388419" rtl="0" eaLnBrk="1" latinLnBrk="0" hangingPunct="1">
        <a:spcBef>
          <a:spcPct val="20000"/>
        </a:spcBef>
        <a:buFont typeface="Arial" panose="020B0604020202020204" pitchFamily="34" charset="0"/>
        <a:buChar char="•"/>
        <a:defRPr sz="9600" kern="1200">
          <a:solidFill>
            <a:schemeClr val="tx1"/>
          </a:solidFill>
          <a:latin typeface="+mn-lt"/>
          <a:ea typeface="+mn-ea"/>
          <a:cs typeface="+mn-cs"/>
        </a:defRPr>
      </a:lvl6pPr>
      <a:lvl7pPr marL="14262360" indent="-1097102" algn="l" defTabSz="4388419" rtl="0" eaLnBrk="1" latinLnBrk="0" hangingPunct="1">
        <a:spcBef>
          <a:spcPct val="20000"/>
        </a:spcBef>
        <a:buFont typeface="Arial" panose="020B0604020202020204" pitchFamily="34" charset="0"/>
        <a:buChar char="•"/>
        <a:defRPr sz="9600" kern="1200">
          <a:solidFill>
            <a:schemeClr val="tx1"/>
          </a:solidFill>
          <a:latin typeface="+mn-lt"/>
          <a:ea typeface="+mn-ea"/>
          <a:cs typeface="+mn-cs"/>
        </a:defRPr>
      </a:lvl7pPr>
      <a:lvl8pPr marL="16456565" indent="-1097102" algn="l" defTabSz="4388419" rtl="0" eaLnBrk="1" latinLnBrk="0" hangingPunct="1">
        <a:spcBef>
          <a:spcPct val="20000"/>
        </a:spcBef>
        <a:buFont typeface="Arial" panose="020B0604020202020204" pitchFamily="34" charset="0"/>
        <a:buChar char="•"/>
        <a:defRPr sz="9600" kern="1200">
          <a:solidFill>
            <a:schemeClr val="tx1"/>
          </a:solidFill>
          <a:latin typeface="+mn-lt"/>
          <a:ea typeface="+mn-ea"/>
          <a:cs typeface="+mn-cs"/>
        </a:defRPr>
      </a:lvl8pPr>
      <a:lvl9pPr marL="18650774" indent="-1097102" algn="l" defTabSz="4388419" rtl="0" eaLnBrk="1" latinLnBrk="0" hangingPunct="1">
        <a:spcBef>
          <a:spcPct val="20000"/>
        </a:spcBef>
        <a:buFont typeface="Arial" panose="020B0604020202020204" pitchFamily="34" charset="0"/>
        <a:buChar char="•"/>
        <a:defRPr sz="9600" kern="1200">
          <a:solidFill>
            <a:schemeClr val="tx1"/>
          </a:solidFill>
          <a:latin typeface="+mn-lt"/>
          <a:ea typeface="+mn-ea"/>
          <a:cs typeface="+mn-cs"/>
        </a:defRPr>
      </a:lvl9pPr>
    </p:bodyStyle>
    <p:otherStyle>
      <a:defPPr>
        <a:defRPr lang="en-US"/>
      </a:defPPr>
      <a:lvl1pPr marL="0" algn="l" defTabSz="4388419" rtl="0" eaLnBrk="1" latinLnBrk="0" hangingPunct="1">
        <a:defRPr sz="8600" kern="1200">
          <a:solidFill>
            <a:schemeClr val="tx1"/>
          </a:solidFill>
          <a:latin typeface="+mn-lt"/>
          <a:ea typeface="+mn-ea"/>
          <a:cs typeface="+mn-cs"/>
        </a:defRPr>
      </a:lvl1pPr>
      <a:lvl2pPr marL="2194210" algn="l" defTabSz="4388419" rtl="0" eaLnBrk="1" latinLnBrk="0" hangingPunct="1">
        <a:defRPr sz="8600" kern="1200">
          <a:solidFill>
            <a:schemeClr val="tx1"/>
          </a:solidFill>
          <a:latin typeface="+mn-lt"/>
          <a:ea typeface="+mn-ea"/>
          <a:cs typeface="+mn-cs"/>
        </a:defRPr>
      </a:lvl2pPr>
      <a:lvl3pPr marL="4388419" algn="l" defTabSz="4388419" rtl="0" eaLnBrk="1" latinLnBrk="0" hangingPunct="1">
        <a:defRPr sz="8600" kern="1200">
          <a:solidFill>
            <a:schemeClr val="tx1"/>
          </a:solidFill>
          <a:latin typeface="+mn-lt"/>
          <a:ea typeface="+mn-ea"/>
          <a:cs typeface="+mn-cs"/>
        </a:defRPr>
      </a:lvl3pPr>
      <a:lvl4pPr marL="6582629" algn="l" defTabSz="4388419" rtl="0" eaLnBrk="1" latinLnBrk="0" hangingPunct="1">
        <a:defRPr sz="8600" kern="1200">
          <a:solidFill>
            <a:schemeClr val="tx1"/>
          </a:solidFill>
          <a:latin typeface="+mn-lt"/>
          <a:ea typeface="+mn-ea"/>
          <a:cs typeface="+mn-cs"/>
        </a:defRPr>
      </a:lvl4pPr>
      <a:lvl5pPr marL="8776834" algn="l" defTabSz="4388419" rtl="0" eaLnBrk="1" latinLnBrk="0" hangingPunct="1">
        <a:defRPr sz="8600" kern="1200">
          <a:solidFill>
            <a:schemeClr val="tx1"/>
          </a:solidFill>
          <a:latin typeface="+mn-lt"/>
          <a:ea typeface="+mn-ea"/>
          <a:cs typeface="+mn-cs"/>
        </a:defRPr>
      </a:lvl5pPr>
      <a:lvl6pPr marL="10971043" algn="l" defTabSz="4388419" rtl="0" eaLnBrk="1" latinLnBrk="0" hangingPunct="1">
        <a:defRPr sz="8600" kern="1200">
          <a:solidFill>
            <a:schemeClr val="tx1"/>
          </a:solidFill>
          <a:latin typeface="+mn-lt"/>
          <a:ea typeface="+mn-ea"/>
          <a:cs typeface="+mn-cs"/>
        </a:defRPr>
      </a:lvl6pPr>
      <a:lvl7pPr marL="13165253" algn="l" defTabSz="4388419" rtl="0" eaLnBrk="1" latinLnBrk="0" hangingPunct="1">
        <a:defRPr sz="8600" kern="1200">
          <a:solidFill>
            <a:schemeClr val="tx1"/>
          </a:solidFill>
          <a:latin typeface="+mn-lt"/>
          <a:ea typeface="+mn-ea"/>
          <a:cs typeface="+mn-cs"/>
        </a:defRPr>
      </a:lvl7pPr>
      <a:lvl8pPr marL="15359462" algn="l" defTabSz="4388419" rtl="0" eaLnBrk="1" latinLnBrk="0" hangingPunct="1">
        <a:defRPr sz="8600" kern="1200">
          <a:solidFill>
            <a:schemeClr val="tx1"/>
          </a:solidFill>
          <a:latin typeface="+mn-lt"/>
          <a:ea typeface="+mn-ea"/>
          <a:cs typeface="+mn-cs"/>
        </a:defRPr>
      </a:lvl8pPr>
      <a:lvl9pPr marL="17553672" algn="l" defTabSz="4388419" rtl="0" eaLnBrk="1" latinLnBrk="0" hangingPunct="1">
        <a:defRPr sz="8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0.emf"/><Relationship Id="rId18" Type="http://schemas.openxmlformats.org/officeDocument/2006/relationships/image" Target="../media/image15.jpeg"/><Relationship Id="rId26" Type="http://schemas.openxmlformats.org/officeDocument/2006/relationships/chart" Target="../charts/chart2.xml"/><Relationship Id="rId3" Type="http://schemas.openxmlformats.org/officeDocument/2006/relationships/image" Target="../media/image1.png"/><Relationship Id="rId21" Type="http://schemas.openxmlformats.org/officeDocument/2006/relationships/image" Target="../media/image18.png"/><Relationship Id="rId7" Type="http://schemas.openxmlformats.org/officeDocument/2006/relationships/image" Target="../media/image5.png"/><Relationship Id="rId12" Type="http://schemas.openxmlformats.org/officeDocument/2006/relationships/image" Target="../media/image9.png"/><Relationship Id="rId17" Type="http://schemas.openxmlformats.org/officeDocument/2006/relationships/image" Target="../media/image14.png"/><Relationship Id="rId25" Type="http://schemas.openxmlformats.org/officeDocument/2006/relationships/chart" Target="../charts/chart1.xml"/><Relationship Id="rId2" Type="http://schemas.openxmlformats.org/officeDocument/2006/relationships/notesSlide" Target="../notesSlides/notesSlide1.xml"/><Relationship Id="rId16" Type="http://schemas.openxmlformats.org/officeDocument/2006/relationships/image" Target="../media/image13.jpeg"/><Relationship Id="rId20" Type="http://schemas.openxmlformats.org/officeDocument/2006/relationships/image" Target="../media/image17.png"/><Relationship Id="rId1" Type="http://schemas.openxmlformats.org/officeDocument/2006/relationships/slideLayout" Target="../slideLayouts/slideLayout7.xml"/><Relationship Id="rId6" Type="http://schemas.openxmlformats.org/officeDocument/2006/relationships/image" Target="../media/image4.png"/><Relationship Id="rId11" Type="http://schemas.openxmlformats.org/officeDocument/2006/relationships/hyperlink" Target="https://www.stateofobesity.org/adult-obesity/" TargetMode="External"/><Relationship Id="rId24" Type="http://schemas.openxmlformats.org/officeDocument/2006/relationships/image" Target="../media/image21.png"/><Relationship Id="rId5" Type="http://schemas.openxmlformats.org/officeDocument/2006/relationships/image" Target="../media/image3.jpg"/><Relationship Id="rId15" Type="http://schemas.openxmlformats.org/officeDocument/2006/relationships/image" Target="../media/image12.emf"/><Relationship Id="rId23" Type="http://schemas.openxmlformats.org/officeDocument/2006/relationships/image" Target="../media/image20.png"/><Relationship Id="rId10" Type="http://schemas.openxmlformats.org/officeDocument/2006/relationships/image" Target="../media/image8.png"/><Relationship Id="rId19" Type="http://schemas.openxmlformats.org/officeDocument/2006/relationships/image" Target="../media/image16.jpeg"/><Relationship Id="rId4" Type="http://schemas.openxmlformats.org/officeDocument/2006/relationships/image" Target="../media/image2.jpeg"/><Relationship Id="rId9" Type="http://schemas.openxmlformats.org/officeDocument/2006/relationships/image" Target="../media/image7.png"/><Relationship Id="rId14" Type="http://schemas.openxmlformats.org/officeDocument/2006/relationships/image" Target="../media/image11.emf"/><Relationship Id="rId22" Type="http://schemas.openxmlformats.org/officeDocument/2006/relationships/image" Target="../media/image19.png"/><Relationship Id="rId27" Type="http://schemas.openxmlformats.org/officeDocument/2006/relationships/image" Target="../media/image2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126872"/>
            <a:ext cx="43891200" cy="4109077"/>
          </a:xfrm>
          <a:prstGeom prst="rect">
            <a:avLst/>
          </a:prstGeom>
          <a:gradFill>
            <a:gsLst>
              <a:gs pos="85000">
                <a:schemeClr val="bg1">
                  <a:alpha val="35000"/>
                </a:schemeClr>
              </a:gs>
              <a:gs pos="0">
                <a:srgbClr val="9900CC">
                  <a:alpha val="18000"/>
                </a:srgbClr>
              </a:gs>
            </a:gsLst>
            <a:lin ang="108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Narrow" panose="020B0606020202030204" pitchFamily="34" charset="0"/>
            </a:endParaRPr>
          </a:p>
        </p:txBody>
      </p:sp>
      <p:sp>
        <p:nvSpPr>
          <p:cNvPr id="115" name="Rounded Rectangle 114"/>
          <p:cNvSpPr/>
          <p:nvPr/>
        </p:nvSpPr>
        <p:spPr bwMode="auto">
          <a:xfrm>
            <a:off x="12128464" y="29413200"/>
            <a:ext cx="9579639" cy="773084"/>
          </a:xfrm>
          <a:prstGeom prst="roundRect">
            <a:avLst/>
          </a:prstGeom>
          <a:solidFill>
            <a:srgbClr val="7030A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254000"/>
          </a:sp3d>
        </p:spPr>
        <p:style>
          <a:lnRef idx="0">
            <a:schemeClr val="accent6"/>
          </a:lnRef>
          <a:fillRef idx="3">
            <a:schemeClr val="accent6"/>
          </a:fillRef>
          <a:effectRef idx="3">
            <a:schemeClr val="accent6"/>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Narrow" panose="020B0606020202030204" pitchFamily="34" charset="0"/>
            </a:endParaRPr>
          </a:p>
        </p:txBody>
      </p:sp>
      <p:sp>
        <p:nvSpPr>
          <p:cNvPr id="113" name="Rounded Rectangle 112"/>
          <p:cNvSpPr/>
          <p:nvPr/>
        </p:nvSpPr>
        <p:spPr bwMode="auto">
          <a:xfrm>
            <a:off x="32836069" y="20193000"/>
            <a:ext cx="10899648" cy="850392"/>
          </a:xfrm>
          <a:prstGeom prst="roundRect">
            <a:avLst/>
          </a:prstGeom>
          <a:solidFill>
            <a:srgbClr val="7030A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254000"/>
          </a:sp3d>
        </p:spPr>
        <p:style>
          <a:lnRef idx="0">
            <a:schemeClr val="accent6"/>
          </a:lnRef>
          <a:fillRef idx="3">
            <a:schemeClr val="accent6"/>
          </a:fillRef>
          <a:effectRef idx="3">
            <a:schemeClr val="accent6"/>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Narrow" panose="020B0606020202030204" pitchFamily="34" charset="0"/>
            </a:endParaRPr>
          </a:p>
        </p:txBody>
      </p:sp>
      <p:sp>
        <p:nvSpPr>
          <p:cNvPr id="110" name="Rounded Rectangle 109"/>
          <p:cNvSpPr/>
          <p:nvPr/>
        </p:nvSpPr>
        <p:spPr bwMode="auto">
          <a:xfrm>
            <a:off x="32836069" y="4419600"/>
            <a:ext cx="10899648" cy="850392"/>
          </a:xfrm>
          <a:prstGeom prst="roundRect">
            <a:avLst/>
          </a:prstGeom>
          <a:solidFill>
            <a:srgbClr val="7030A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254000"/>
          </a:sp3d>
        </p:spPr>
        <p:style>
          <a:lnRef idx="0">
            <a:schemeClr val="accent6"/>
          </a:lnRef>
          <a:fillRef idx="3">
            <a:schemeClr val="accent6"/>
          </a:fillRef>
          <a:effectRef idx="3">
            <a:schemeClr val="accent6"/>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Narrow" panose="020B0606020202030204" pitchFamily="34" charset="0"/>
            </a:endParaRPr>
          </a:p>
        </p:txBody>
      </p:sp>
      <p:sp>
        <p:nvSpPr>
          <p:cNvPr id="152" name="Rounded Rectangle 151"/>
          <p:cNvSpPr/>
          <p:nvPr/>
        </p:nvSpPr>
        <p:spPr bwMode="auto">
          <a:xfrm>
            <a:off x="11931260" y="4399828"/>
            <a:ext cx="20464272" cy="850392"/>
          </a:xfrm>
          <a:prstGeom prst="roundRect">
            <a:avLst/>
          </a:prstGeom>
          <a:solidFill>
            <a:srgbClr val="7030A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254000"/>
          </a:sp3d>
        </p:spPr>
        <p:style>
          <a:lnRef idx="0">
            <a:schemeClr val="accent6"/>
          </a:lnRef>
          <a:fillRef idx="3">
            <a:schemeClr val="accent6"/>
          </a:fillRef>
          <a:effectRef idx="3">
            <a:schemeClr val="accent6"/>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Narrow" panose="020B0606020202030204" pitchFamily="34" charset="0"/>
            </a:endParaRPr>
          </a:p>
        </p:txBody>
      </p:sp>
      <p:sp>
        <p:nvSpPr>
          <p:cNvPr id="151" name="Rounded Rectangle 150"/>
          <p:cNvSpPr/>
          <p:nvPr/>
        </p:nvSpPr>
        <p:spPr bwMode="auto">
          <a:xfrm>
            <a:off x="11931260" y="12854763"/>
            <a:ext cx="20464272" cy="850392"/>
          </a:xfrm>
          <a:prstGeom prst="roundRect">
            <a:avLst/>
          </a:prstGeom>
          <a:solidFill>
            <a:srgbClr val="7030A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254000"/>
          </a:sp3d>
        </p:spPr>
        <p:style>
          <a:lnRef idx="0">
            <a:schemeClr val="accent6"/>
          </a:lnRef>
          <a:fillRef idx="3">
            <a:schemeClr val="accent6"/>
          </a:fillRef>
          <a:effectRef idx="3">
            <a:schemeClr val="accent6"/>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Narrow" panose="020B0606020202030204" pitchFamily="34" charset="0"/>
            </a:endParaRPr>
          </a:p>
        </p:txBody>
      </p:sp>
      <p:sp>
        <p:nvSpPr>
          <p:cNvPr id="6" name="Rounded Rectangle 5"/>
          <p:cNvSpPr/>
          <p:nvPr/>
        </p:nvSpPr>
        <p:spPr bwMode="auto">
          <a:xfrm>
            <a:off x="380999" y="4419599"/>
            <a:ext cx="11143859" cy="850392"/>
          </a:xfrm>
          <a:prstGeom prst="roundRect">
            <a:avLst/>
          </a:prstGeom>
          <a:solidFill>
            <a:srgbClr val="7030A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254000"/>
          </a:sp3d>
        </p:spPr>
        <p:style>
          <a:lnRef idx="0">
            <a:schemeClr val="accent6"/>
          </a:lnRef>
          <a:fillRef idx="3">
            <a:schemeClr val="accent6"/>
          </a:fillRef>
          <a:effectRef idx="3">
            <a:schemeClr val="accent6"/>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Narrow" panose="020B0606020202030204" pitchFamily="34" charset="0"/>
            </a:endParaRPr>
          </a:p>
        </p:txBody>
      </p:sp>
      <p:sp>
        <p:nvSpPr>
          <p:cNvPr id="14339" name="Text Box 2"/>
          <p:cNvSpPr txBox="1">
            <a:spLocks noChangeArrowheads="1"/>
          </p:cNvSpPr>
          <p:nvPr/>
        </p:nvSpPr>
        <p:spPr bwMode="auto">
          <a:xfrm>
            <a:off x="4992915" y="228603"/>
            <a:ext cx="33905371" cy="1871597"/>
          </a:xfrm>
          <a:prstGeom prst="rect">
            <a:avLst/>
          </a:prstGeom>
          <a:noFill/>
          <a:ln w="9525">
            <a:noFill/>
            <a:miter lim="800000"/>
            <a:headEnd/>
            <a:tailEnd/>
          </a:ln>
        </p:spPr>
        <p:txBody>
          <a:bodyPr wrap="square" lIns="131371" tIns="65688" rIns="131371" bIns="65688">
            <a:spAutoFit/>
          </a:bodyPr>
          <a:lstStyle/>
          <a:p>
            <a:pPr algn="ctr" eaLnBrk="0" hangingPunct="0"/>
            <a:endParaRPr lang="en-US" sz="4200" dirty="0">
              <a:effectLst>
                <a:outerShdw blurRad="38100" dist="38100" dir="2700000" algn="tl">
                  <a:srgbClr val="000000">
                    <a:alpha val="43137"/>
                  </a:srgbClr>
                </a:outerShdw>
              </a:effectLst>
              <a:latin typeface="Arial Narrow" panose="020B0606020202030204" pitchFamily="34" charset="0"/>
              <a:cs typeface="Arial" charset="0"/>
            </a:endParaRPr>
          </a:p>
          <a:p>
            <a:pPr algn="ctr" eaLnBrk="0" hangingPunct="0"/>
            <a:r>
              <a:rPr lang="en-US" sz="4200" dirty="0">
                <a:effectLst>
                  <a:outerShdw blurRad="38100" dist="38100" dir="2700000" algn="tl">
                    <a:srgbClr val="000000">
                      <a:alpha val="43137"/>
                    </a:srgbClr>
                  </a:outerShdw>
                </a:effectLst>
                <a:latin typeface="Arial Narrow" panose="020B0606020202030204" pitchFamily="34" charset="0"/>
                <a:cs typeface="Arial" charset="0"/>
              </a:rPr>
              <a:t> </a:t>
            </a:r>
            <a:endParaRPr lang="en-US" sz="4200" dirty="0">
              <a:latin typeface="Arial Narrow" panose="020B0606020202030204" pitchFamily="34" charset="0"/>
              <a:cs typeface="Arial" charset="0"/>
            </a:endParaRPr>
          </a:p>
          <a:p>
            <a:pPr algn="ctr" eaLnBrk="0" hangingPunct="0"/>
            <a:endParaRPr lang="en-US" sz="2900" dirty="0">
              <a:effectLst>
                <a:outerShdw blurRad="38100" dist="38100" dir="2700000" algn="tl">
                  <a:srgbClr val="000000">
                    <a:alpha val="43137"/>
                  </a:srgbClr>
                </a:outerShdw>
              </a:effectLst>
              <a:latin typeface="Arial Narrow" panose="020B0606020202030204" pitchFamily="34" charset="0"/>
              <a:cs typeface="Arial" charset="0"/>
            </a:endParaRPr>
          </a:p>
        </p:txBody>
      </p:sp>
      <p:sp>
        <p:nvSpPr>
          <p:cNvPr id="14340" name="Text Box 41"/>
          <p:cNvSpPr txBox="1">
            <a:spLocks noChangeArrowheads="1"/>
          </p:cNvSpPr>
          <p:nvPr/>
        </p:nvSpPr>
        <p:spPr bwMode="auto">
          <a:xfrm>
            <a:off x="709966" y="7162800"/>
            <a:ext cx="1524000" cy="655879"/>
          </a:xfrm>
          <a:prstGeom prst="rect">
            <a:avLst/>
          </a:prstGeom>
          <a:noFill/>
          <a:ln w="9525">
            <a:noFill/>
            <a:miter lim="800000"/>
            <a:headEnd/>
            <a:tailEnd/>
          </a:ln>
        </p:spPr>
        <p:txBody>
          <a:bodyPr lIns="131371" tIns="65688" rIns="131371" bIns="65688">
            <a:spAutoFit/>
          </a:bodyPr>
          <a:lstStyle/>
          <a:p>
            <a:pPr eaLnBrk="0" hangingPunct="0">
              <a:spcBef>
                <a:spcPct val="50000"/>
              </a:spcBef>
            </a:pPr>
            <a:endParaRPr lang="en-US" dirty="0">
              <a:latin typeface="Arial Narrow" panose="020B0606020202030204" pitchFamily="34" charset="0"/>
            </a:endParaRPr>
          </a:p>
        </p:txBody>
      </p:sp>
      <p:sp>
        <p:nvSpPr>
          <p:cNvPr id="2100" name="Rectangle 52"/>
          <p:cNvSpPr>
            <a:spLocks noChangeArrowheads="1"/>
          </p:cNvSpPr>
          <p:nvPr/>
        </p:nvSpPr>
        <p:spPr bwMode="auto">
          <a:xfrm>
            <a:off x="381000" y="5444405"/>
            <a:ext cx="11159098" cy="19783029"/>
          </a:xfrm>
          <a:prstGeom prst="rect">
            <a:avLst/>
          </a:prstGeom>
          <a:noFill/>
          <a:ln w="9525">
            <a:noFill/>
            <a:miter lim="800000"/>
            <a:headEnd/>
            <a:tailEnd/>
          </a:ln>
          <a:effectLst/>
        </p:spPr>
        <p:txBody>
          <a:bodyPr lIns="131371" tIns="65688" rIns="131371" bIns="65688"/>
          <a:lstStyle/>
          <a:p>
            <a:pPr marL="457200" indent="-457200">
              <a:buFont typeface="Arial" panose="020B0604020202020204" pitchFamily="34" charset="0"/>
              <a:buChar char="•"/>
            </a:pPr>
            <a:r>
              <a:rPr lang="en-US" sz="3200" dirty="0">
                <a:latin typeface="Times" panose="02020603050405020304" pitchFamily="18" charset="0"/>
                <a:cs typeface="Times" panose="02020603050405020304" pitchFamily="18" charset="0"/>
              </a:rPr>
              <a:t>We have an epidemic of  obesity  that presents with serious health and economic consequences. </a:t>
            </a:r>
          </a:p>
          <a:p>
            <a:pPr marL="457200" indent="-457200">
              <a:buFont typeface="Arial" panose="020B0604020202020204" pitchFamily="34" charset="0"/>
              <a:buChar char="•"/>
            </a:pPr>
            <a:endParaRPr lang="en-US" sz="3200" dirty="0">
              <a:latin typeface="Times" panose="02020603050405020304" pitchFamily="18" charset="0"/>
              <a:cs typeface="Times" panose="02020603050405020304" pitchFamily="18" charset="0"/>
            </a:endParaRPr>
          </a:p>
          <a:p>
            <a:pPr marL="457200" indent="-457200">
              <a:buFont typeface="Arial" panose="020B0604020202020204" pitchFamily="34" charset="0"/>
              <a:buChar char="•"/>
            </a:pPr>
            <a:r>
              <a:rPr lang="en-US" sz="3200" dirty="0">
                <a:latin typeface="Times" panose="02020603050405020304" pitchFamily="18" charset="0"/>
                <a:cs typeface="Times" panose="02020603050405020304" pitchFamily="18" charset="0"/>
              </a:rPr>
              <a:t>Obesity is the most common disease in the U.S. that has  developed rapidly in only a matter of decades.</a:t>
            </a:r>
            <a:r>
              <a:rPr lang="en-US" sz="3200" baseline="30000" dirty="0">
                <a:latin typeface="Times" panose="02020603050405020304" pitchFamily="18" charset="0"/>
                <a:cs typeface="Times" panose="02020603050405020304" pitchFamily="18" charset="0"/>
              </a:rPr>
              <a:t>1,2</a:t>
            </a:r>
            <a:endParaRPr lang="en-US" sz="3200" dirty="0">
              <a:latin typeface="Times" panose="02020603050405020304" pitchFamily="18" charset="0"/>
              <a:cs typeface="Times" panose="02020603050405020304" pitchFamily="18" charset="0"/>
            </a:endParaRPr>
          </a:p>
          <a:p>
            <a:pPr algn="just" eaLnBrk="0" hangingPunct="0"/>
            <a:endParaRPr lang="en-US" sz="2600" dirty="0">
              <a:latin typeface="Times" panose="02020603050405020304" pitchFamily="18" charset="0"/>
              <a:cs typeface="Times" panose="02020603050405020304" pitchFamily="18" charset="0"/>
            </a:endParaRPr>
          </a:p>
          <a:p>
            <a:pPr algn="just" eaLnBrk="0" hangingPunct="0"/>
            <a:endParaRPr lang="en-US" sz="2600" dirty="0">
              <a:latin typeface="Times" panose="02020603050405020304" pitchFamily="18" charset="0"/>
              <a:cs typeface="Times" panose="02020603050405020304" pitchFamily="18" charset="0"/>
            </a:endParaRPr>
          </a:p>
          <a:p>
            <a:pPr algn="just" eaLnBrk="0" hangingPunct="0"/>
            <a:endParaRPr lang="en-US" sz="2600" dirty="0">
              <a:latin typeface="Times" panose="02020603050405020304" pitchFamily="18" charset="0"/>
              <a:cs typeface="Times" panose="02020603050405020304" pitchFamily="18" charset="0"/>
            </a:endParaRPr>
          </a:p>
          <a:p>
            <a:pPr algn="just" eaLnBrk="0" hangingPunct="0"/>
            <a:endParaRPr lang="en-US" sz="2600" dirty="0">
              <a:latin typeface="Times" panose="02020603050405020304" pitchFamily="18" charset="0"/>
              <a:cs typeface="Times" panose="02020603050405020304" pitchFamily="18" charset="0"/>
            </a:endParaRPr>
          </a:p>
          <a:p>
            <a:pPr algn="just" eaLnBrk="0" hangingPunct="0"/>
            <a:endParaRPr lang="en-US" sz="2600" dirty="0">
              <a:latin typeface="Times" panose="02020603050405020304" pitchFamily="18" charset="0"/>
              <a:cs typeface="Times" panose="02020603050405020304" pitchFamily="18" charset="0"/>
            </a:endParaRPr>
          </a:p>
          <a:p>
            <a:pPr algn="just" eaLnBrk="0" hangingPunct="0"/>
            <a:endParaRPr lang="en-US" sz="2600" dirty="0">
              <a:latin typeface="Times" panose="02020603050405020304" pitchFamily="18" charset="0"/>
              <a:cs typeface="Times" panose="02020603050405020304" pitchFamily="18" charset="0"/>
            </a:endParaRPr>
          </a:p>
          <a:p>
            <a:pPr algn="just" eaLnBrk="0" hangingPunct="0"/>
            <a:endParaRPr lang="en-US" sz="2600" dirty="0">
              <a:latin typeface="Times" panose="02020603050405020304" pitchFamily="18" charset="0"/>
              <a:cs typeface="Times" panose="02020603050405020304" pitchFamily="18" charset="0"/>
            </a:endParaRPr>
          </a:p>
          <a:p>
            <a:pPr algn="just" eaLnBrk="0" hangingPunct="0"/>
            <a:endParaRPr lang="en-US" sz="2600" dirty="0">
              <a:latin typeface="Times" panose="02020603050405020304" pitchFamily="18" charset="0"/>
              <a:cs typeface="Times" panose="02020603050405020304" pitchFamily="18" charset="0"/>
            </a:endParaRPr>
          </a:p>
          <a:p>
            <a:pPr algn="just" eaLnBrk="0" hangingPunct="0"/>
            <a:endParaRPr lang="en-US" sz="2600" dirty="0">
              <a:latin typeface="Times" panose="02020603050405020304" pitchFamily="18" charset="0"/>
              <a:cs typeface="Times" panose="02020603050405020304" pitchFamily="18" charset="0"/>
            </a:endParaRPr>
          </a:p>
          <a:p>
            <a:pPr algn="just" eaLnBrk="0" hangingPunct="0"/>
            <a:endParaRPr lang="en-US" sz="2600" dirty="0">
              <a:latin typeface="Times" panose="02020603050405020304" pitchFamily="18" charset="0"/>
              <a:cs typeface="Times" panose="02020603050405020304" pitchFamily="18" charset="0"/>
            </a:endParaRPr>
          </a:p>
          <a:p>
            <a:pPr algn="just" eaLnBrk="0" hangingPunct="0"/>
            <a:endParaRPr lang="en-US" sz="2600" dirty="0">
              <a:latin typeface="Times" panose="02020603050405020304" pitchFamily="18" charset="0"/>
              <a:cs typeface="Times" panose="02020603050405020304" pitchFamily="18" charset="0"/>
            </a:endParaRPr>
          </a:p>
          <a:p>
            <a:pPr algn="just" eaLnBrk="0" hangingPunct="0"/>
            <a:endParaRPr lang="en-US" sz="2600" dirty="0">
              <a:latin typeface="Times" panose="02020603050405020304" pitchFamily="18" charset="0"/>
              <a:cs typeface="Times" panose="02020603050405020304" pitchFamily="18" charset="0"/>
            </a:endParaRPr>
          </a:p>
          <a:p>
            <a:pPr algn="just" eaLnBrk="0" hangingPunct="0"/>
            <a:endParaRPr lang="en-US" sz="2600" dirty="0">
              <a:latin typeface="Times" panose="02020603050405020304" pitchFamily="18" charset="0"/>
              <a:cs typeface="Times" panose="02020603050405020304" pitchFamily="18" charset="0"/>
            </a:endParaRPr>
          </a:p>
          <a:p>
            <a:pPr algn="just" eaLnBrk="0" hangingPunct="0"/>
            <a:endParaRPr lang="en-US" sz="2600" dirty="0">
              <a:latin typeface="Times" panose="02020603050405020304" pitchFamily="18" charset="0"/>
              <a:cs typeface="Times" panose="02020603050405020304" pitchFamily="18" charset="0"/>
            </a:endParaRPr>
          </a:p>
          <a:p>
            <a:pPr algn="just" eaLnBrk="0" hangingPunct="0"/>
            <a:endParaRPr lang="en-US" sz="2600" dirty="0">
              <a:latin typeface="Times" panose="02020603050405020304" pitchFamily="18" charset="0"/>
              <a:cs typeface="Times" panose="02020603050405020304" pitchFamily="18" charset="0"/>
            </a:endParaRPr>
          </a:p>
          <a:p>
            <a:pPr algn="just" eaLnBrk="0" hangingPunct="0"/>
            <a:endParaRPr lang="en-US" sz="2600" dirty="0">
              <a:latin typeface="Times" panose="02020603050405020304" pitchFamily="18" charset="0"/>
              <a:cs typeface="Times" panose="02020603050405020304" pitchFamily="18" charset="0"/>
            </a:endParaRPr>
          </a:p>
          <a:p>
            <a:pPr algn="just" eaLnBrk="0" hangingPunct="0"/>
            <a:endParaRPr lang="en-US" sz="2600" dirty="0">
              <a:latin typeface="Times" panose="02020603050405020304" pitchFamily="18" charset="0"/>
              <a:cs typeface="Times" panose="02020603050405020304" pitchFamily="18" charset="0"/>
            </a:endParaRPr>
          </a:p>
          <a:p>
            <a:pPr algn="just" eaLnBrk="0" hangingPunct="0"/>
            <a:endParaRPr lang="en-US" sz="2600" dirty="0">
              <a:latin typeface="Times" panose="02020603050405020304" pitchFamily="18" charset="0"/>
              <a:cs typeface="Times" panose="02020603050405020304" pitchFamily="18" charset="0"/>
            </a:endParaRPr>
          </a:p>
          <a:p>
            <a:pPr algn="just" eaLnBrk="0" hangingPunct="0"/>
            <a:endParaRPr lang="en-US" sz="2600" dirty="0">
              <a:latin typeface="Times" panose="02020603050405020304" pitchFamily="18" charset="0"/>
              <a:cs typeface="Times" panose="02020603050405020304" pitchFamily="18" charset="0"/>
            </a:endParaRPr>
          </a:p>
          <a:p>
            <a:pPr algn="just" eaLnBrk="0" hangingPunct="0"/>
            <a:endParaRPr lang="en-US" sz="2600" dirty="0">
              <a:latin typeface="Times" panose="02020603050405020304" pitchFamily="18" charset="0"/>
              <a:cs typeface="Times" panose="02020603050405020304" pitchFamily="18" charset="0"/>
            </a:endParaRPr>
          </a:p>
          <a:p>
            <a:pPr algn="just" eaLnBrk="0" hangingPunct="0"/>
            <a:endParaRPr lang="en-US" sz="2600" dirty="0">
              <a:latin typeface="Times" panose="02020603050405020304" pitchFamily="18" charset="0"/>
              <a:cs typeface="Times" panose="02020603050405020304" pitchFamily="18" charset="0"/>
            </a:endParaRPr>
          </a:p>
          <a:p>
            <a:pPr algn="just" eaLnBrk="0" hangingPunct="0"/>
            <a:endParaRPr lang="en-US" sz="3200" dirty="0">
              <a:latin typeface="Times" panose="02020603050405020304" pitchFamily="18" charset="0"/>
              <a:cs typeface="Times" panose="02020603050405020304" pitchFamily="18" charset="0"/>
            </a:endParaRPr>
          </a:p>
          <a:p>
            <a:pPr marL="457200" indent="-457200" algn="just" eaLnBrk="0" hangingPunct="0">
              <a:buFont typeface="Arial" panose="020B0604020202020204" pitchFamily="34" charset="0"/>
              <a:buChar char="•"/>
            </a:pPr>
            <a:r>
              <a:rPr lang="en-US" sz="3200" dirty="0">
                <a:latin typeface="Times" panose="02020603050405020304" pitchFamily="18" charset="0"/>
                <a:cs typeface="Times" panose="02020603050405020304" pitchFamily="18" charset="0"/>
              </a:rPr>
              <a:t>Glyphosate (</a:t>
            </a:r>
            <a:r>
              <a:rPr lang="en-US" sz="3200" dirty="0" err="1">
                <a:latin typeface="Times" panose="02020603050405020304" pitchFamily="18" charset="0"/>
                <a:cs typeface="Times" panose="02020603050405020304" pitchFamily="18" charset="0"/>
              </a:rPr>
              <a:t>Roundup</a:t>
            </a:r>
            <a:r>
              <a:rPr lang="en-US" sz="3200" baseline="30000" dirty="0" err="1">
                <a:latin typeface="Times" panose="02020603050405020304" pitchFamily="18" charset="0"/>
                <a:cs typeface="Times" panose="02020603050405020304" pitchFamily="18" charset="0"/>
              </a:rPr>
              <a:t>TM</a:t>
            </a:r>
            <a:r>
              <a:rPr lang="en-US" sz="3200" dirty="0">
                <a:latin typeface="Times" panose="02020603050405020304" pitchFamily="18" charset="0"/>
                <a:cs typeface="Times" panose="02020603050405020304" pitchFamily="18" charset="0"/>
              </a:rPr>
              <a:t>) is a popular pesticide with private and commercial use that has dramatically increased in recent decades.</a:t>
            </a:r>
            <a:r>
              <a:rPr lang="en-US" sz="3200" baseline="30000" dirty="0">
                <a:latin typeface="Times" panose="02020603050405020304" pitchFamily="18" charset="0"/>
                <a:cs typeface="Times" panose="02020603050405020304" pitchFamily="18" charset="0"/>
              </a:rPr>
              <a:t>3,4</a:t>
            </a:r>
            <a:r>
              <a:rPr lang="en-US" sz="3200" dirty="0">
                <a:latin typeface="Times" panose="02020603050405020304" pitchFamily="18" charset="0"/>
                <a:cs typeface="Times" panose="02020603050405020304" pitchFamily="18" charset="0"/>
              </a:rPr>
              <a:t> </a:t>
            </a:r>
          </a:p>
          <a:p>
            <a:pPr marL="457200" indent="-457200" algn="just" eaLnBrk="0" hangingPunct="0">
              <a:buFont typeface="Arial" panose="020B0604020202020204" pitchFamily="34" charset="0"/>
              <a:buChar char="•"/>
            </a:pPr>
            <a:endParaRPr lang="en-US" sz="3200" dirty="0">
              <a:latin typeface="Times" panose="02020603050405020304" pitchFamily="18" charset="0"/>
              <a:cs typeface="Times" panose="02020603050405020304" pitchFamily="18" charset="0"/>
            </a:endParaRPr>
          </a:p>
          <a:p>
            <a:pPr marL="457200" indent="-457200" algn="just" eaLnBrk="0" hangingPunct="0">
              <a:buFont typeface="Arial" panose="020B0604020202020204" pitchFamily="34" charset="0"/>
              <a:buChar char="•"/>
            </a:pPr>
            <a:r>
              <a:rPr lang="en-US" sz="3200" dirty="0">
                <a:latin typeface="Times" panose="02020603050405020304" pitchFamily="18" charset="0"/>
                <a:cs typeface="Times" panose="02020603050405020304" pitchFamily="18" charset="0"/>
              </a:rPr>
              <a:t>The geographic distribution and rise of obesity and glyphosate over time are similar (Fig 1).</a:t>
            </a:r>
            <a:r>
              <a:rPr lang="en-US" sz="3200" baseline="30000" dirty="0">
                <a:latin typeface="Times" panose="02020603050405020304" pitchFamily="18" charset="0"/>
                <a:cs typeface="Times" panose="02020603050405020304" pitchFamily="18" charset="0"/>
              </a:rPr>
              <a:t>5</a:t>
            </a:r>
          </a:p>
          <a:p>
            <a:pPr marL="457200" indent="-457200" algn="just" eaLnBrk="0" hangingPunct="0">
              <a:buFont typeface="Arial" panose="020B0604020202020204" pitchFamily="34" charset="0"/>
              <a:buChar char="•"/>
            </a:pPr>
            <a:endParaRPr lang="en-US" sz="3200" dirty="0">
              <a:latin typeface="Times" panose="02020603050405020304" pitchFamily="18" charset="0"/>
              <a:cs typeface="Times" panose="02020603050405020304" pitchFamily="18" charset="0"/>
            </a:endParaRPr>
          </a:p>
          <a:p>
            <a:pPr marL="457200" indent="-457200" algn="just" eaLnBrk="0" hangingPunct="0">
              <a:buFont typeface="Arial" panose="020B0604020202020204" pitchFamily="34" charset="0"/>
              <a:buChar char="•"/>
            </a:pPr>
            <a:r>
              <a:rPr lang="en-US" sz="3200" dirty="0">
                <a:latin typeface="Times" panose="02020603050405020304" pitchFamily="18" charset="0"/>
                <a:cs typeface="Times" panose="02020603050405020304" pitchFamily="18" charset="0"/>
              </a:rPr>
              <a:t>Recent evidence suggests that chronic glyphosate/AMPA (Fig. </a:t>
            </a:r>
            <a:r>
              <a:rPr lang="en-US" sz="3200">
                <a:latin typeface="Times" panose="02020603050405020304" pitchFamily="18" charset="0"/>
                <a:cs typeface="Times" panose="02020603050405020304" pitchFamily="18" charset="0"/>
              </a:rPr>
              <a:t>2) </a:t>
            </a:r>
            <a:r>
              <a:rPr lang="en-US" sz="3200" dirty="0">
                <a:latin typeface="Times" panose="02020603050405020304" pitchFamily="18" charset="0"/>
                <a:cs typeface="Times" panose="02020603050405020304" pitchFamily="18" charset="0"/>
              </a:rPr>
              <a:t>exposure causes hepatorenal toxicity and oxidative stress.</a:t>
            </a:r>
            <a:r>
              <a:rPr lang="en-US" sz="3200" baseline="30000" dirty="0">
                <a:latin typeface="Times" panose="02020603050405020304" pitchFamily="18" charset="0"/>
                <a:cs typeface="Times" panose="02020603050405020304" pitchFamily="18" charset="0"/>
              </a:rPr>
              <a:t>6</a:t>
            </a:r>
            <a:r>
              <a:rPr lang="en-US" sz="3200" dirty="0">
                <a:latin typeface="Times" panose="02020603050405020304" pitchFamily="18" charset="0"/>
                <a:cs typeface="Times" panose="02020603050405020304" pitchFamily="18" charset="0"/>
              </a:rPr>
              <a:t> </a:t>
            </a:r>
          </a:p>
          <a:p>
            <a:pPr algn="just" eaLnBrk="0" hangingPunct="0"/>
            <a:endParaRPr lang="en-US" sz="3200" dirty="0">
              <a:latin typeface="Times" panose="02020603050405020304" pitchFamily="18" charset="0"/>
              <a:cs typeface="Times" panose="02020603050405020304" pitchFamily="18" charset="0"/>
            </a:endParaRPr>
          </a:p>
          <a:p>
            <a:pPr marL="457200" indent="-457200" algn="just" eaLnBrk="0" hangingPunct="0">
              <a:buFont typeface="Arial" panose="020B0604020202020204" pitchFamily="34" charset="0"/>
              <a:buChar char="•"/>
            </a:pPr>
            <a:r>
              <a:rPr lang="en-US" sz="3200" dirty="0">
                <a:latin typeface="Times" panose="02020603050405020304" pitchFamily="18" charset="0"/>
                <a:cs typeface="Times" panose="02020603050405020304" pitchFamily="18" charset="0"/>
              </a:rPr>
              <a:t>Our previous LABS study has 4700+ blood samples from across the country (Fig.1) with multiple time points before and after bariatric surgery  (6, 12, 24, 36, 48, 60, 72 months). </a:t>
            </a:r>
          </a:p>
          <a:p>
            <a:pPr marL="457200" indent="-457200" algn="just" eaLnBrk="0" hangingPunct="0">
              <a:buFont typeface="Arial" panose="020B0604020202020204" pitchFamily="34" charset="0"/>
              <a:buChar char="•"/>
            </a:pPr>
            <a:endParaRPr lang="en-US" sz="2600" dirty="0">
              <a:latin typeface="Times" panose="02020603050405020304" pitchFamily="18" charset="0"/>
              <a:cs typeface="Times" panose="02020603050405020304" pitchFamily="18" charset="0"/>
            </a:endParaRPr>
          </a:p>
          <a:p>
            <a:pPr marL="457200" indent="-457200" algn="just" eaLnBrk="0" hangingPunct="0">
              <a:buFont typeface="Arial" panose="020B0604020202020204" pitchFamily="34" charset="0"/>
              <a:buChar char="•"/>
            </a:pPr>
            <a:r>
              <a:rPr lang="en-US" sz="3200" dirty="0">
                <a:latin typeface="Times" panose="02020603050405020304" pitchFamily="18" charset="0"/>
                <a:cs typeface="Times" panose="02020603050405020304" pitchFamily="18" charset="0"/>
              </a:rPr>
              <a:t>These samples give us the power to determine if there is a regional relationship between obesity and pesticide use once a method of validation is established.</a:t>
            </a:r>
          </a:p>
        </p:txBody>
      </p:sp>
      <p:sp>
        <p:nvSpPr>
          <p:cNvPr id="18" name="Rectangle 53"/>
          <p:cNvSpPr>
            <a:spLocks noChangeArrowheads="1"/>
          </p:cNvSpPr>
          <p:nvPr/>
        </p:nvSpPr>
        <p:spPr bwMode="auto">
          <a:xfrm>
            <a:off x="381000" y="26203177"/>
            <a:ext cx="5262956" cy="4933409"/>
          </a:xfrm>
          <a:prstGeom prst="rect">
            <a:avLst/>
          </a:prstGeom>
          <a:noFill/>
          <a:ln w="9525">
            <a:noFill/>
            <a:miter lim="800000"/>
            <a:headEnd/>
            <a:tailEnd/>
          </a:ln>
          <a:effectLst/>
        </p:spPr>
        <p:txBody>
          <a:bodyPr lIns="131371" tIns="65688" rIns="131371" bIns="65688"/>
          <a:lstStyle/>
          <a:p>
            <a:pPr algn="just" eaLnBrk="0" hangingPunct="0"/>
            <a:r>
              <a:rPr lang="en-US" sz="3200" dirty="0">
                <a:latin typeface="Times" pitchFamily="2" charset="0"/>
                <a:cs typeface="Arial" charset="0"/>
              </a:rPr>
              <a:t>The purpose of this experiment is to develop and validate an analytical method for measuring glyphosate and AMPA in human plasma. We hypothesize that pesticides may act as an environmental factor in the prevalence of obesity due to their similar insidious prevalence and geographical distribution. </a:t>
            </a:r>
          </a:p>
          <a:p>
            <a:pPr algn="just" eaLnBrk="0" hangingPunct="0"/>
            <a:endParaRPr lang="en-US" sz="3200" dirty="0">
              <a:latin typeface="Times" pitchFamily="2" charset="0"/>
              <a:cs typeface="Arial" charset="0"/>
            </a:endParaRPr>
          </a:p>
          <a:p>
            <a:pPr algn="just" eaLnBrk="0" hangingPunct="0"/>
            <a:endParaRPr lang="en-US" sz="3200" dirty="0">
              <a:effectLst>
                <a:outerShdw blurRad="38100" dist="38100" dir="2700000" algn="tl">
                  <a:srgbClr val="000000">
                    <a:alpha val="43137"/>
                  </a:srgbClr>
                </a:outerShdw>
              </a:effectLst>
              <a:latin typeface="Arial Narrow" panose="020B0606020202030204" pitchFamily="34" charset="0"/>
              <a:cs typeface="Arial" pitchFamily="34" charset="0"/>
            </a:endParaRPr>
          </a:p>
        </p:txBody>
      </p:sp>
      <p:sp>
        <p:nvSpPr>
          <p:cNvPr id="26" name="Rectangle 50"/>
          <p:cNvSpPr>
            <a:spLocks noChangeArrowheads="1"/>
          </p:cNvSpPr>
          <p:nvPr/>
        </p:nvSpPr>
        <p:spPr bwMode="auto">
          <a:xfrm>
            <a:off x="0" y="3881078"/>
            <a:ext cx="43874614" cy="91440"/>
          </a:xfrm>
          <a:prstGeom prst="rect">
            <a:avLst/>
          </a:prstGeom>
          <a:solidFill>
            <a:srgbClr val="FFC000"/>
          </a:solidFill>
          <a:ln w="9525">
            <a:solidFill>
              <a:srgbClr val="FFC000"/>
            </a:solidFill>
            <a:miter lim="800000"/>
            <a:headEnd/>
            <a:tailEnd/>
          </a:ln>
          <a:effectLst/>
        </p:spPr>
        <p:txBody>
          <a:bodyPr lIns="131371" tIns="65688" rIns="131371" bIns="65688" numCol="1"/>
          <a:lstStyle/>
          <a:p>
            <a:pPr eaLnBrk="0" hangingPunct="0"/>
            <a:endParaRPr lang="en-US" sz="3800" dirty="0">
              <a:latin typeface="Arial Narrow" panose="020B0606020202030204" pitchFamily="34" charset="0"/>
              <a:cs typeface="Arial" pitchFamily="34" charset="0"/>
            </a:endParaRPr>
          </a:p>
          <a:p>
            <a:pPr eaLnBrk="0" hangingPunct="0"/>
            <a:endParaRPr lang="en-US" sz="3800" dirty="0">
              <a:latin typeface="Arial Narrow" panose="020B0606020202030204" pitchFamily="34" charset="0"/>
              <a:cs typeface="Arial" pitchFamily="34" charset="0"/>
            </a:endParaRPr>
          </a:p>
          <a:p>
            <a:pPr eaLnBrk="0" hangingPunct="0"/>
            <a:endParaRPr lang="en-US" sz="3800" dirty="0">
              <a:effectLst>
                <a:outerShdw blurRad="38100" dist="38100" dir="2700000" algn="tl">
                  <a:srgbClr val="000000"/>
                </a:outerShdw>
              </a:effectLst>
              <a:latin typeface="Arial Narrow" panose="020B0606020202030204" pitchFamily="34" charset="0"/>
            </a:endParaRPr>
          </a:p>
        </p:txBody>
      </p:sp>
      <p:sp>
        <p:nvSpPr>
          <p:cNvPr id="83" name="Text Box 2"/>
          <p:cNvSpPr txBox="1">
            <a:spLocks noChangeArrowheads="1"/>
          </p:cNvSpPr>
          <p:nvPr/>
        </p:nvSpPr>
        <p:spPr bwMode="auto">
          <a:xfrm>
            <a:off x="4169419" y="462586"/>
            <a:ext cx="35986992" cy="3836237"/>
          </a:xfrm>
          <a:prstGeom prst="rect">
            <a:avLst/>
          </a:prstGeom>
          <a:noFill/>
          <a:ln w="9525">
            <a:noFill/>
            <a:miter lim="800000"/>
            <a:headEnd/>
            <a:tailEnd/>
          </a:ln>
        </p:spPr>
        <p:txBody>
          <a:bodyPr wrap="square" lIns="131371" tIns="65688" rIns="131371" bIns="65688">
            <a:spAutoFit/>
          </a:bodyPr>
          <a:lstStyle/>
          <a:p>
            <a:pPr algn="ctr">
              <a:lnSpc>
                <a:spcPct val="120000"/>
              </a:lnSpc>
              <a:defRPr/>
            </a:pPr>
            <a:r>
              <a:rPr lang="en-US" altLang="en-US" sz="6000" b="1" dirty="0">
                <a:effectLst>
                  <a:outerShdw blurRad="38100" dist="38100" dir="2700000" algn="tl">
                    <a:srgbClr val="000000">
                      <a:alpha val="43137"/>
                    </a:srgbClr>
                  </a:outerShdw>
                </a:effectLst>
                <a:latin typeface="Times" pitchFamily="2" charset="0"/>
              </a:rPr>
              <a:t>Do Pesticides cause Obesity and Diabetes?</a:t>
            </a:r>
          </a:p>
          <a:p>
            <a:pPr algn="ctr">
              <a:lnSpc>
                <a:spcPct val="120000"/>
              </a:lnSpc>
              <a:defRPr/>
            </a:pPr>
            <a:r>
              <a:rPr lang="en-US" altLang="en-US" sz="4000" dirty="0">
                <a:latin typeface="Times" pitchFamily="2" charset="0"/>
              </a:rPr>
              <a:t>Elliott Z</a:t>
            </a:r>
            <a:r>
              <a:rPr lang="en-US" altLang="en-US" sz="4000" baseline="30000" dirty="0">
                <a:latin typeface="Times" pitchFamily="2" charset="0"/>
              </a:rPr>
              <a:t>1</a:t>
            </a:r>
            <a:r>
              <a:rPr lang="en-US" altLang="en-US" sz="4000" dirty="0">
                <a:latin typeface="Times" pitchFamily="2" charset="0"/>
              </a:rPr>
              <a:t>, </a:t>
            </a:r>
            <a:r>
              <a:rPr lang="en-US" altLang="en-US" sz="4000" dirty="0" err="1">
                <a:latin typeface="Times" pitchFamily="2" charset="0"/>
              </a:rPr>
              <a:t>Buccini</a:t>
            </a:r>
            <a:r>
              <a:rPr lang="en-US" altLang="en-US" sz="4000" dirty="0">
                <a:latin typeface="Times" pitchFamily="2" charset="0"/>
              </a:rPr>
              <a:t> P</a:t>
            </a:r>
            <a:r>
              <a:rPr lang="en-US" altLang="en-US" sz="4000" baseline="30000" dirty="0">
                <a:latin typeface="Times" pitchFamily="2" charset="0"/>
              </a:rPr>
              <a:t>1</a:t>
            </a:r>
            <a:r>
              <a:rPr lang="en-US" altLang="en-US" sz="4000" dirty="0">
                <a:latin typeface="Times" pitchFamily="2" charset="0"/>
              </a:rPr>
              <a:t>, Wooten A</a:t>
            </a:r>
            <a:r>
              <a:rPr lang="en-US" altLang="en-US" sz="4000" baseline="30000" dirty="0">
                <a:latin typeface="Times" pitchFamily="2" charset="0"/>
              </a:rPr>
              <a:t>2</a:t>
            </a:r>
            <a:r>
              <a:rPr lang="en-US" altLang="en-US" sz="4000" dirty="0">
                <a:latin typeface="Times" pitchFamily="2" charset="0"/>
              </a:rPr>
              <a:t>,</a:t>
            </a:r>
            <a:r>
              <a:rPr lang="en-US" altLang="en-US" sz="4000" baseline="30000" dirty="0">
                <a:latin typeface="Times" pitchFamily="2" charset="0"/>
              </a:rPr>
              <a:t>  </a:t>
            </a:r>
            <a:r>
              <a:rPr lang="en-US" altLang="en-US" sz="4000" dirty="0">
                <a:latin typeface="Times" pitchFamily="2" charset="0"/>
              </a:rPr>
              <a:t>Kew K</a:t>
            </a:r>
            <a:r>
              <a:rPr lang="en-US" altLang="en-US" sz="4000" baseline="30000" dirty="0">
                <a:latin typeface="Times" pitchFamily="2" charset="0"/>
              </a:rPr>
              <a:t>2</a:t>
            </a:r>
            <a:r>
              <a:rPr lang="en-US" altLang="en-US" sz="4000" dirty="0">
                <a:latin typeface="Times" pitchFamily="2" charset="0"/>
              </a:rPr>
              <a:t>, </a:t>
            </a:r>
            <a:r>
              <a:rPr lang="en-US" altLang="en-US" sz="4000" dirty="0" err="1">
                <a:latin typeface="Times" pitchFamily="2" charset="0"/>
              </a:rPr>
              <a:t>Pories</a:t>
            </a:r>
            <a:r>
              <a:rPr lang="en-US" altLang="en-US" sz="4000" dirty="0">
                <a:latin typeface="Times" pitchFamily="2" charset="0"/>
              </a:rPr>
              <a:t> W</a:t>
            </a:r>
            <a:r>
              <a:rPr lang="en-US" altLang="en-US" sz="4000" baseline="30000" dirty="0">
                <a:latin typeface="Times" pitchFamily="2" charset="0"/>
              </a:rPr>
              <a:t>1</a:t>
            </a:r>
          </a:p>
          <a:p>
            <a:pPr algn="ctr">
              <a:lnSpc>
                <a:spcPct val="50000"/>
              </a:lnSpc>
              <a:defRPr/>
            </a:pPr>
            <a:endParaRPr lang="en-US" altLang="en-US" sz="3200" baseline="30000" dirty="0">
              <a:latin typeface="Times" pitchFamily="2" charset="0"/>
            </a:endParaRPr>
          </a:p>
          <a:p>
            <a:pPr algn="ctr">
              <a:defRPr/>
            </a:pPr>
            <a:r>
              <a:rPr lang="en-US" altLang="en-US" sz="2800" dirty="0">
                <a:latin typeface="Times" pitchFamily="2" charset="0"/>
              </a:rPr>
              <a:t> </a:t>
            </a:r>
            <a:r>
              <a:rPr lang="en-US" altLang="en-US" sz="2800" baseline="30000" dirty="0">
                <a:latin typeface="Times" pitchFamily="2" charset="0"/>
              </a:rPr>
              <a:t>1</a:t>
            </a:r>
            <a:r>
              <a:rPr lang="en-US" altLang="en-US" sz="2800" dirty="0">
                <a:latin typeface="Times" pitchFamily="2" charset="0"/>
              </a:rPr>
              <a:t>Department of Surgery, Brody School of Medicine at East Carolina University, Greenville, North Carolina</a:t>
            </a:r>
          </a:p>
          <a:p>
            <a:pPr algn="ctr">
              <a:defRPr/>
            </a:pPr>
            <a:r>
              <a:rPr lang="en-US" altLang="en-US" sz="2800" baseline="30000" dirty="0">
                <a:latin typeface="Times" pitchFamily="2" charset="0"/>
              </a:rPr>
              <a:t>2</a:t>
            </a:r>
            <a:r>
              <a:rPr lang="en-US" altLang="en-US" sz="2800" dirty="0">
                <a:latin typeface="Times" pitchFamily="2" charset="0"/>
              </a:rPr>
              <a:t>Department of Biochemistry and Molecular Biology, Brody School of Medicine at East Carolina University, Greenville, North Carolina</a:t>
            </a:r>
          </a:p>
          <a:p>
            <a:pPr algn="ctr" eaLnBrk="0" hangingPunct="0"/>
            <a:endParaRPr lang="en-US" sz="5400" i="1" dirty="0">
              <a:latin typeface="Arial Narrow" panose="020B0606020202030204" pitchFamily="34" charset="0"/>
            </a:endParaRPr>
          </a:p>
        </p:txBody>
      </p:sp>
      <p:pic>
        <p:nvPicPr>
          <p:cNvPr id="25" name="Picture 2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609240" y="81645"/>
            <a:ext cx="3274015" cy="3223646"/>
          </a:xfrm>
          <a:prstGeom prst="rect">
            <a:avLst/>
          </a:prstGeom>
        </p:spPr>
      </p:pic>
      <p:sp>
        <p:nvSpPr>
          <p:cNvPr id="85" name="Rectangle 50"/>
          <p:cNvSpPr>
            <a:spLocks noChangeArrowheads="1"/>
          </p:cNvSpPr>
          <p:nvPr/>
        </p:nvSpPr>
        <p:spPr bwMode="auto">
          <a:xfrm>
            <a:off x="381000" y="4358977"/>
            <a:ext cx="10661905" cy="914336"/>
          </a:xfrm>
          <a:prstGeom prst="rect">
            <a:avLst/>
          </a:prstGeom>
          <a:noFill/>
          <a:ln w="9525">
            <a:noFill/>
            <a:miter lim="800000"/>
            <a:headEnd/>
            <a:tailEnd/>
          </a:ln>
          <a:effectLst/>
        </p:spPr>
        <p:txBody>
          <a:bodyPr lIns="131371" tIns="65688" rIns="131371" bIns="65688"/>
          <a:lstStyle/>
          <a:p>
            <a:pPr eaLnBrk="0" hangingPunct="0"/>
            <a:endParaRPr lang="en-US" sz="2900" dirty="0">
              <a:latin typeface="Arial Narrow" panose="020B0606020202030204" pitchFamily="34" charset="0"/>
              <a:cs typeface="Arial" pitchFamily="34" charset="0"/>
            </a:endParaRPr>
          </a:p>
          <a:p>
            <a:pPr eaLnBrk="0" hangingPunct="0"/>
            <a:endParaRPr lang="en-US" sz="2900" dirty="0">
              <a:latin typeface="Arial Narrow" panose="020B0606020202030204" pitchFamily="34" charset="0"/>
              <a:cs typeface="Arial" pitchFamily="34" charset="0"/>
            </a:endParaRPr>
          </a:p>
          <a:p>
            <a:pPr eaLnBrk="0" hangingPunct="0"/>
            <a:endParaRPr lang="en-US" sz="2900" dirty="0">
              <a:latin typeface="Arial Narrow" panose="020B0606020202030204" pitchFamily="34" charset="0"/>
              <a:cs typeface="Arial" pitchFamily="34" charset="0"/>
            </a:endParaRPr>
          </a:p>
          <a:p>
            <a:pPr eaLnBrk="0" hangingPunct="0"/>
            <a:endParaRPr lang="en-US" sz="2900" dirty="0">
              <a:latin typeface="Arial Narrow" panose="020B0606020202030204" pitchFamily="34" charset="0"/>
              <a:cs typeface="Arial" pitchFamily="34" charset="0"/>
            </a:endParaRPr>
          </a:p>
          <a:p>
            <a:pPr eaLnBrk="0" hangingPunct="0"/>
            <a:endParaRPr lang="en-US" sz="2900" dirty="0">
              <a:latin typeface="Arial Narrow" panose="020B0606020202030204" pitchFamily="34" charset="0"/>
              <a:cs typeface="Arial" pitchFamily="34" charset="0"/>
            </a:endParaRPr>
          </a:p>
          <a:p>
            <a:pPr eaLnBrk="0" hangingPunct="0"/>
            <a:endParaRPr lang="en-US" sz="2900" dirty="0">
              <a:latin typeface="Arial Narrow" panose="020B0606020202030204" pitchFamily="34" charset="0"/>
              <a:cs typeface="Arial" pitchFamily="34" charset="0"/>
            </a:endParaRPr>
          </a:p>
          <a:p>
            <a:pPr eaLnBrk="0" hangingPunct="0"/>
            <a:endParaRPr lang="en-US" sz="2900" dirty="0">
              <a:latin typeface="Arial Narrow" panose="020B0606020202030204" pitchFamily="34" charset="0"/>
              <a:cs typeface="Arial" pitchFamily="34" charset="0"/>
            </a:endParaRPr>
          </a:p>
          <a:p>
            <a:pPr eaLnBrk="0" hangingPunct="0"/>
            <a:endParaRPr lang="en-US" sz="2900" dirty="0">
              <a:latin typeface="Arial Narrow" panose="020B0606020202030204" pitchFamily="34" charset="0"/>
              <a:cs typeface="Arial" pitchFamily="34" charset="0"/>
            </a:endParaRPr>
          </a:p>
          <a:p>
            <a:pPr eaLnBrk="0" hangingPunct="0"/>
            <a:endParaRPr lang="en-US" sz="2900" dirty="0">
              <a:latin typeface="Arial Narrow" panose="020B0606020202030204" pitchFamily="34" charset="0"/>
              <a:cs typeface="Arial" pitchFamily="34" charset="0"/>
            </a:endParaRPr>
          </a:p>
          <a:p>
            <a:pPr eaLnBrk="0" hangingPunct="0"/>
            <a:endParaRPr lang="en-US" sz="2900" dirty="0">
              <a:latin typeface="Arial Narrow" panose="020B0606020202030204" pitchFamily="34" charset="0"/>
              <a:cs typeface="Arial" pitchFamily="34" charset="0"/>
            </a:endParaRPr>
          </a:p>
          <a:p>
            <a:pPr eaLnBrk="0" hangingPunct="0"/>
            <a:endParaRPr lang="en-US" sz="2900" dirty="0">
              <a:latin typeface="Arial Narrow" panose="020B0606020202030204" pitchFamily="34" charset="0"/>
              <a:cs typeface="Arial" pitchFamily="34" charset="0"/>
            </a:endParaRPr>
          </a:p>
          <a:p>
            <a:pPr eaLnBrk="0" hangingPunct="0"/>
            <a:endParaRPr lang="en-US" sz="2900" dirty="0">
              <a:latin typeface="Arial Narrow" panose="020B0606020202030204" pitchFamily="34" charset="0"/>
              <a:cs typeface="Arial" pitchFamily="34" charset="0"/>
            </a:endParaRPr>
          </a:p>
          <a:p>
            <a:pPr eaLnBrk="0" hangingPunct="0"/>
            <a:endParaRPr lang="en-US" sz="2900" dirty="0">
              <a:latin typeface="Arial Narrow" panose="020B0606020202030204" pitchFamily="34" charset="0"/>
              <a:cs typeface="Arial" pitchFamily="34" charset="0"/>
            </a:endParaRPr>
          </a:p>
          <a:p>
            <a:pPr eaLnBrk="0" hangingPunct="0"/>
            <a:endParaRPr lang="en-US" sz="2900" dirty="0">
              <a:latin typeface="Arial Narrow" panose="020B0606020202030204" pitchFamily="34" charset="0"/>
              <a:cs typeface="Arial" pitchFamily="34" charset="0"/>
            </a:endParaRPr>
          </a:p>
          <a:p>
            <a:pPr eaLnBrk="0" hangingPunct="0"/>
            <a:endParaRPr lang="en-US" sz="2900" dirty="0">
              <a:latin typeface="Arial Narrow" panose="020B0606020202030204" pitchFamily="34" charset="0"/>
              <a:cs typeface="Arial" pitchFamily="34" charset="0"/>
            </a:endParaRPr>
          </a:p>
          <a:p>
            <a:pPr eaLnBrk="0" hangingPunct="0"/>
            <a:endParaRPr lang="en-US" sz="2900" dirty="0">
              <a:latin typeface="Arial Narrow" panose="020B0606020202030204" pitchFamily="34" charset="0"/>
              <a:cs typeface="Arial" pitchFamily="34" charset="0"/>
            </a:endParaRPr>
          </a:p>
          <a:p>
            <a:pPr eaLnBrk="0" hangingPunct="0"/>
            <a:endParaRPr lang="en-US" sz="2900" dirty="0">
              <a:latin typeface="Arial Narrow" panose="020B0606020202030204" pitchFamily="34" charset="0"/>
              <a:cs typeface="Arial" pitchFamily="34" charset="0"/>
            </a:endParaRPr>
          </a:p>
        </p:txBody>
      </p:sp>
      <p:sp>
        <p:nvSpPr>
          <p:cNvPr id="86" name="Rectangle 52"/>
          <p:cNvSpPr>
            <a:spLocks noChangeArrowheads="1"/>
          </p:cNvSpPr>
          <p:nvPr/>
        </p:nvSpPr>
        <p:spPr bwMode="auto">
          <a:xfrm>
            <a:off x="578106" y="4457633"/>
            <a:ext cx="10668000" cy="850263"/>
          </a:xfrm>
          <a:prstGeom prst="rect">
            <a:avLst/>
          </a:prstGeom>
          <a:noFill/>
          <a:ln w="9525">
            <a:noFill/>
            <a:miter lim="800000"/>
            <a:headEnd/>
            <a:tailEnd/>
          </a:ln>
          <a:effectLst/>
        </p:spPr>
        <p:txBody>
          <a:bodyPr lIns="131371" tIns="65688" rIns="131371" bIns="65688"/>
          <a:lstStyle/>
          <a:p>
            <a:pPr algn="ctr" eaLnBrk="0" hangingPunct="0"/>
            <a:r>
              <a:rPr lang="en-US" sz="4400" b="1" i="1" dirty="0">
                <a:solidFill>
                  <a:srgbClr val="FFC000"/>
                </a:solidFill>
                <a:effectLst>
                  <a:outerShdw blurRad="38100" dist="38100" dir="2700000" algn="tl">
                    <a:srgbClr val="000000">
                      <a:alpha val="43137"/>
                    </a:srgbClr>
                  </a:outerShdw>
                </a:effectLst>
                <a:latin typeface="Times" pitchFamily="2" charset="0"/>
                <a:cs typeface="Arial" charset="0"/>
              </a:rPr>
              <a:t>Background</a:t>
            </a:r>
            <a:endParaRPr lang="en-US" sz="3200" b="1" i="1" dirty="0">
              <a:solidFill>
                <a:srgbClr val="FFC000"/>
              </a:solidFill>
              <a:effectLst>
                <a:outerShdw blurRad="38100" dist="38100" dir="2700000" algn="tl">
                  <a:srgbClr val="000000">
                    <a:alpha val="43137"/>
                  </a:srgbClr>
                </a:outerShdw>
              </a:effectLst>
              <a:latin typeface="Times" pitchFamily="2" charset="0"/>
              <a:cs typeface="Arial" charset="0"/>
            </a:endParaRPr>
          </a:p>
        </p:txBody>
      </p:sp>
      <p:sp>
        <p:nvSpPr>
          <p:cNvPr id="88" name="Rectangle 50"/>
          <p:cNvSpPr>
            <a:spLocks noChangeArrowheads="1"/>
          </p:cNvSpPr>
          <p:nvPr/>
        </p:nvSpPr>
        <p:spPr bwMode="auto">
          <a:xfrm>
            <a:off x="768095" y="15158212"/>
            <a:ext cx="10661905" cy="914336"/>
          </a:xfrm>
          <a:prstGeom prst="rect">
            <a:avLst/>
          </a:prstGeom>
          <a:noFill/>
          <a:ln w="9525">
            <a:noFill/>
            <a:miter lim="800000"/>
            <a:headEnd/>
            <a:tailEnd/>
          </a:ln>
          <a:effectLst/>
        </p:spPr>
        <p:txBody>
          <a:bodyPr lIns="131371" tIns="65688" rIns="131371" bIns="65688"/>
          <a:lstStyle/>
          <a:p>
            <a:pPr eaLnBrk="0" hangingPunct="0"/>
            <a:endParaRPr lang="en-US" sz="2900" dirty="0">
              <a:latin typeface="Arial Narrow" panose="020B0606020202030204" pitchFamily="34" charset="0"/>
              <a:cs typeface="Arial" pitchFamily="34" charset="0"/>
            </a:endParaRPr>
          </a:p>
          <a:p>
            <a:pPr eaLnBrk="0" hangingPunct="0"/>
            <a:endParaRPr lang="en-US" sz="2900" dirty="0">
              <a:latin typeface="Arial Narrow" panose="020B0606020202030204" pitchFamily="34" charset="0"/>
              <a:cs typeface="Arial" pitchFamily="34" charset="0"/>
            </a:endParaRPr>
          </a:p>
          <a:p>
            <a:pPr eaLnBrk="0" hangingPunct="0"/>
            <a:endParaRPr lang="en-US" sz="2900" dirty="0">
              <a:latin typeface="Arial Narrow" panose="020B0606020202030204" pitchFamily="34" charset="0"/>
              <a:cs typeface="Arial" pitchFamily="34" charset="0"/>
            </a:endParaRPr>
          </a:p>
          <a:p>
            <a:pPr eaLnBrk="0" hangingPunct="0"/>
            <a:endParaRPr lang="en-US" sz="2900" dirty="0">
              <a:latin typeface="Arial Narrow" panose="020B0606020202030204" pitchFamily="34" charset="0"/>
              <a:cs typeface="Arial" pitchFamily="34" charset="0"/>
            </a:endParaRPr>
          </a:p>
          <a:p>
            <a:pPr eaLnBrk="0" hangingPunct="0"/>
            <a:endParaRPr lang="en-US" sz="2900" dirty="0">
              <a:latin typeface="Arial Narrow" panose="020B0606020202030204" pitchFamily="34" charset="0"/>
              <a:cs typeface="Arial" pitchFamily="34" charset="0"/>
            </a:endParaRPr>
          </a:p>
          <a:p>
            <a:pPr eaLnBrk="0" hangingPunct="0"/>
            <a:endParaRPr lang="en-US" sz="2900" dirty="0">
              <a:latin typeface="Arial Narrow" panose="020B0606020202030204" pitchFamily="34" charset="0"/>
              <a:cs typeface="Arial" pitchFamily="34" charset="0"/>
            </a:endParaRPr>
          </a:p>
          <a:p>
            <a:pPr eaLnBrk="0" hangingPunct="0"/>
            <a:endParaRPr lang="en-US" sz="2900" dirty="0">
              <a:latin typeface="Arial Narrow" panose="020B0606020202030204" pitchFamily="34" charset="0"/>
              <a:cs typeface="Arial" pitchFamily="34" charset="0"/>
            </a:endParaRPr>
          </a:p>
          <a:p>
            <a:pPr eaLnBrk="0" hangingPunct="0"/>
            <a:endParaRPr lang="en-US" sz="2900" dirty="0">
              <a:latin typeface="Arial Narrow" panose="020B0606020202030204" pitchFamily="34" charset="0"/>
              <a:cs typeface="Arial" pitchFamily="34" charset="0"/>
            </a:endParaRPr>
          </a:p>
          <a:p>
            <a:pPr eaLnBrk="0" hangingPunct="0"/>
            <a:endParaRPr lang="en-US" sz="2900" dirty="0">
              <a:latin typeface="Arial Narrow" panose="020B0606020202030204" pitchFamily="34" charset="0"/>
              <a:cs typeface="Arial" pitchFamily="34" charset="0"/>
            </a:endParaRPr>
          </a:p>
          <a:p>
            <a:pPr eaLnBrk="0" hangingPunct="0"/>
            <a:endParaRPr lang="en-US" sz="2900" dirty="0">
              <a:latin typeface="Arial Narrow" panose="020B0606020202030204" pitchFamily="34" charset="0"/>
              <a:cs typeface="Arial" pitchFamily="34" charset="0"/>
            </a:endParaRPr>
          </a:p>
          <a:p>
            <a:pPr eaLnBrk="0" hangingPunct="0"/>
            <a:endParaRPr lang="en-US" sz="2900" dirty="0">
              <a:latin typeface="Arial Narrow" panose="020B0606020202030204" pitchFamily="34" charset="0"/>
              <a:cs typeface="Arial" pitchFamily="34" charset="0"/>
            </a:endParaRPr>
          </a:p>
          <a:p>
            <a:pPr eaLnBrk="0" hangingPunct="0"/>
            <a:endParaRPr lang="en-US" sz="2900" dirty="0">
              <a:latin typeface="Arial Narrow" panose="020B0606020202030204" pitchFamily="34" charset="0"/>
              <a:cs typeface="Arial" pitchFamily="34" charset="0"/>
            </a:endParaRPr>
          </a:p>
          <a:p>
            <a:pPr eaLnBrk="0" hangingPunct="0"/>
            <a:endParaRPr lang="en-US" sz="2900" dirty="0">
              <a:latin typeface="Arial Narrow" panose="020B0606020202030204" pitchFamily="34" charset="0"/>
              <a:cs typeface="Arial" pitchFamily="34" charset="0"/>
            </a:endParaRPr>
          </a:p>
          <a:p>
            <a:pPr eaLnBrk="0" hangingPunct="0"/>
            <a:endParaRPr lang="en-US" sz="2900" dirty="0">
              <a:latin typeface="Arial Narrow" panose="020B0606020202030204" pitchFamily="34" charset="0"/>
              <a:cs typeface="Arial" pitchFamily="34" charset="0"/>
            </a:endParaRPr>
          </a:p>
          <a:p>
            <a:pPr eaLnBrk="0" hangingPunct="0"/>
            <a:endParaRPr lang="en-US" sz="2900" dirty="0">
              <a:latin typeface="Arial Narrow" panose="020B0606020202030204" pitchFamily="34" charset="0"/>
              <a:cs typeface="Arial" pitchFamily="34" charset="0"/>
            </a:endParaRPr>
          </a:p>
          <a:p>
            <a:pPr eaLnBrk="0" hangingPunct="0"/>
            <a:endParaRPr lang="en-US" sz="2900" dirty="0">
              <a:latin typeface="Arial Narrow" panose="020B0606020202030204" pitchFamily="34" charset="0"/>
              <a:cs typeface="Arial" pitchFamily="34" charset="0"/>
            </a:endParaRPr>
          </a:p>
          <a:p>
            <a:pPr eaLnBrk="0" hangingPunct="0"/>
            <a:endParaRPr lang="en-US" sz="2900" dirty="0">
              <a:latin typeface="Arial Narrow" panose="020B0606020202030204" pitchFamily="34" charset="0"/>
              <a:cs typeface="Arial" pitchFamily="34" charset="0"/>
            </a:endParaRPr>
          </a:p>
        </p:txBody>
      </p:sp>
      <p:grpSp>
        <p:nvGrpSpPr>
          <p:cNvPr id="10" name="Group 9"/>
          <p:cNvGrpSpPr/>
          <p:nvPr/>
        </p:nvGrpSpPr>
        <p:grpSpPr>
          <a:xfrm>
            <a:off x="380999" y="25146000"/>
            <a:ext cx="11143860" cy="914336"/>
            <a:chOff x="439129" y="14725257"/>
            <a:chExt cx="11143860" cy="914336"/>
          </a:xfrm>
        </p:grpSpPr>
        <p:sp>
          <p:nvSpPr>
            <p:cNvPr id="150" name="Rounded Rectangle 149"/>
            <p:cNvSpPr/>
            <p:nvPr/>
          </p:nvSpPr>
          <p:spPr bwMode="auto">
            <a:xfrm>
              <a:off x="439129" y="14770608"/>
              <a:ext cx="11143860" cy="850392"/>
            </a:xfrm>
            <a:prstGeom prst="roundRect">
              <a:avLst/>
            </a:prstGeom>
            <a:solidFill>
              <a:srgbClr val="7030A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254000"/>
            </a:sp3d>
          </p:spPr>
          <p:style>
            <a:lnRef idx="0">
              <a:schemeClr val="accent6"/>
            </a:lnRef>
            <a:fillRef idx="3">
              <a:schemeClr val="accent6"/>
            </a:fillRef>
            <a:effectRef idx="3">
              <a:schemeClr val="accent6"/>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Narrow" panose="020B0606020202030204" pitchFamily="34" charset="0"/>
              </a:endParaRPr>
            </a:p>
          </p:txBody>
        </p:sp>
        <p:sp>
          <p:nvSpPr>
            <p:cNvPr id="89" name="Rectangle 52"/>
            <p:cNvSpPr>
              <a:spLocks noChangeArrowheads="1"/>
            </p:cNvSpPr>
            <p:nvPr/>
          </p:nvSpPr>
          <p:spPr bwMode="auto">
            <a:xfrm>
              <a:off x="586663" y="14725257"/>
              <a:ext cx="10668000" cy="914336"/>
            </a:xfrm>
            <a:prstGeom prst="rect">
              <a:avLst/>
            </a:prstGeom>
            <a:noFill/>
            <a:ln w="9525">
              <a:noFill/>
              <a:miter lim="800000"/>
              <a:headEnd/>
              <a:tailEnd/>
            </a:ln>
            <a:effectLst/>
          </p:spPr>
          <p:txBody>
            <a:bodyPr lIns="131371" tIns="65688" rIns="131371" bIns="65688"/>
            <a:lstStyle/>
            <a:p>
              <a:pPr algn="ctr" eaLnBrk="0" hangingPunct="0"/>
              <a:r>
                <a:rPr lang="en-US" sz="4400" b="1" i="1" dirty="0">
                  <a:solidFill>
                    <a:srgbClr val="FFC000"/>
                  </a:solidFill>
                  <a:effectLst>
                    <a:outerShdw blurRad="38100" dist="38100" dir="2700000" algn="tl">
                      <a:srgbClr val="000000">
                        <a:alpha val="43137"/>
                      </a:srgbClr>
                    </a:outerShdw>
                  </a:effectLst>
                  <a:latin typeface="Times" pitchFamily="2" charset="0"/>
                  <a:cs typeface="Arial" charset="0"/>
                </a:rPr>
                <a:t>Objective</a:t>
              </a:r>
              <a:endParaRPr lang="en-US" sz="3600" b="1" i="1" dirty="0">
                <a:solidFill>
                  <a:srgbClr val="FFC000"/>
                </a:solidFill>
                <a:effectLst>
                  <a:outerShdw blurRad="38100" dist="38100" dir="2700000" algn="tl">
                    <a:srgbClr val="000000">
                      <a:alpha val="43137"/>
                    </a:srgbClr>
                  </a:outerShdw>
                </a:effectLst>
                <a:latin typeface="Times" pitchFamily="2" charset="0"/>
                <a:cs typeface="Arial" charset="0"/>
              </a:endParaRPr>
            </a:p>
          </p:txBody>
        </p:sp>
      </p:grpSp>
      <p:sp>
        <p:nvSpPr>
          <p:cNvPr id="91" name="Rectangle 52"/>
          <p:cNvSpPr>
            <a:spLocks noChangeArrowheads="1"/>
          </p:cNvSpPr>
          <p:nvPr/>
        </p:nvSpPr>
        <p:spPr bwMode="auto">
          <a:xfrm>
            <a:off x="11987944" y="12877800"/>
            <a:ext cx="20300381" cy="753099"/>
          </a:xfrm>
          <a:prstGeom prst="rect">
            <a:avLst/>
          </a:prstGeom>
          <a:noFill/>
          <a:ln w="9525">
            <a:noFill/>
            <a:miter lim="800000"/>
            <a:headEnd/>
            <a:tailEnd/>
          </a:ln>
          <a:effectLst/>
        </p:spPr>
        <p:txBody>
          <a:bodyPr lIns="131371" tIns="65688" rIns="131371" bIns="65688"/>
          <a:lstStyle/>
          <a:p>
            <a:pPr algn="ctr" eaLnBrk="0" hangingPunct="0"/>
            <a:r>
              <a:rPr lang="en-US" sz="4400" b="1" i="1" dirty="0">
                <a:solidFill>
                  <a:srgbClr val="FFC000"/>
                </a:solidFill>
                <a:effectLst>
                  <a:outerShdw blurRad="38100" dist="38100" dir="2700000" algn="tl">
                    <a:srgbClr val="000000">
                      <a:alpha val="43137"/>
                    </a:srgbClr>
                  </a:outerShdw>
                </a:effectLst>
                <a:latin typeface="Times" pitchFamily="2" charset="0"/>
                <a:cs typeface="Arial" charset="0"/>
              </a:rPr>
              <a:t>Experimental Methods</a:t>
            </a:r>
            <a:endParaRPr lang="en-US" sz="3600" b="1" i="1" dirty="0">
              <a:solidFill>
                <a:srgbClr val="FFC000"/>
              </a:solidFill>
              <a:effectLst>
                <a:outerShdw blurRad="38100" dist="38100" dir="2700000" algn="tl">
                  <a:srgbClr val="000000">
                    <a:alpha val="43137"/>
                  </a:srgbClr>
                </a:outerShdw>
              </a:effectLst>
              <a:latin typeface="Times" pitchFamily="2" charset="0"/>
              <a:cs typeface="Arial" charset="0"/>
            </a:endParaRPr>
          </a:p>
        </p:txBody>
      </p:sp>
      <p:sp>
        <p:nvSpPr>
          <p:cNvPr id="93" name="Rectangle 52"/>
          <p:cNvSpPr>
            <a:spLocks noChangeArrowheads="1"/>
          </p:cNvSpPr>
          <p:nvPr/>
        </p:nvSpPr>
        <p:spPr bwMode="auto">
          <a:xfrm>
            <a:off x="33070800" y="20294258"/>
            <a:ext cx="10668000" cy="1133808"/>
          </a:xfrm>
          <a:prstGeom prst="rect">
            <a:avLst/>
          </a:prstGeom>
          <a:noFill/>
          <a:ln w="9525">
            <a:noFill/>
            <a:miter lim="800000"/>
            <a:headEnd/>
            <a:tailEnd/>
          </a:ln>
          <a:effectLst/>
        </p:spPr>
        <p:txBody>
          <a:bodyPr lIns="131371" tIns="65688" rIns="131371" bIns="65688"/>
          <a:lstStyle/>
          <a:p>
            <a:pPr algn="ctr" eaLnBrk="0" hangingPunct="0"/>
            <a:r>
              <a:rPr lang="en-US" sz="4400" b="1" i="1" dirty="0">
                <a:solidFill>
                  <a:srgbClr val="FFC000"/>
                </a:solidFill>
                <a:effectLst>
                  <a:outerShdw blurRad="38100" dist="38100" dir="2700000" algn="tl">
                    <a:srgbClr val="000000">
                      <a:alpha val="43137"/>
                    </a:srgbClr>
                  </a:outerShdw>
                </a:effectLst>
                <a:latin typeface="Times" pitchFamily="2" charset="0"/>
                <a:cs typeface="Arial" charset="0"/>
              </a:rPr>
              <a:t>Conclusions</a:t>
            </a:r>
            <a:endParaRPr lang="en-US" sz="3600" b="1" i="1" dirty="0">
              <a:solidFill>
                <a:srgbClr val="FFC000"/>
              </a:solidFill>
              <a:effectLst>
                <a:outerShdw blurRad="38100" dist="38100" dir="2700000" algn="tl">
                  <a:srgbClr val="000000">
                    <a:alpha val="43137"/>
                  </a:srgbClr>
                </a:outerShdw>
              </a:effectLst>
              <a:latin typeface="Times" pitchFamily="2" charset="0"/>
              <a:cs typeface="Arial" charset="0"/>
            </a:endParaRPr>
          </a:p>
          <a:p>
            <a:pPr algn="ctr" eaLnBrk="0" hangingPunct="0"/>
            <a:endParaRPr lang="en-US" sz="3600" b="1" i="1" dirty="0">
              <a:solidFill>
                <a:srgbClr val="FFC000"/>
              </a:solidFill>
              <a:effectLst>
                <a:outerShdw blurRad="38100" dist="38100" dir="2700000" algn="tl">
                  <a:srgbClr val="000000">
                    <a:alpha val="43137"/>
                  </a:srgbClr>
                </a:outerShdw>
              </a:effectLst>
              <a:latin typeface="Arial Narrow" panose="020B0606020202030204" pitchFamily="34" charset="0"/>
              <a:cs typeface="Arial" charset="0"/>
            </a:endParaRPr>
          </a:p>
          <a:p>
            <a:pPr algn="ctr" eaLnBrk="0" hangingPunct="0"/>
            <a:endParaRPr lang="en-US" sz="3600" b="1" i="1" dirty="0">
              <a:solidFill>
                <a:srgbClr val="FFC000"/>
              </a:solidFill>
              <a:effectLst>
                <a:outerShdw blurRad="38100" dist="38100" dir="2700000" algn="tl">
                  <a:srgbClr val="000000">
                    <a:alpha val="43137"/>
                  </a:srgbClr>
                </a:outerShdw>
              </a:effectLst>
              <a:latin typeface="Arial Narrow" panose="020B0606020202030204" pitchFamily="34" charset="0"/>
              <a:cs typeface="Arial" charset="0"/>
            </a:endParaRPr>
          </a:p>
          <a:p>
            <a:pPr algn="ctr" eaLnBrk="0" hangingPunct="0"/>
            <a:endParaRPr lang="en-US" sz="3600" b="1" i="1" dirty="0">
              <a:solidFill>
                <a:srgbClr val="FFC000"/>
              </a:solidFill>
              <a:effectLst>
                <a:outerShdw blurRad="38100" dist="38100" dir="2700000" algn="tl">
                  <a:srgbClr val="000000">
                    <a:alpha val="43137"/>
                  </a:srgbClr>
                </a:outerShdw>
              </a:effectLst>
              <a:latin typeface="Arial Narrow" panose="020B0606020202030204" pitchFamily="34" charset="0"/>
              <a:cs typeface="Arial" charset="0"/>
            </a:endParaRPr>
          </a:p>
          <a:p>
            <a:pPr algn="ctr" eaLnBrk="0" hangingPunct="0"/>
            <a:endParaRPr lang="en-US" sz="3600" b="1" i="1" dirty="0">
              <a:solidFill>
                <a:srgbClr val="FFC000"/>
              </a:solidFill>
              <a:effectLst>
                <a:outerShdw blurRad="38100" dist="38100" dir="2700000" algn="tl">
                  <a:srgbClr val="000000">
                    <a:alpha val="43137"/>
                  </a:srgbClr>
                </a:outerShdw>
              </a:effectLst>
              <a:latin typeface="Arial Narrow" panose="020B0606020202030204" pitchFamily="34" charset="0"/>
              <a:cs typeface="Arial" charset="0"/>
            </a:endParaRPr>
          </a:p>
          <a:p>
            <a:pPr algn="ctr" eaLnBrk="0" hangingPunct="0"/>
            <a:endParaRPr lang="en-US" sz="3600" b="1" i="1" dirty="0">
              <a:solidFill>
                <a:srgbClr val="FFC000"/>
              </a:solidFill>
              <a:effectLst>
                <a:outerShdw blurRad="38100" dist="38100" dir="2700000" algn="tl">
                  <a:srgbClr val="000000">
                    <a:alpha val="43137"/>
                  </a:srgbClr>
                </a:outerShdw>
              </a:effectLst>
              <a:latin typeface="Arial Narrow" panose="020B0606020202030204" pitchFamily="34" charset="0"/>
              <a:cs typeface="Arial" charset="0"/>
            </a:endParaRPr>
          </a:p>
          <a:p>
            <a:pPr algn="ctr" eaLnBrk="0" hangingPunct="0"/>
            <a:endParaRPr lang="en-US" sz="3600" b="1" i="1" dirty="0">
              <a:solidFill>
                <a:srgbClr val="FFC000"/>
              </a:solidFill>
              <a:effectLst>
                <a:outerShdw blurRad="38100" dist="38100" dir="2700000" algn="tl">
                  <a:srgbClr val="000000">
                    <a:alpha val="43137"/>
                  </a:srgbClr>
                </a:outerShdw>
              </a:effectLst>
              <a:latin typeface="Arial Narrow" panose="020B0606020202030204" pitchFamily="34" charset="0"/>
              <a:cs typeface="Arial" charset="0"/>
            </a:endParaRPr>
          </a:p>
          <a:p>
            <a:pPr algn="ctr" eaLnBrk="0" hangingPunct="0"/>
            <a:endParaRPr lang="en-US" sz="3600" b="1" i="1" dirty="0">
              <a:solidFill>
                <a:srgbClr val="FFC000"/>
              </a:solidFill>
              <a:effectLst>
                <a:outerShdw blurRad="38100" dist="38100" dir="2700000" algn="tl">
                  <a:srgbClr val="000000">
                    <a:alpha val="43137"/>
                  </a:srgbClr>
                </a:outerShdw>
              </a:effectLst>
              <a:latin typeface="Arial Narrow" panose="020B0606020202030204" pitchFamily="34" charset="0"/>
              <a:cs typeface="Arial" charset="0"/>
            </a:endParaRPr>
          </a:p>
          <a:p>
            <a:pPr algn="ctr" eaLnBrk="0" hangingPunct="0"/>
            <a:endParaRPr lang="en-US" sz="3600" b="1" i="1" dirty="0">
              <a:solidFill>
                <a:srgbClr val="FFC000"/>
              </a:solidFill>
              <a:effectLst>
                <a:outerShdw blurRad="38100" dist="38100" dir="2700000" algn="tl">
                  <a:srgbClr val="000000">
                    <a:alpha val="43137"/>
                  </a:srgbClr>
                </a:outerShdw>
              </a:effectLst>
              <a:latin typeface="Arial Narrow" panose="020B0606020202030204" pitchFamily="34" charset="0"/>
              <a:cs typeface="Arial" charset="0"/>
            </a:endParaRPr>
          </a:p>
          <a:p>
            <a:pPr algn="ctr" eaLnBrk="0" hangingPunct="0"/>
            <a:endParaRPr lang="en-US" sz="3600" b="1" i="1" dirty="0">
              <a:solidFill>
                <a:srgbClr val="FFC000"/>
              </a:solidFill>
              <a:effectLst>
                <a:outerShdw blurRad="38100" dist="38100" dir="2700000" algn="tl">
                  <a:srgbClr val="000000">
                    <a:alpha val="43137"/>
                  </a:srgbClr>
                </a:outerShdw>
              </a:effectLst>
              <a:latin typeface="Arial Narrow" panose="020B0606020202030204" pitchFamily="34" charset="0"/>
              <a:cs typeface="Arial" charset="0"/>
            </a:endParaRPr>
          </a:p>
          <a:p>
            <a:pPr algn="ctr" eaLnBrk="0" hangingPunct="0"/>
            <a:endParaRPr lang="en-US" sz="3600" b="1" i="1" dirty="0">
              <a:solidFill>
                <a:srgbClr val="FFC000"/>
              </a:solidFill>
              <a:effectLst>
                <a:outerShdw blurRad="38100" dist="38100" dir="2700000" algn="tl">
                  <a:srgbClr val="000000">
                    <a:alpha val="43137"/>
                  </a:srgbClr>
                </a:outerShdw>
              </a:effectLst>
              <a:latin typeface="Arial Narrow" panose="020B0606020202030204" pitchFamily="34" charset="0"/>
              <a:cs typeface="Arial" charset="0"/>
            </a:endParaRPr>
          </a:p>
          <a:p>
            <a:pPr algn="ctr" eaLnBrk="0" hangingPunct="0"/>
            <a:r>
              <a:rPr lang="en-US" sz="3600" b="1" i="1" dirty="0">
                <a:solidFill>
                  <a:srgbClr val="FFC000"/>
                </a:solidFill>
                <a:effectLst>
                  <a:outerShdw blurRad="38100" dist="38100" dir="2700000" algn="tl">
                    <a:srgbClr val="000000">
                      <a:alpha val="43137"/>
                    </a:srgbClr>
                  </a:outerShdw>
                </a:effectLst>
                <a:latin typeface="Arial Narrow" panose="020B0606020202030204" pitchFamily="34" charset="0"/>
                <a:cs typeface="Arial" charset="0"/>
              </a:rPr>
              <a:t>  </a:t>
            </a:r>
            <a:endParaRPr lang="en-US" sz="3200" b="1" i="1" dirty="0">
              <a:solidFill>
                <a:srgbClr val="FFC000"/>
              </a:solidFill>
              <a:effectLst>
                <a:outerShdw blurRad="38100" dist="38100" dir="2700000" algn="tl">
                  <a:srgbClr val="000000">
                    <a:alpha val="43137"/>
                  </a:srgbClr>
                </a:outerShdw>
              </a:effectLst>
              <a:latin typeface="Arial Narrow" panose="020B0606020202030204" pitchFamily="34" charset="0"/>
              <a:cs typeface="Arial" charset="0"/>
            </a:endParaRPr>
          </a:p>
        </p:txBody>
      </p:sp>
      <p:sp>
        <p:nvSpPr>
          <p:cNvPr id="99" name="Rectangle 50"/>
          <p:cNvSpPr>
            <a:spLocks noChangeArrowheads="1"/>
          </p:cNvSpPr>
          <p:nvPr/>
        </p:nvSpPr>
        <p:spPr bwMode="auto">
          <a:xfrm>
            <a:off x="22326302" y="30299341"/>
            <a:ext cx="10115379" cy="2453677"/>
          </a:xfrm>
          <a:prstGeom prst="rect">
            <a:avLst/>
          </a:prstGeom>
          <a:noFill/>
          <a:ln w="9525">
            <a:noFill/>
            <a:miter lim="800000"/>
            <a:headEnd/>
            <a:tailEnd/>
          </a:ln>
          <a:effectLst/>
        </p:spPr>
        <p:txBody>
          <a:bodyPr lIns="131371" tIns="65688" rIns="131371" bIns="65688"/>
          <a:lstStyle/>
          <a:p>
            <a:pPr marL="342900" indent="-342900" algn="just" eaLnBrk="0" hangingPunct="0">
              <a:buFont typeface="Arial" panose="020B0604020202020204" pitchFamily="34" charset="0"/>
              <a:buChar char="•"/>
            </a:pPr>
            <a:r>
              <a:rPr lang="en-US" sz="2800" dirty="0">
                <a:latin typeface="Times" pitchFamily="2" charset="0"/>
              </a:rPr>
              <a:t>We acknowledge the support of the Brody School of Medicine Mass Spectrometry Core at East Carolina University and the instrument that was sponsored by the Golden Leaf Foundation.</a:t>
            </a:r>
          </a:p>
          <a:p>
            <a:pPr marL="342900" indent="-342900" algn="just" eaLnBrk="0" hangingPunct="0">
              <a:buFont typeface="Arial" panose="020B0604020202020204" pitchFamily="34" charset="0"/>
              <a:buChar char="•"/>
            </a:pPr>
            <a:r>
              <a:rPr lang="en-US" sz="2800" dirty="0">
                <a:latin typeface="Times" pitchFamily="2" charset="0"/>
              </a:rPr>
              <a:t>We would like to thank the Brody Research Distinction Track for the opportunity to present this work.</a:t>
            </a:r>
          </a:p>
          <a:p>
            <a:pPr algn="just" eaLnBrk="0" hangingPunct="0"/>
            <a:endParaRPr lang="en-US" sz="2800" dirty="0">
              <a:latin typeface="Times" pitchFamily="2" charset="0"/>
            </a:endParaRPr>
          </a:p>
          <a:p>
            <a:pPr marL="457200" indent="-457200" algn="just" eaLnBrk="0" hangingPunct="0">
              <a:buFont typeface="Arial" panose="020B0604020202020204" pitchFamily="34" charset="0"/>
              <a:buChar char="•"/>
            </a:pPr>
            <a:endParaRPr lang="en-US" sz="2800" dirty="0">
              <a:effectLst>
                <a:outerShdw blurRad="38100" dist="38100" dir="2700000" algn="tl">
                  <a:srgbClr val="000000"/>
                </a:outerShdw>
              </a:effectLst>
              <a:latin typeface="Times" pitchFamily="2" charset="0"/>
              <a:cs typeface="Arial" charset="0"/>
            </a:endParaRPr>
          </a:p>
          <a:p>
            <a:pPr algn="just" eaLnBrk="0" hangingPunct="0"/>
            <a:endParaRPr lang="en-US" sz="2800" dirty="0">
              <a:effectLst>
                <a:outerShdw blurRad="38100" dist="38100" dir="2700000" algn="tl">
                  <a:srgbClr val="000000"/>
                </a:outerShdw>
              </a:effectLst>
              <a:latin typeface="Arial Narrow" panose="020B0606020202030204" pitchFamily="34" charset="0"/>
              <a:cs typeface="Arial" charset="0"/>
            </a:endParaRPr>
          </a:p>
        </p:txBody>
      </p:sp>
      <p:sp>
        <p:nvSpPr>
          <p:cNvPr id="101" name="Rectangle 52"/>
          <p:cNvSpPr>
            <a:spLocks noChangeArrowheads="1"/>
          </p:cNvSpPr>
          <p:nvPr/>
        </p:nvSpPr>
        <p:spPr bwMode="auto">
          <a:xfrm>
            <a:off x="12128464" y="29383434"/>
            <a:ext cx="9463524" cy="740427"/>
          </a:xfrm>
          <a:prstGeom prst="rect">
            <a:avLst/>
          </a:prstGeom>
          <a:noFill/>
          <a:ln w="9525">
            <a:noFill/>
            <a:miter lim="800000"/>
            <a:headEnd/>
            <a:tailEnd/>
          </a:ln>
          <a:effectLst/>
        </p:spPr>
        <p:txBody>
          <a:bodyPr lIns="131371" tIns="65688" rIns="131371" bIns="65688"/>
          <a:lstStyle/>
          <a:p>
            <a:pPr algn="ctr" eaLnBrk="0" hangingPunct="0"/>
            <a:r>
              <a:rPr lang="en-US" sz="4400" b="1" i="1" dirty="0">
                <a:solidFill>
                  <a:srgbClr val="FFC000"/>
                </a:solidFill>
                <a:effectLst>
                  <a:outerShdw blurRad="38100" dist="38100" dir="2700000" algn="tl">
                    <a:srgbClr val="000000">
                      <a:alpha val="43137"/>
                    </a:srgbClr>
                  </a:outerShdw>
                </a:effectLst>
                <a:latin typeface="Times" pitchFamily="2" charset="0"/>
                <a:cs typeface="Arial" charset="0"/>
              </a:rPr>
              <a:t>References</a:t>
            </a:r>
            <a:endParaRPr lang="en-US" sz="3600" b="1" i="1" dirty="0">
              <a:solidFill>
                <a:srgbClr val="FFC000"/>
              </a:solidFill>
              <a:effectLst>
                <a:outerShdw blurRad="38100" dist="38100" dir="2700000" algn="tl">
                  <a:srgbClr val="000000">
                    <a:alpha val="43137"/>
                  </a:srgbClr>
                </a:outerShdw>
              </a:effectLst>
              <a:latin typeface="Times" pitchFamily="2" charset="0"/>
              <a:cs typeface="Arial" charset="0"/>
            </a:endParaRPr>
          </a:p>
        </p:txBody>
      </p:sp>
      <p:sp>
        <p:nvSpPr>
          <p:cNvPr id="103" name="Rectangle 50"/>
          <p:cNvSpPr>
            <a:spLocks noChangeArrowheads="1"/>
          </p:cNvSpPr>
          <p:nvPr/>
        </p:nvSpPr>
        <p:spPr bwMode="auto">
          <a:xfrm>
            <a:off x="32842164" y="4411730"/>
            <a:ext cx="10661905" cy="914336"/>
          </a:xfrm>
          <a:prstGeom prst="rect">
            <a:avLst/>
          </a:prstGeom>
          <a:noFill/>
          <a:ln w="9525">
            <a:noFill/>
            <a:miter lim="800000"/>
            <a:headEnd/>
            <a:tailEnd/>
          </a:ln>
          <a:effectLst/>
        </p:spPr>
        <p:txBody>
          <a:bodyPr lIns="131371" tIns="65688" rIns="131371" bIns="65688"/>
          <a:lstStyle/>
          <a:p>
            <a:pPr eaLnBrk="0" hangingPunct="0"/>
            <a:endParaRPr lang="en-US" sz="2900" dirty="0">
              <a:latin typeface="Arial Narrow" panose="020B0606020202030204" pitchFamily="34" charset="0"/>
              <a:cs typeface="Arial" pitchFamily="34" charset="0"/>
            </a:endParaRPr>
          </a:p>
          <a:p>
            <a:pPr eaLnBrk="0" hangingPunct="0"/>
            <a:endParaRPr lang="en-US" sz="2900" dirty="0">
              <a:latin typeface="Arial Narrow" panose="020B0606020202030204" pitchFamily="34" charset="0"/>
              <a:cs typeface="Arial" pitchFamily="34" charset="0"/>
            </a:endParaRPr>
          </a:p>
          <a:p>
            <a:pPr eaLnBrk="0" hangingPunct="0"/>
            <a:endParaRPr lang="en-US" sz="2900" dirty="0">
              <a:latin typeface="Arial Narrow" panose="020B0606020202030204" pitchFamily="34" charset="0"/>
              <a:cs typeface="Arial" pitchFamily="34" charset="0"/>
            </a:endParaRPr>
          </a:p>
          <a:p>
            <a:pPr eaLnBrk="0" hangingPunct="0"/>
            <a:endParaRPr lang="en-US" sz="2900" dirty="0">
              <a:latin typeface="Arial Narrow" panose="020B0606020202030204" pitchFamily="34" charset="0"/>
              <a:cs typeface="Arial" pitchFamily="34" charset="0"/>
            </a:endParaRPr>
          </a:p>
          <a:p>
            <a:pPr eaLnBrk="0" hangingPunct="0"/>
            <a:endParaRPr lang="en-US" sz="2900" dirty="0">
              <a:latin typeface="Arial Narrow" panose="020B0606020202030204" pitchFamily="34" charset="0"/>
              <a:cs typeface="Arial" pitchFamily="34" charset="0"/>
            </a:endParaRPr>
          </a:p>
          <a:p>
            <a:pPr eaLnBrk="0" hangingPunct="0"/>
            <a:endParaRPr lang="en-US" sz="2900" dirty="0">
              <a:latin typeface="Arial Narrow" panose="020B0606020202030204" pitchFamily="34" charset="0"/>
              <a:cs typeface="Arial" pitchFamily="34" charset="0"/>
            </a:endParaRPr>
          </a:p>
          <a:p>
            <a:pPr eaLnBrk="0" hangingPunct="0"/>
            <a:endParaRPr lang="en-US" sz="2900" dirty="0">
              <a:latin typeface="Arial Narrow" panose="020B0606020202030204" pitchFamily="34" charset="0"/>
              <a:cs typeface="Arial" pitchFamily="34" charset="0"/>
            </a:endParaRPr>
          </a:p>
          <a:p>
            <a:pPr eaLnBrk="0" hangingPunct="0"/>
            <a:endParaRPr lang="en-US" sz="2900" dirty="0">
              <a:latin typeface="Arial Narrow" panose="020B0606020202030204" pitchFamily="34" charset="0"/>
              <a:cs typeface="Arial" pitchFamily="34" charset="0"/>
            </a:endParaRPr>
          </a:p>
          <a:p>
            <a:pPr eaLnBrk="0" hangingPunct="0"/>
            <a:endParaRPr lang="en-US" sz="2900" dirty="0">
              <a:latin typeface="Arial Narrow" panose="020B0606020202030204" pitchFamily="34" charset="0"/>
              <a:cs typeface="Arial" pitchFamily="34" charset="0"/>
            </a:endParaRPr>
          </a:p>
          <a:p>
            <a:pPr eaLnBrk="0" hangingPunct="0"/>
            <a:endParaRPr lang="en-US" sz="2900" dirty="0">
              <a:latin typeface="Arial Narrow" panose="020B0606020202030204" pitchFamily="34" charset="0"/>
              <a:cs typeface="Arial" pitchFamily="34" charset="0"/>
            </a:endParaRPr>
          </a:p>
          <a:p>
            <a:pPr eaLnBrk="0" hangingPunct="0"/>
            <a:endParaRPr lang="en-US" sz="2900" dirty="0">
              <a:latin typeface="Arial Narrow" panose="020B0606020202030204" pitchFamily="34" charset="0"/>
              <a:cs typeface="Arial" pitchFamily="34" charset="0"/>
            </a:endParaRPr>
          </a:p>
          <a:p>
            <a:pPr eaLnBrk="0" hangingPunct="0"/>
            <a:endParaRPr lang="en-US" sz="2900" dirty="0">
              <a:latin typeface="Arial Narrow" panose="020B0606020202030204" pitchFamily="34" charset="0"/>
              <a:cs typeface="Arial" pitchFamily="34" charset="0"/>
            </a:endParaRPr>
          </a:p>
          <a:p>
            <a:pPr eaLnBrk="0" hangingPunct="0"/>
            <a:endParaRPr lang="en-US" sz="2900" dirty="0">
              <a:latin typeface="Arial Narrow" panose="020B0606020202030204" pitchFamily="34" charset="0"/>
              <a:cs typeface="Arial" pitchFamily="34" charset="0"/>
            </a:endParaRPr>
          </a:p>
          <a:p>
            <a:pPr eaLnBrk="0" hangingPunct="0"/>
            <a:endParaRPr lang="en-US" sz="2900" dirty="0">
              <a:latin typeface="Arial Narrow" panose="020B0606020202030204" pitchFamily="34" charset="0"/>
              <a:cs typeface="Arial" pitchFamily="34" charset="0"/>
            </a:endParaRPr>
          </a:p>
          <a:p>
            <a:pPr eaLnBrk="0" hangingPunct="0"/>
            <a:endParaRPr lang="en-US" sz="2900" dirty="0">
              <a:latin typeface="Arial Narrow" panose="020B0606020202030204" pitchFamily="34" charset="0"/>
              <a:cs typeface="Arial" pitchFamily="34" charset="0"/>
            </a:endParaRPr>
          </a:p>
          <a:p>
            <a:pPr eaLnBrk="0" hangingPunct="0"/>
            <a:endParaRPr lang="en-US" sz="2900" dirty="0">
              <a:latin typeface="Arial Narrow" panose="020B0606020202030204" pitchFamily="34" charset="0"/>
              <a:cs typeface="Arial" pitchFamily="34" charset="0"/>
            </a:endParaRPr>
          </a:p>
          <a:p>
            <a:pPr eaLnBrk="0" hangingPunct="0"/>
            <a:endParaRPr lang="en-US" sz="2900" dirty="0">
              <a:latin typeface="Arial Narrow" panose="020B0606020202030204" pitchFamily="34" charset="0"/>
              <a:cs typeface="Arial" pitchFamily="34" charset="0"/>
            </a:endParaRPr>
          </a:p>
        </p:txBody>
      </p:sp>
      <p:sp>
        <p:nvSpPr>
          <p:cNvPr id="104" name="Rectangle 52"/>
          <p:cNvSpPr>
            <a:spLocks noChangeArrowheads="1"/>
          </p:cNvSpPr>
          <p:nvPr/>
        </p:nvSpPr>
        <p:spPr bwMode="auto">
          <a:xfrm>
            <a:off x="32966159" y="4419509"/>
            <a:ext cx="10668000" cy="1133808"/>
          </a:xfrm>
          <a:prstGeom prst="rect">
            <a:avLst/>
          </a:prstGeom>
          <a:noFill/>
          <a:ln w="9525">
            <a:noFill/>
            <a:miter lim="800000"/>
            <a:headEnd/>
            <a:tailEnd/>
          </a:ln>
          <a:effectLst/>
        </p:spPr>
        <p:txBody>
          <a:bodyPr lIns="131371" tIns="65688" rIns="131371" bIns="65688"/>
          <a:lstStyle/>
          <a:p>
            <a:pPr algn="ctr" eaLnBrk="0" hangingPunct="0"/>
            <a:r>
              <a:rPr lang="en-US" sz="4400" b="1" i="1" dirty="0">
                <a:solidFill>
                  <a:srgbClr val="FFC000"/>
                </a:solidFill>
                <a:effectLst>
                  <a:outerShdw blurRad="38100" dist="38100" dir="2700000" algn="tl">
                    <a:srgbClr val="000000">
                      <a:alpha val="43137"/>
                    </a:srgbClr>
                  </a:outerShdw>
                </a:effectLst>
                <a:latin typeface="Times" pitchFamily="2" charset="0"/>
                <a:cs typeface="Arial" charset="0"/>
              </a:rPr>
              <a:t>Plasma Results</a:t>
            </a:r>
            <a:endParaRPr lang="en-US" sz="3600" b="1" i="1" dirty="0">
              <a:solidFill>
                <a:srgbClr val="FFC000"/>
              </a:solidFill>
              <a:effectLst>
                <a:outerShdw blurRad="38100" dist="38100" dir="2700000" algn="tl">
                  <a:srgbClr val="000000">
                    <a:alpha val="43137"/>
                  </a:srgbClr>
                </a:outerShdw>
              </a:effectLst>
              <a:latin typeface="Times" pitchFamily="2" charset="0"/>
              <a:cs typeface="Arial" charset="0"/>
            </a:endParaRPr>
          </a:p>
          <a:p>
            <a:pPr algn="ctr" eaLnBrk="0" hangingPunct="0"/>
            <a:endParaRPr lang="en-US" sz="3600" dirty="0">
              <a:solidFill>
                <a:srgbClr val="FFC000"/>
              </a:solidFill>
              <a:effectLst>
                <a:outerShdw blurRad="38100" dist="38100" dir="2700000" algn="tl">
                  <a:srgbClr val="000000"/>
                </a:outerShdw>
              </a:effectLst>
              <a:latin typeface="Arial Narrow" panose="020B0606020202030204" pitchFamily="34" charset="0"/>
              <a:cs typeface="Arial" charset="0"/>
            </a:endParaRPr>
          </a:p>
          <a:p>
            <a:pPr algn="ctr" eaLnBrk="0" hangingPunct="0"/>
            <a:endParaRPr lang="en-US" sz="3600" dirty="0">
              <a:solidFill>
                <a:srgbClr val="FFC000"/>
              </a:solidFill>
              <a:effectLst>
                <a:outerShdw blurRad="38100" dist="38100" dir="2700000" algn="tl">
                  <a:srgbClr val="000000"/>
                </a:outerShdw>
              </a:effectLst>
              <a:latin typeface="Arial Narrow" panose="020B0606020202030204" pitchFamily="34" charset="0"/>
              <a:cs typeface="Arial" charset="0"/>
            </a:endParaRPr>
          </a:p>
          <a:p>
            <a:pPr algn="ctr" eaLnBrk="0" hangingPunct="0"/>
            <a:endParaRPr lang="en-US" sz="3600" dirty="0">
              <a:solidFill>
                <a:srgbClr val="FFC000"/>
              </a:solidFill>
              <a:effectLst>
                <a:outerShdw blurRad="38100" dist="38100" dir="2700000" algn="tl">
                  <a:srgbClr val="000000"/>
                </a:outerShdw>
              </a:effectLst>
              <a:latin typeface="Arial Narrow" panose="020B0606020202030204" pitchFamily="34" charset="0"/>
              <a:cs typeface="Arial" charset="0"/>
            </a:endParaRPr>
          </a:p>
          <a:p>
            <a:pPr algn="ctr" eaLnBrk="0" hangingPunct="0"/>
            <a:endParaRPr lang="en-US" sz="3600" dirty="0">
              <a:solidFill>
                <a:srgbClr val="FFC000"/>
              </a:solidFill>
              <a:effectLst>
                <a:outerShdw blurRad="38100" dist="38100" dir="2700000" algn="tl">
                  <a:srgbClr val="000000"/>
                </a:outerShdw>
              </a:effectLst>
              <a:latin typeface="Arial Narrow" panose="020B0606020202030204" pitchFamily="34" charset="0"/>
              <a:cs typeface="Arial" charset="0"/>
            </a:endParaRPr>
          </a:p>
          <a:p>
            <a:pPr algn="ctr" eaLnBrk="0" hangingPunct="0"/>
            <a:endParaRPr lang="en-US" sz="3600" dirty="0">
              <a:solidFill>
                <a:srgbClr val="FFC000"/>
              </a:solidFill>
              <a:effectLst>
                <a:outerShdw blurRad="38100" dist="38100" dir="2700000" algn="tl">
                  <a:srgbClr val="000000"/>
                </a:outerShdw>
              </a:effectLst>
              <a:latin typeface="Arial Narrow" panose="020B0606020202030204" pitchFamily="34" charset="0"/>
              <a:cs typeface="Arial" charset="0"/>
            </a:endParaRPr>
          </a:p>
          <a:p>
            <a:pPr algn="ctr" eaLnBrk="0" hangingPunct="0"/>
            <a:endParaRPr lang="en-US" sz="3600" dirty="0">
              <a:solidFill>
                <a:srgbClr val="FFC000"/>
              </a:solidFill>
              <a:effectLst>
                <a:outerShdw blurRad="38100" dist="38100" dir="2700000" algn="tl">
                  <a:srgbClr val="000000"/>
                </a:outerShdw>
              </a:effectLst>
              <a:latin typeface="Arial Narrow" panose="020B0606020202030204" pitchFamily="34" charset="0"/>
              <a:cs typeface="Arial" charset="0"/>
            </a:endParaRPr>
          </a:p>
          <a:p>
            <a:pPr algn="ctr" eaLnBrk="0" hangingPunct="0"/>
            <a:r>
              <a:rPr lang="en-US" sz="3600" dirty="0">
                <a:solidFill>
                  <a:srgbClr val="FFC000"/>
                </a:solidFill>
                <a:effectLst>
                  <a:outerShdw blurRad="38100" dist="38100" dir="2700000" algn="tl">
                    <a:srgbClr val="000000"/>
                  </a:outerShdw>
                </a:effectLst>
                <a:latin typeface="Arial Narrow" panose="020B0606020202030204" pitchFamily="34" charset="0"/>
                <a:cs typeface="Arial" charset="0"/>
              </a:rPr>
              <a:t>  </a:t>
            </a:r>
            <a:endParaRPr lang="en-US" sz="3200" b="1" dirty="0">
              <a:solidFill>
                <a:srgbClr val="FFC000"/>
              </a:solidFill>
              <a:latin typeface="Arial Narrow" panose="020B0606020202030204" pitchFamily="34" charset="0"/>
              <a:cs typeface="Arial" charset="0"/>
            </a:endParaRPr>
          </a:p>
        </p:txBody>
      </p:sp>
      <p:sp>
        <p:nvSpPr>
          <p:cNvPr id="107" name="Rectangle 52"/>
          <p:cNvSpPr>
            <a:spLocks noChangeArrowheads="1"/>
          </p:cNvSpPr>
          <p:nvPr/>
        </p:nvSpPr>
        <p:spPr bwMode="auto">
          <a:xfrm>
            <a:off x="11920729" y="4419601"/>
            <a:ext cx="20464271" cy="719872"/>
          </a:xfrm>
          <a:prstGeom prst="rect">
            <a:avLst/>
          </a:prstGeom>
          <a:noFill/>
          <a:ln w="9525">
            <a:noFill/>
            <a:miter lim="800000"/>
            <a:headEnd/>
            <a:tailEnd/>
          </a:ln>
          <a:effectLst/>
        </p:spPr>
        <p:txBody>
          <a:bodyPr lIns="131371" tIns="65688" rIns="131371" bIns="65688"/>
          <a:lstStyle/>
          <a:p>
            <a:pPr algn="ctr" eaLnBrk="0" hangingPunct="0"/>
            <a:r>
              <a:rPr lang="en-US" sz="4400" b="1" i="1" dirty="0">
                <a:solidFill>
                  <a:srgbClr val="FFC000"/>
                </a:solidFill>
                <a:latin typeface="Times" pitchFamily="2" charset="0"/>
                <a:cs typeface="Arial" charset="0"/>
              </a:rPr>
              <a:t>Liquid Chromatography / Mass </a:t>
            </a:r>
            <a:r>
              <a:rPr lang="en-US" sz="4400" b="1" i="1" dirty="0">
                <a:solidFill>
                  <a:srgbClr val="FFC000"/>
                </a:solidFill>
                <a:effectLst>
                  <a:outerShdw blurRad="38100" dist="38100" dir="2700000" algn="tl">
                    <a:srgbClr val="000000">
                      <a:alpha val="43137"/>
                    </a:srgbClr>
                  </a:outerShdw>
                </a:effectLst>
                <a:latin typeface="Times" pitchFamily="2" charset="0"/>
                <a:cs typeface="Arial" charset="0"/>
              </a:rPr>
              <a:t>Spectrometry (LC/MS) Method</a:t>
            </a:r>
            <a:endParaRPr lang="en-US" sz="3200" b="1" i="1" strike="sngStrike" dirty="0">
              <a:solidFill>
                <a:srgbClr val="FFC000"/>
              </a:solidFill>
              <a:effectLst>
                <a:outerShdw blurRad="38100" dist="38100" dir="2700000" algn="tl">
                  <a:srgbClr val="000000">
                    <a:alpha val="43137"/>
                  </a:srgbClr>
                </a:outerShdw>
              </a:effectLst>
              <a:latin typeface="Times" pitchFamily="2" charset="0"/>
              <a:cs typeface="Arial" charset="0"/>
            </a:endParaRPr>
          </a:p>
        </p:txBody>
      </p:sp>
      <p:sp>
        <p:nvSpPr>
          <p:cNvPr id="106" name="Rectangle 50"/>
          <p:cNvSpPr>
            <a:spLocks noChangeArrowheads="1"/>
          </p:cNvSpPr>
          <p:nvPr/>
        </p:nvSpPr>
        <p:spPr bwMode="auto">
          <a:xfrm>
            <a:off x="0" y="4078704"/>
            <a:ext cx="43874614" cy="182880"/>
          </a:xfrm>
          <a:prstGeom prst="rect">
            <a:avLst/>
          </a:prstGeom>
          <a:solidFill>
            <a:srgbClr val="7030A0"/>
          </a:solidFill>
          <a:ln w="9525">
            <a:noFill/>
            <a:miter lim="800000"/>
            <a:headEnd/>
            <a:tailEnd/>
          </a:ln>
          <a:effectLst/>
        </p:spPr>
        <p:txBody>
          <a:bodyPr lIns="131371" tIns="65688" rIns="131371" bIns="65688" numCol="1"/>
          <a:lstStyle/>
          <a:p>
            <a:pPr eaLnBrk="0" hangingPunct="0"/>
            <a:endParaRPr lang="en-US" sz="3800" dirty="0">
              <a:latin typeface="Arial Narrow" panose="020B0606020202030204" pitchFamily="34" charset="0"/>
              <a:cs typeface="Arial" pitchFamily="34" charset="0"/>
            </a:endParaRPr>
          </a:p>
          <a:p>
            <a:pPr eaLnBrk="0" hangingPunct="0"/>
            <a:endParaRPr lang="en-US" sz="3800" dirty="0">
              <a:latin typeface="Arial Narrow" panose="020B0606020202030204" pitchFamily="34" charset="0"/>
              <a:cs typeface="Arial" pitchFamily="34" charset="0"/>
            </a:endParaRPr>
          </a:p>
          <a:p>
            <a:pPr eaLnBrk="0" hangingPunct="0"/>
            <a:endParaRPr lang="en-US" sz="3800" dirty="0">
              <a:effectLst>
                <a:outerShdw blurRad="38100" dist="38100" dir="2700000" algn="tl">
                  <a:srgbClr val="000000"/>
                </a:outerShdw>
              </a:effectLst>
              <a:latin typeface="Arial Narrow" panose="020B0606020202030204" pitchFamily="34" charset="0"/>
            </a:endParaRPr>
          </a:p>
        </p:txBody>
      </p:sp>
      <p:sp>
        <p:nvSpPr>
          <p:cNvPr id="154" name="Rounded Rectangle 153"/>
          <p:cNvSpPr/>
          <p:nvPr/>
        </p:nvSpPr>
        <p:spPr bwMode="auto">
          <a:xfrm>
            <a:off x="11931260" y="22518958"/>
            <a:ext cx="20464272" cy="850392"/>
          </a:xfrm>
          <a:prstGeom prst="roundRect">
            <a:avLst/>
          </a:prstGeom>
          <a:solidFill>
            <a:srgbClr val="7030A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254000"/>
          </a:sp3d>
        </p:spPr>
        <p:style>
          <a:lnRef idx="0">
            <a:schemeClr val="accent6"/>
          </a:lnRef>
          <a:fillRef idx="3">
            <a:schemeClr val="accent6"/>
          </a:fillRef>
          <a:effectRef idx="3">
            <a:schemeClr val="accent6"/>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Narrow" panose="020B0606020202030204" pitchFamily="34" charset="0"/>
            </a:endParaRPr>
          </a:p>
        </p:txBody>
      </p:sp>
      <p:sp>
        <p:nvSpPr>
          <p:cNvPr id="155" name="Rectangle 52"/>
          <p:cNvSpPr>
            <a:spLocks noChangeArrowheads="1"/>
          </p:cNvSpPr>
          <p:nvPr/>
        </p:nvSpPr>
        <p:spPr bwMode="auto">
          <a:xfrm>
            <a:off x="11931260" y="22610087"/>
            <a:ext cx="20510422" cy="1133808"/>
          </a:xfrm>
          <a:prstGeom prst="rect">
            <a:avLst/>
          </a:prstGeom>
          <a:noFill/>
          <a:ln w="9525">
            <a:noFill/>
            <a:miter lim="800000"/>
            <a:headEnd/>
            <a:tailEnd/>
          </a:ln>
          <a:effectLst/>
        </p:spPr>
        <p:txBody>
          <a:bodyPr lIns="131371" tIns="65688" rIns="131371" bIns="65688"/>
          <a:lstStyle/>
          <a:p>
            <a:pPr algn="ctr" eaLnBrk="0" hangingPunct="0"/>
            <a:r>
              <a:rPr lang="en-US" sz="4400" b="1" i="1" dirty="0">
                <a:solidFill>
                  <a:srgbClr val="FFC000"/>
                </a:solidFill>
                <a:effectLst>
                  <a:outerShdw blurRad="38100" dist="38100" dir="2700000" algn="tl">
                    <a:srgbClr val="000000">
                      <a:alpha val="43137"/>
                    </a:srgbClr>
                  </a:outerShdw>
                </a:effectLst>
                <a:latin typeface="Times" pitchFamily="2" charset="0"/>
                <a:cs typeface="Arial" charset="0"/>
              </a:rPr>
              <a:t>Glyphosate Standard Method Development Results</a:t>
            </a:r>
            <a:endParaRPr lang="en-US" sz="3200" b="1" i="1" dirty="0">
              <a:solidFill>
                <a:srgbClr val="FFC000"/>
              </a:solidFill>
              <a:effectLst>
                <a:outerShdw blurRad="38100" dist="38100" dir="2700000" algn="tl">
                  <a:srgbClr val="000000">
                    <a:alpha val="43137"/>
                  </a:srgbClr>
                </a:outerShdw>
              </a:effectLst>
              <a:latin typeface="Times" pitchFamily="2" charset="0"/>
              <a:cs typeface="Arial" charset="0"/>
            </a:endParaRPr>
          </a:p>
        </p:txBody>
      </p:sp>
      <p:grpSp>
        <p:nvGrpSpPr>
          <p:cNvPr id="16" name="Group 15"/>
          <p:cNvGrpSpPr/>
          <p:nvPr/>
        </p:nvGrpSpPr>
        <p:grpSpPr>
          <a:xfrm>
            <a:off x="22298229" y="29413200"/>
            <a:ext cx="9990096" cy="773084"/>
            <a:chOff x="33421675" y="28190638"/>
            <a:chExt cx="11043100" cy="773084"/>
          </a:xfrm>
        </p:grpSpPr>
        <p:sp>
          <p:nvSpPr>
            <p:cNvPr id="124" name="Rounded Rectangle 123"/>
            <p:cNvSpPr/>
            <p:nvPr/>
          </p:nvSpPr>
          <p:spPr bwMode="auto">
            <a:xfrm>
              <a:off x="33421675" y="28190638"/>
              <a:ext cx="11043100" cy="773084"/>
            </a:xfrm>
            <a:prstGeom prst="roundRect">
              <a:avLst/>
            </a:prstGeom>
            <a:solidFill>
              <a:srgbClr val="7030A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254000"/>
            </a:sp3d>
          </p:spPr>
          <p:style>
            <a:lnRef idx="0">
              <a:schemeClr val="accent6"/>
            </a:lnRef>
            <a:fillRef idx="3">
              <a:schemeClr val="accent6"/>
            </a:fillRef>
            <a:effectRef idx="3">
              <a:schemeClr val="accent6"/>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Narrow" panose="020B0606020202030204" pitchFamily="34" charset="0"/>
              </a:endParaRPr>
            </a:p>
          </p:txBody>
        </p:sp>
        <p:sp>
          <p:nvSpPr>
            <p:cNvPr id="5" name="Rectangle 4"/>
            <p:cNvSpPr/>
            <p:nvPr/>
          </p:nvSpPr>
          <p:spPr>
            <a:xfrm>
              <a:off x="33568353" y="28190638"/>
              <a:ext cx="10896422" cy="769441"/>
            </a:xfrm>
            <a:prstGeom prst="rect">
              <a:avLst/>
            </a:prstGeom>
          </p:spPr>
          <p:txBody>
            <a:bodyPr wrap="square">
              <a:spAutoFit/>
            </a:bodyPr>
            <a:lstStyle/>
            <a:p>
              <a:pPr algn="ctr"/>
              <a:r>
                <a:rPr lang="en-US" sz="4400" b="1" i="1" dirty="0">
                  <a:solidFill>
                    <a:srgbClr val="FFC000"/>
                  </a:solidFill>
                  <a:effectLst>
                    <a:outerShdw blurRad="38100" dist="38100" dir="2700000" algn="tl">
                      <a:srgbClr val="000000">
                        <a:alpha val="43137"/>
                      </a:srgbClr>
                    </a:outerShdw>
                  </a:effectLst>
                  <a:latin typeface="Times" pitchFamily="2" charset="0"/>
                  <a:cs typeface="Arial" charset="0"/>
                </a:rPr>
                <a:t>Acknowledgements</a:t>
              </a:r>
              <a:r>
                <a:rPr lang="en-US" sz="4400" b="1" i="1" dirty="0">
                  <a:solidFill>
                    <a:srgbClr val="FFC000"/>
                  </a:solidFill>
                  <a:effectLst>
                    <a:outerShdw blurRad="38100" dist="38100" dir="2700000" algn="tl">
                      <a:srgbClr val="000000">
                        <a:alpha val="43137"/>
                      </a:srgbClr>
                    </a:outerShdw>
                  </a:effectLst>
                  <a:latin typeface="Arial Narrow" panose="020B0606020202030204" pitchFamily="34" charset="0"/>
                  <a:cs typeface="Arial" charset="0"/>
                </a:rPr>
                <a:t> </a:t>
              </a:r>
              <a:endParaRPr lang="en-US" sz="4400" i="1" dirty="0">
                <a:solidFill>
                  <a:srgbClr val="FFC000"/>
                </a:solidFill>
                <a:effectLst>
                  <a:outerShdw blurRad="38100" dist="38100" dir="2700000" algn="tl">
                    <a:srgbClr val="000000">
                      <a:alpha val="43137"/>
                    </a:srgbClr>
                  </a:outerShdw>
                </a:effectLst>
                <a:latin typeface="Arial Narrow" panose="020B0606020202030204" pitchFamily="34" charset="0"/>
              </a:endParaRPr>
            </a:p>
          </p:txBody>
        </p:sp>
      </p:grpSp>
      <p:graphicFrame>
        <p:nvGraphicFramePr>
          <p:cNvPr id="11" name="Table 10"/>
          <p:cNvGraphicFramePr>
            <a:graphicFrameLocks noGrp="1"/>
          </p:cNvGraphicFramePr>
          <p:nvPr>
            <p:extLst>
              <p:ext uri="{D42A27DB-BD31-4B8C-83A1-F6EECF244321}">
                <p14:modId xmlns:p14="http://schemas.microsoft.com/office/powerpoint/2010/main" val="1674433502"/>
              </p:ext>
            </p:extLst>
          </p:nvPr>
        </p:nvGraphicFramePr>
        <p:xfrm>
          <a:off x="23512479" y="5857754"/>
          <a:ext cx="7656751" cy="2013480"/>
        </p:xfrm>
        <a:graphic>
          <a:graphicData uri="http://schemas.openxmlformats.org/drawingml/2006/table">
            <a:tbl>
              <a:tblPr firstRow="1" firstCol="1" bandRow="1">
                <a:tableStyleId>{EB9631B5-78F2-41C9-869B-9F39066F8104}</a:tableStyleId>
              </a:tblPr>
              <a:tblGrid>
                <a:gridCol w="2319321">
                  <a:extLst>
                    <a:ext uri="{9D8B030D-6E8A-4147-A177-3AD203B41FA5}">
                      <a16:colId xmlns:a16="http://schemas.microsoft.com/office/drawing/2014/main" val="20000"/>
                    </a:ext>
                  </a:extLst>
                </a:gridCol>
                <a:gridCol w="1524000">
                  <a:extLst>
                    <a:ext uri="{9D8B030D-6E8A-4147-A177-3AD203B41FA5}">
                      <a16:colId xmlns:a16="http://schemas.microsoft.com/office/drawing/2014/main" val="20001"/>
                    </a:ext>
                  </a:extLst>
                </a:gridCol>
                <a:gridCol w="2717651">
                  <a:extLst>
                    <a:ext uri="{9D8B030D-6E8A-4147-A177-3AD203B41FA5}">
                      <a16:colId xmlns:a16="http://schemas.microsoft.com/office/drawing/2014/main" val="20002"/>
                    </a:ext>
                  </a:extLst>
                </a:gridCol>
                <a:gridCol w="1095779">
                  <a:extLst>
                    <a:ext uri="{9D8B030D-6E8A-4147-A177-3AD203B41FA5}">
                      <a16:colId xmlns:a16="http://schemas.microsoft.com/office/drawing/2014/main" val="20003"/>
                    </a:ext>
                  </a:extLst>
                </a:gridCol>
              </a:tblGrid>
              <a:tr h="402696">
                <a:tc>
                  <a:txBody>
                    <a:bodyPr/>
                    <a:lstStyle/>
                    <a:p>
                      <a:pPr marL="0" marR="0">
                        <a:lnSpc>
                          <a:spcPct val="115000"/>
                        </a:lnSpc>
                        <a:spcBef>
                          <a:spcPts val="0"/>
                        </a:spcBef>
                        <a:spcAft>
                          <a:spcPts val="0"/>
                        </a:spcAft>
                      </a:pPr>
                      <a:r>
                        <a:rPr lang="en-US" sz="2000" dirty="0">
                          <a:effectLst/>
                          <a:latin typeface="Times" panose="02020603050405020304" pitchFamily="18" charset="0"/>
                          <a:ea typeface="+mn-ea"/>
                          <a:cs typeface="Times" panose="02020603050405020304" pitchFamily="18" charset="0"/>
                        </a:rPr>
                        <a:t>Parameter</a:t>
                      </a:r>
                      <a:endParaRPr lang="en-US" sz="2000" dirty="0">
                        <a:effectLst/>
                        <a:latin typeface="Times" panose="02020603050405020304" pitchFamily="18" charset="0"/>
                        <a:ea typeface="Calibri"/>
                        <a:cs typeface="Times" panose="02020603050405020304" pitchFamily="18" charset="0"/>
                      </a:endParaRPr>
                    </a:p>
                  </a:txBody>
                  <a:tcPr marL="68580" marR="68580" marT="0" marB="0"/>
                </a:tc>
                <a:tc>
                  <a:txBody>
                    <a:bodyPr/>
                    <a:lstStyle/>
                    <a:p>
                      <a:pPr marL="0" marR="0">
                        <a:lnSpc>
                          <a:spcPct val="115000"/>
                        </a:lnSpc>
                        <a:spcBef>
                          <a:spcPts val="0"/>
                        </a:spcBef>
                        <a:spcAft>
                          <a:spcPts val="0"/>
                        </a:spcAft>
                      </a:pPr>
                      <a:r>
                        <a:rPr lang="en-US" sz="2000" dirty="0">
                          <a:effectLst/>
                          <a:latin typeface="Times" panose="02020603050405020304" pitchFamily="18" charset="0"/>
                          <a:cs typeface="Times" panose="02020603050405020304" pitchFamily="18" charset="0"/>
                        </a:rPr>
                        <a:t>Unit</a:t>
                      </a:r>
                      <a:endParaRPr lang="en-US" sz="2000" dirty="0">
                        <a:effectLst/>
                        <a:latin typeface="Times" panose="02020603050405020304" pitchFamily="18" charset="0"/>
                        <a:ea typeface="Calibri"/>
                        <a:cs typeface="Times" panose="02020603050405020304" pitchFamily="18" charset="0"/>
                      </a:endParaRPr>
                    </a:p>
                  </a:txBody>
                  <a:tcPr marL="68580" marR="68580" marT="0" marB="0"/>
                </a:tc>
                <a:tc>
                  <a:txBody>
                    <a:bodyPr/>
                    <a:lstStyle/>
                    <a:p>
                      <a:pPr marL="0" marR="0">
                        <a:lnSpc>
                          <a:spcPct val="115000"/>
                        </a:lnSpc>
                        <a:spcBef>
                          <a:spcPts val="0"/>
                        </a:spcBef>
                        <a:spcAft>
                          <a:spcPts val="0"/>
                        </a:spcAft>
                      </a:pPr>
                      <a:r>
                        <a:rPr lang="en-US" sz="2000" dirty="0">
                          <a:effectLst/>
                          <a:latin typeface="Times" panose="02020603050405020304" pitchFamily="18" charset="0"/>
                          <a:ea typeface="Calibri"/>
                          <a:cs typeface="Times" panose="02020603050405020304" pitchFamily="18" charset="0"/>
                        </a:rPr>
                        <a:t>Parameter</a:t>
                      </a:r>
                    </a:p>
                  </a:txBody>
                  <a:tcPr marL="68580" marR="68580" marT="0" marB="0"/>
                </a:tc>
                <a:tc>
                  <a:txBody>
                    <a:bodyPr/>
                    <a:lstStyle/>
                    <a:p>
                      <a:pPr marL="0" marR="0">
                        <a:lnSpc>
                          <a:spcPct val="115000"/>
                        </a:lnSpc>
                        <a:spcBef>
                          <a:spcPts val="0"/>
                        </a:spcBef>
                        <a:spcAft>
                          <a:spcPts val="0"/>
                        </a:spcAft>
                      </a:pPr>
                      <a:r>
                        <a:rPr lang="en-US" sz="2000" dirty="0">
                          <a:effectLst/>
                          <a:latin typeface="Times" panose="02020603050405020304" pitchFamily="18" charset="0"/>
                          <a:cs typeface="Times" panose="02020603050405020304" pitchFamily="18" charset="0"/>
                        </a:rPr>
                        <a:t>Unit</a:t>
                      </a:r>
                      <a:endParaRPr lang="en-US" sz="2000" dirty="0">
                        <a:effectLst/>
                        <a:latin typeface="Times" panose="02020603050405020304" pitchFamily="18" charset="0"/>
                        <a:ea typeface="Calibri"/>
                        <a:cs typeface="Times" panose="02020603050405020304" pitchFamily="18" charset="0"/>
                      </a:endParaRPr>
                    </a:p>
                  </a:txBody>
                  <a:tcPr marL="68580" marR="68580" marT="0" marB="0"/>
                </a:tc>
                <a:extLst>
                  <a:ext uri="{0D108BD9-81ED-4DB2-BD59-A6C34878D82A}">
                    <a16:rowId xmlns:a16="http://schemas.microsoft.com/office/drawing/2014/main" val="10000"/>
                  </a:ext>
                </a:extLst>
              </a:tr>
              <a:tr h="402696">
                <a:tc>
                  <a:txBody>
                    <a:bodyPr/>
                    <a:lstStyle/>
                    <a:p>
                      <a:pPr marL="0" marR="0">
                        <a:lnSpc>
                          <a:spcPct val="115000"/>
                        </a:lnSpc>
                        <a:spcBef>
                          <a:spcPts val="0"/>
                        </a:spcBef>
                        <a:spcAft>
                          <a:spcPts val="0"/>
                        </a:spcAft>
                      </a:pPr>
                      <a:r>
                        <a:rPr lang="en-US" sz="2000" dirty="0">
                          <a:effectLst/>
                          <a:latin typeface="Times" panose="02020603050405020304" pitchFamily="18" charset="0"/>
                          <a:cs typeface="Times" panose="02020603050405020304" pitchFamily="18" charset="0"/>
                        </a:rPr>
                        <a:t>Ionization Mode</a:t>
                      </a:r>
                      <a:endParaRPr lang="en-US" sz="2000" dirty="0">
                        <a:effectLst/>
                        <a:latin typeface="Times" panose="02020603050405020304" pitchFamily="18" charset="0"/>
                        <a:ea typeface="Calibri"/>
                        <a:cs typeface="Times" panose="02020603050405020304" pitchFamily="18" charset="0"/>
                      </a:endParaRPr>
                    </a:p>
                  </a:txBody>
                  <a:tcPr marL="68580" marR="68580" marT="0" marB="0"/>
                </a:tc>
                <a:tc>
                  <a:txBody>
                    <a:bodyPr/>
                    <a:lstStyle/>
                    <a:p>
                      <a:pPr marL="0" marR="0">
                        <a:lnSpc>
                          <a:spcPct val="115000"/>
                        </a:lnSpc>
                        <a:spcBef>
                          <a:spcPts val="0"/>
                        </a:spcBef>
                        <a:spcAft>
                          <a:spcPts val="0"/>
                        </a:spcAft>
                      </a:pPr>
                      <a:r>
                        <a:rPr lang="en-US" sz="2000" dirty="0">
                          <a:effectLst/>
                          <a:latin typeface="Times" panose="02020603050405020304" pitchFamily="18" charset="0"/>
                          <a:cs typeface="Times" panose="02020603050405020304" pitchFamily="18" charset="0"/>
                        </a:rPr>
                        <a:t>Negative</a:t>
                      </a:r>
                      <a:endParaRPr lang="en-US" sz="2000" dirty="0">
                        <a:effectLst/>
                        <a:latin typeface="Times" panose="02020603050405020304" pitchFamily="18" charset="0"/>
                        <a:ea typeface="Calibri"/>
                        <a:cs typeface="Times" panose="02020603050405020304" pitchFamily="18" charset="0"/>
                      </a:endParaRPr>
                    </a:p>
                  </a:txBody>
                  <a:tcPr marL="68580" marR="68580" marT="0" marB="0"/>
                </a:tc>
                <a:tc>
                  <a:txBody>
                    <a:bodyPr/>
                    <a:lstStyle/>
                    <a:p>
                      <a:pPr marL="0" marR="0">
                        <a:lnSpc>
                          <a:spcPct val="115000"/>
                        </a:lnSpc>
                        <a:spcBef>
                          <a:spcPts val="0"/>
                        </a:spcBef>
                        <a:spcAft>
                          <a:spcPts val="0"/>
                        </a:spcAft>
                      </a:pPr>
                      <a:r>
                        <a:rPr lang="en-US" sz="2000" b="1" dirty="0">
                          <a:solidFill>
                            <a:schemeClr val="bg1"/>
                          </a:solidFill>
                          <a:effectLst/>
                          <a:latin typeface="Times" panose="02020603050405020304" pitchFamily="18" charset="0"/>
                          <a:ea typeface="Calibri"/>
                          <a:cs typeface="Times" panose="02020603050405020304" pitchFamily="18" charset="0"/>
                        </a:rPr>
                        <a:t>Gas Source  1</a:t>
                      </a:r>
                    </a:p>
                  </a:txBody>
                  <a:tcPr marL="68580" marR="68580" marT="0" marB="0">
                    <a:solidFill>
                      <a:schemeClr val="accent4"/>
                    </a:solidFill>
                  </a:tcPr>
                </a:tc>
                <a:tc>
                  <a:txBody>
                    <a:bodyPr/>
                    <a:lstStyle/>
                    <a:p>
                      <a:pPr marL="0" marR="0">
                        <a:lnSpc>
                          <a:spcPct val="115000"/>
                        </a:lnSpc>
                        <a:spcBef>
                          <a:spcPts val="0"/>
                        </a:spcBef>
                        <a:spcAft>
                          <a:spcPts val="0"/>
                        </a:spcAft>
                      </a:pPr>
                      <a:r>
                        <a:rPr lang="en-US" sz="2000" dirty="0">
                          <a:effectLst/>
                          <a:latin typeface="Times" panose="02020603050405020304" pitchFamily="18" charset="0"/>
                          <a:ea typeface="Calibri"/>
                          <a:cs typeface="Times" panose="02020603050405020304" pitchFamily="18" charset="0"/>
                        </a:rPr>
                        <a:t>25</a:t>
                      </a:r>
                    </a:p>
                  </a:txBody>
                  <a:tcPr marL="68580" marR="68580" marT="0" marB="0"/>
                </a:tc>
                <a:extLst>
                  <a:ext uri="{0D108BD9-81ED-4DB2-BD59-A6C34878D82A}">
                    <a16:rowId xmlns:a16="http://schemas.microsoft.com/office/drawing/2014/main" val="10001"/>
                  </a:ext>
                </a:extLst>
              </a:tr>
              <a:tr h="402696">
                <a:tc>
                  <a:txBody>
                    <a:bodyPr/>
                    <a:lstStyle/>
                    <a:p>
                      <a:pPr marL="0" marR="0">
                        <a:lnSpc>
                          <a:spcPct val="115000"/>
                        </a:lnSpc>
                        <a:spcBef>
                          <a:spcPts val="0"/>
                        </a:spcBef>
                        <a:spcAft>
                          <a:spcPts val="0"/>
                        </a:spcAft>
                      </a:pPr>
                      <a:r>
                        <a:rPr lang="en-US" sz="2000" dirty="0">
                          <a:effectLst/>
                          <a:latin typeface="Times" panose="02020603050405020304" pitchFamily="18" charset="0"/>
                          <a:cs typeface="Times" panose="02020603050405020304" pitchFamily="18" charset="0"/>
                        </a:rPr>
                        <a:t>Ion</a:t>
                      </a:r>
                      <a:r>
                        <a:rPr lang="en-US" sz="2000" baseline="0" dirty="0">
                          <a:effectLst/>
                          <a:latin typeface="Times" panose="02020603050405020304" pitchFamily="18" charset="0"/>
                          <a:cs typeface="Times" panose="02020603050405020304" pitchFamily="18" charset="0"/>
                        </a:rPr>
                        <a:t> source</a:t>
                      </a:r>
                      <a:r>
                        <a:rPr lang="en-US" sz="2000" dirty="0">
                          <a:effectLst/>
                          <a:latin typeface="Times" panose="02020603050405020304" pitchFamily="18" charset="0"/>
                          <a:cs typeface="Times" panose="02020603050405020304" pitchFamily="18" charset="0"/>
                        </a:rPr>
                        <a:t> Voltage</a:t>
                      </a:r>
                      <a:endParaRPr lang="en-US" sz="2000" dirty="0">
                        <a:effectLst/>
                        <a:latin typeface="Times" panose="02020603050405020304" pitchFamily="18" charset="0"/>
                        <a:ea typeface="Calibri"/>
                        <a:cs typeface="Times" panose="02020603050405020304" pitchFamily="18" charset="0"/>
                      </a:endParaRPr>
                    </a:p>
                  </a:txBody>
                  <a:tcPr marL="68580" marR="68580" marT="0" marB="0"/>
                </a:tc>
                <a:tc>
                  <a:txBody>
                    <a:bodyPr/>
                    <a:lstStyle/>
                    <a:p>
                      <a:pPr marL="0" marR="0">
                        <a:lnSpc>
                          <a:spcPct val="115000"/>
                        </a:lnSpc>
                        <a:spcBef>
                          <a:spcPts val="0"/>
                        </a:spcBef>
                        <a:spcAft>
                          <a:spcPts val="0"/>
                        </a:spcAft>
                      </a:pPr>
                      <a:r>
                        <a:rPr lang="en-US" sz="2000" dirty="0">
                          <a:effectLst/>
                          <a:latin typeface="Times" panose="02020603050405020304" pitchFamily="18" charset="0"/>
                          <a:ea typeface="Calibri"/>
                          <a:cs typeface="Times" panose="02020603050405020304" pitchFamily="18" charset="0"/>
                        </a:rPr>
                        <a:t>4500</a:t>
                      </a:r>
                    </a:p>
                  </a:txBody>
                  <a:tcPr marL="68580" marR="68580" marT="0" marB="0"/>
                </a:tc>
                <a:tc>
                  <a:txBody>
                    <a:bodyPr/>
                    <a:lstStyle/>
                    <a:p>
                      <a:pPr marL="0" marR="0">
                        <a:lnSpc>
                          <a:spcPct val="115000"/>
                        </a:lnSpc>
                        <a:spcBef>
                          <a:spcPts val="0"/>
                        </a:spcBef>
                        <a:spcAft>
                          <a:spcPts val="0"/>
                        </a:spcAft>
                      </a:pPr>
                      <a:r>
                        <a:rPr lang="en-US" sz="2000" b="1" dirty="0">
                          <a:solidFill>
                            <a:schemeClr val="bg1"/>
                          </a:solidFill>
                          <a:effectLst/>
                          <a:latin typeface="Times" panose="02020603050405020304" pitchFamily="18" charset="0"/>
                          <a:ea typeface="Calibri"/>
                          <a:cs typeface="Times" panose="02020603050405020304" pitchFamily="18" charset="0"/>
                        </a:rPr>
                        <a:t>Gas</a:t>
                      </a:r>
                      <a:r>
                        <a:rPr lang="en-US" sz="2000" b="1" baseline="0" dirty="0">
                          <a:solidFill>
                            <a:schemeClr val="bg1"/>
                          </a:solidFill>
                          <a:effectLst/>
                          <a:latin typeface="Times" panose="02020603050405020304" pitchFamily="18" charset="0"/>
                          <a:ea typeface="Calibri"/>
                          <a:cs typeface="Times" panose="02020603050405020304" pitchFamily="18" charset="0"/>
                        </a:rPr>
                        <a:t> source  2</a:t>
                      </a:r>
                      <a:endParaRPr lang="en-US" sz="2000" b="1" dirty="0">
                        <a:solidFill>
                          <a:schemeClr val="bg1"/>
                        </a:solidFill>
                        <a:effectLst/>
                        <a:latin typeface="Times" panose="02020603050405020304" pitchFamily="18" charset="0"/>
                        <a:ea typeface="Calibri"/>
                        <a:cs typeface="Times" panose="02020603050405020304" pitchFamily="18" charset="0"/>
                      </a:endParaRPr>
                    </a:p>
                  </a:txBody>
                  <a:tcPr marL="68580" marR="68580" marT="0" marB="0">
                    <a:solidFill>
                      <a:schemeClr val="accent4"/>
                    </a:solidFill>
                  </a:tcPr>
                </a:tc>
                <a:tc>
                  <a:txBody>
                    <a:bodyPr/>
                    <a:lstStyle/>
                    <a:p>
                      <a:pPr marL="0" marR="0">
                        <a:lnSpc>
                          <a:spcPct val="115000"/>
                        </a:lnSpc>
                        <a:spcBef>
                          <a:spcPts val="0"/>
                        </a:spcBef>
                        <a:spcAft>
                          <a:spcPts val="0"/>
                        </a:spcAft>
                      </a:pPr>
                      <a:r>
                        <a:rPr lang="en-US" sz="2000" dirty="0">
                          <a:effectLst/>
                          <a:latin typeface="Times" panose="02020603050405020304" pitchFamily="18" charset="0"/>
                          <a:ea typeface="Calibri"/>
                          <a:cs typeface="Times" panose="02020603050405020304" pitchFamily="18" charset="0"/>
                        </a:rPr>
                        <a:t>25</a:t>
                      </a:r>
                    </a:p>
                  </a:txBody>
                  <a:tcPr marL="68580" marR="68580" marT="0" marB="0"/>
                </a:tc>
                <a:extLst>
                  <a:ext uri="{0D108BD9-81ED-4DB2-BD59-A6C34878D82A}">
                    <a16:rowId xmlns:a16="http://schemas.microsoft.com/office/drawing/2014/main" val="10002"/>
                  </a:ext>
                </a:extLst>
              </a:tr>
              <a:tr h="402696">
                <a:tc>
                  <a:txBody>
                    <a:bodyPr/>
                    <a:lstStyle/>
                    <a:p>
                      <a:pPr marL="0" marR="0">
                        <a:lnSpc>
                          <a:spcPct val="115000"/>
                        </a:lnSpc>
                        <a:spcBef>
                          <a:spcPts val="0"/>
                        </a:spcBef>
                        <a:spcAft>
                          <a:spcPts val="0"/>
                        </a:spcAft>
                      </a:pPr>
                      <a:r>
                        <a:rPr lang="en-US" sz="2000" dirty="0">
                          <a:effectLst/>
                          <a:latin typeface="Times" panose="02020603050405020304" pitchFamily="18" charset="0"/>
                          <a:ea typeface="+mn-ea"/>
                          <a:cs typeface="Times" panose="02020603050405020304" pitchFamily="18" charset="0"/>
                        </a:rPr>
                        <a:t>Curtain</a:t>
                      </a:r>
                      <a:r>
                        <a:rPr lang="en-US" sz="2000" baseline="0" dirty="0">
                          <a:effectLst/>
                          <a:latin typeface="Times" panose="02020603050405020304" pitchFamily="18" charset="0"/>
                          <a:ea typeface="+mn-ea"/>
                          <a:cs typeface="Times" panose="02020603050405020304" pitchFamily="18" charset="0"/>
                        </a:rPr>
                        <a:t> gas</a:t>
                      </a:r>
                      <a:endParaRPr lang="en-US" sz="2000" dirty="0">
                        <a:effectLst/>
                        <a:latin typeface="Times" panose="02020603050405020304" pitchFamily="18" charset="0"/>
                        <a:ea typeface="Calibri"/>
                        <a:cs typeface="Times" panose="02020603050405020304" pitchFamily="18" charset="0"/>
                      </a:endParaRPr>
                    </a:p>
                  </a:txBody>
                  <a:tcPr marL="68580" marR="68580" marT="0" marB="0"/>
                </a:tc>
                <a:tc>
                  <a:txBody>
                    <a:bodyPr/>
                    <a:lstStyle/>
                    <a:p>
                      <a:pPr marL="0" marR="0">
                        <a:lnSpc>
                          <a:spcPct val="115000"/>
                        </a:lnSpc>
                        <a:spcBef>
                          <a:spcPts val="0"/>
                        </a:spcBef>
                        <a:spcAft>
                          <a:spcPts val="0"/>
                        </a:spcAft>
                      </a:pPr>
                      <a:r>
                        <a:rPr lang="en-US" sz="2000" dirty="0">
                          <a:effectLst/>
                          <a:latin typeface="Times" panose="02020603050405020304" pitchFamily="18" charset="0"/>
                          <a:ea typeface="Calibri"/>
                          <a:cs typeface="Times" panose="02020603050405020304" pitchFamily="18" charset="0"/>
                        </a:rPr>
                        <a:t>25</a:t>
                      </a:r>
                    </a:p>
                  </a:txBody>
                  <a:tcPr marL="68580" marR="68580" marT="0" marB="0"/>
                </a:tc>
                <a:tc>
                  <a:txBody>
                    <a:bodyPr/>
                    <a:lstStyle/>
                    <a:p>
                      <a:pPr marL="0" marR="0">
                        <a:lnSpc>
                          <a:spcPct val="115000"/>
                        </a:lnSpc>
                        <a:spcBef>
                          <a:spcPts val="0"/>
                        </a:spcBef>
                        <a:spcAft>
                          <a:spcPts val="0"/>
                        </a:spcAft>
                      </a:pPr>
                      <a:r>
                        <a:rPr lang="en-US" sz="2000" b="1" dirty="0">
                          <a:solidFill>
                            <a:schemeClr val="bg1"/>
                          </a:solidFill>
                          <a:effectLst/>
                          <a:latin typeface="Times" panose="02020603050405020304" pitchFamily="18" charset="0"/>
                          <a:ea typeface="Calibri"/>
                          <a:cs typeface="Times" panose="02020603050405020304" pitchFamily="18" charset="0"/>
                        </a:rPr>
                        <a:t>Declustering</a:t>
                      </a:r>
                      <a:r>
                        <a:rPr lang="en-US" sz="2000" b="1" baseline="0" dirty="0">
                          <a:solidFill>
                            <a:schemeClr val="bg1"/>
                          </a:solidFill>
                          <a:effectLst/>
                          <a:latin typeface="Times" panose="02020603050405020304" pitchFamily="18" charset="0"/>
                          <a:ea typeface="Calibri"/>
                          <a:cs typeface="Times" panose="02020603050405020304" pitchFamily="18" charset="0"/>
                        </a:rPr>
                        <a:t> potential</a:t>
                      </a:r>
                      <a:endParaRPr lang="en-US" sz="2000" b="1" dirty="0">
                        <a:solidFill>
                          <a:schemeClr val="bg1"/>
                        </a:solidFill>
                        <a:effectLst/>
                        <a:latin typeface="Times" panose="02020603050405020304" pitchFamily="18" charset="0"/>
                        <a:ea typeface="Calibri"/>
                        <a:cs typeface="Times" panose="02020603050405020304" pitchFamily="18" charset="0"/>
                      </a:endParaRPr>
                    </a:p>
                  </a:txBody>
                  <a:tcPr marL="68580" marR="68580" marT="0" marB="0">
                    <a:solidFill>
                      <a:schemeClr val="accent4"/>
                    </a:solidFill>
                  </a:tcPr>
                </a:tc>
                <a:tc>
                  <a:txBody>
                    <a:bodyPr/>
                    <a:lstStyle/>
                    <a:p>
                      <a:pPr marL="0" marR="0">
                        <a:lnSpc>
                          <a:spcPct val="115000"/>
                        </a:lnSpc>
                        <a:spcBef>
                          <a:spcPts val="0"/>
                        </a:spcBef>
                        <a:spcAft>
                          <a:spcPts val="0"/>
                        </a:spcAft>
                      </a:pPr>
                      <a:r>
                        <a:rPr lang="en-US" sz="2000" dirty="0">
                          <a:effectLst/>
                          <a:latin typeface="Times" panose="02020603050405020304" pitchFamily="18" charset="0"/>
                          <a:ea typeface="Calibri"/>
                          <a:cs typeface="Times" panose="02020603050405020304" pitchFamily="18" charset="0"/>
                        </a:rPr>
                        <a:t>-35</a:t>
                      </a:r>
                    </a:p>
                  </a:txBody>
                  <a:tcPr marL="68580" marR="68580" marT="0" marB="0"/>
                </a:tc>
                <a:extLst>
                  <a:ext uri="{0D108BD9-81ED-4DB2-BD59-A6C34878D82A}">
                    <a16:rowId xmlns:a16="http://schemas.microsoft.com/office/drawing/2014/main" val="10003"/>
                  </a:ext>
                </a:extLst>
              </a:tr>
              <a:tr h="402696">
                <a:tc>
                  <a:txBody>
                    <a:bodyPr/>
                    <a:lstStyle/>
                    <a:p>
                      <a:pPr marL="0" marR="0">
                        <a:lnSpc>
                          <a:spcPct val="115000"/>
                        </a:lnSpc>
                        <a:spcBef>
                          <a:spcPts val="0"/>
                        </a:spcBef>
                        <a:spcAft>
                          <a:spcPts val="0"/>
                        </a:spcAft>
                      </a:pPr>
                      <a:r>
                        <a:rPr lang="en-US" sz="2000" dirty="0">
                          <a:effectLst/>
                          <a:latin typeface="Times" panose="02020603050405020304" pitchFamily="18" charset="0"/>
                          <a:cs typeface="Times" panose="02020603050405020304" pitchFamily="18" charset="0"/>
                        </a:rPr>
                        <a:t>Temperature</a:t>
                      </a:r>
                      <a:endParaRPr lang="en-US" sz="2000" dirty="0">
                        <a:effectLst/>
                        <a:latin typeface="Times" panose="02020603050405020304" pitchFamily="18" charset="0"/>
                        <a:ea typeface="Calibri"/>
                        <a:cs typeface="Times" panose="02020603050405020304" pitchFamily="18" charset="0"/>
                      </a:endParaRPr>
                    </a:p>
                  </a:txBody>
                  <a:tcPr marL="68580" marR="68580" marT="0" marB="0"/>
                </a:tc>
                <a:tc>
                  <a:txBody>
                    <a:bodyPr/>
                    <a:lstStyle/>
                    <a:p>
                      <a:pPr marL="0" marR="0">
                        <a:lnSpc>
                          <a:spcPct val="115000"/>
                        </a:lnSpc>
                        <a:spcBef>
                          <a:spcPts val="0"/>
                        </a:spcBef>
                        <a:spcAft>
                          <a:spcPts val="0"/>
                        </a:spcAft>
                      </a:pPr>
                      <a:r>
                        <a:rPr lang="en-US" sz="2000" dirty="0">
                          <a:effectLst/>
                          <a:latin typeface="Times" panose="02020603050405020304" pitchFamily="18" charset="0"/>
                          <a:ea typeface="Calibri"/>
                          <a:cs typeface="Times" panose="02020603050405020304" pitchFamily="18" charset="0"/>
                        </a:rPr>
                        <a:t>150ºC</a:t>
                      </a:r>
                    </a:p>
                  </a:txBody>
                  <a:tcPr marL="68580" marR="68580" marT="0" marB="0"/>
                </a:tc>
                <a:tc>
                  <a:txBody>
                    <a:bodyPr/>
                    <a:lstStyle/>
                    <a:p>
                      <a:pPr marL="0" marR="0">
                        <a:lnSpc>
                          <a:spcPct val="115000"/>
                        </a:lnSpc>
                        <a:spcBef>
                          <a:spcPts val="0"/>
                        </a:spcBef>
                        <a:spcAft>
                          <a:spcPts val="0"/>
                        </a:spcAft>
                      </a:pPr>
                      <a:r>
                        <a:rPr lang="en-US" sz="2000" b="1" dirty="0">
                          <a:solidFill>
                            <a:schemeClr val="bg1"/>
                          </a:solidFill>
                          <a:effectLst/>
                          <a:latin typeface="Times" panose="02020603050405020304" pitchFamily="18" charset="0"/>
                          <a:ea typeface="Calibri"/>
                          <a:cs typeface="Times" panose="02020603050405020304" pitchFamily="18" charset="0"/>
                        </a:rPr>
                        <a:t>Collision</a:t>
                      </a:r>
                      <a:r>
                        <a:rPr lang="en-US" sz="2000" b="1" baseline="0" dirty="0">
                          <a:solidFill>
                            <a:schemeClr val="bg1"/>
                          </a:solidFill>
                          <a:effectLst/>
                          <a:latin typeface="Times" panose="02020603050405020304" pitchFamily="18" charset="0"/>
                          <a:ea typeface="Calibri"/>
                          <a:cs typeface="Times" panose="02020603050405020304" pitchFamily="18" charset="0"/>
                        </a:rPr>
                        <a:t> energy</a:t>
                      </a:r>
                      <a:endParaRPr lang="en-US" sz="2000" b="1" dirty="0">
                        <a:solidFill>
                          <a:schemeClr val="bg1"/>
                        </a:solidFill>
                        <a:effectLst/>
                        <a:latin typeface="Times" panose="02020603050405020304" pitchFamily="18" charset="0"/>
                        <a:ea typeface="Calibri"/>
                        <a:cs typeface="Times" panose="02020603050405020304" pitchFamily="18" charset="0"/>
                      </a:endParaRPr>
                    </a:p>
                  </a:txBody>
                  <a:tcPr marL="68580" marR="68580" marT="0" marB="0">
                    <a:solidFill>
                      <a:schemeClr val="accent4"/>
                    </a:solidFill>
                  </a:tcPr>
                </a:tc>
                <a:tc>
                  <a:txBody>
                    <a:bodyPr/>
                    <a:lstStyle/>
                    <a:p>
                      <a:pPr marL="0" marR="0">
                        <a:lnSpc>
                          <a:spcPct val="115000"/>
                        </a:lnSpc>
                        <a:spcBef>
                          <a:spcPts val="0"/>
                        </a:spcBef>
                        <a:spcAft>
                          <a:spcPts val="0"/>
                        </a:spcAft>
                      </a:pPr>
                      <a:r>
                        <a:rPr lang="en-US" sz="2000" dirty="0">
                          <a:effectLst/>
                          <a:latin typeface="Times" panose="02020603050405020304" pitchFamily="18" charset="0"/>
                          <a:ea typeface="Calibri"/>
                          <a:cs typeface="Times" panose="02020603050405020304" pitchFamily="18" charset="0"/>
                        </a:rPr>
                        <a:t>-5.5</a:t>
                      </a:r>
                    </a:p>
                  </a:txBody>
                  <a:tcPr marL="68580" marR="68580" marT="0" marB="0"/>
                </a:tc>
                <a:extLst>
                  <a:ext uri="{0D108BD9-81ED-4DB2-BD59-A6C34878D82A}">
                    <a16:rowId xmlns:a16="http://schemas.microsoft.com/office/drawing/2014/main" val="10004"/>
                  </a:ext>
                </a:extLst>
              </a:tr>
            </a:tbl>
          </a:graphicData>
        </a:graphic>
      </p:graphicFrame>
      <p:sp>
        <p:nvSpPr>
          <p:cNvPr id="74" name="Rectangle 53"/>
          <p:cNvSpPr>
            <a:spLocks noChangeArrowheads="1"/>
          </p:cNvSpPr>
          <p:nvPr/>
        </p:nvSpPr>
        <p:spPr bwMode="auto">
          <a:xfrm>
            <a:off x="12972610" y="11642114"/>
            <a:ext cx="9488888" cy="948168"/>
          </a:xfrm>
          <a:prstGeom prst="rect">
            <a:avLst/>
          </a:prstGeom>
          <a:noFill/>
          <a:ln w="9525">
            <a:noFill/>
            <a:miter lim="800000"/>
            <a:headEnd/>
            <a:tailEnd/>
          </a:ln>
          <a:effectLst/>
        </p:spPr>
        <p:txBody>
          <a:bodyPr lIns="131371" tIns="65688" rIns="131371" bIns="65688"/>
          <a:lstStyle/>
          <a:p>
            <a:pPr algn="just"/>
            <a:r>
              <a:rPr lang="en-US" sz="2000" b="1" dirty="0">
                <a:effectLst>
                  <a:outerShdw blurRad="38100" dist="38100" dir="2700000" algn="tl">
                    <a:srgbClr val="000000">
                      <a:alpha val="43137"/>
                    </a:srgbClr>
                  </a:outerShdw>
                </a:effectLst>
                <a:latin typeface="Times" pitchFamily="2" charset="0"/>
                <a:cs typeface="Arial" charset="0"/>
              </a:rPr>
              <a:t>Fig. 2. </a:t>
            </a:r>
            <a:r>
              <a:rPr lang="en-US" sz="2000" dirty="0">
                <a:latin typeface="Times" pitchFamily="2" charset="0"/>
                <a:cs typeface="Arial" charset="0"/>
              </a:rPr>
              <a:t>AB Sciex Exion liquid chromatography/AB Sciex 3200 triple quadrupole mass spectrometer (LCMS) utilized for quantitative method analysis. </a:t>
            </a:r>
            <a:endParaRPr lang="en-US" sz="2000" dirty="0">
              <a:latin typeface="Times" pitchFamily="2" charset="0"/>
              <a:cs typeface="Arial Narrow"/>
            </a:endParaRPr>
          </a:p>
        </p:txBody>
      </p:sp>
      <p:sp>
        <p:nvSpPr>
          <p:cNvPr id="75" name="Rectangle 53"/>
          <p:cNvSpPr>
            <a:spLocks noChangeArrowheads="1"/>
          </p:cNvSpPr>
          <p:nvPr/>
        </p:nvSpPr>
        <p:spPr bwMode="auto">
          <a:xfrm>
            <a:off x="23415464" y="5367786"/>
            <a:ext cx="7820541" cy="576407"/>
          </a:xfrm>
          <a:prstGeom prst="rect">
            <a:avLst/>
          </a:prstGeom>
          <a:noFill/>
          <a:ln w="9525">
            <a:noFill/>
            <a:miter lim="800000"/>
            <a:headEnd/>
            <a:tailEnd/>
          </a:ln>
          <a:effectLst/>
        </p:spPr>
        <p:txBody>
          <a:bodyPr lIns="131371" tIns="65688" rIns="131371" bIns="65688"/>
          <a:lstStyle/>
          <a:p>
            <a:r>
              <a:rPr lang="en-US" sz="2000" b="1" dirty="0">
                <a:effectLst>
                  <a:outerShdw blurRad="38100" dist="38100" dir="2700000" algn="tl">
                    <a:srgbClr val="000000">
                      <a:alpha val="43137"/>
                    </a:srgbClr>
                  </a:outerShdw>
                </a:effectLst>
                <a:latin typeface="Times" pitchFamily="2" charset="0"/>
                <a:cs typeface="Arial" charset="0"/>
              </a:rPr>
              <a:t>Table 1:</a:t>
            </a:r>
            <a:r>
              <a:rPr lang="en-US" sz="2000" dirty="0">
                <a:latin typeface="Times" pitchFamily="2" charset="0"/>
                <a:cs typeface="Arial" charset="0"/>
              </a:rPr>
              <a:t>  Mass spectrometry parameters</a:t>
            </a:r>
            <a:r>
              <a:rPr lang="en-US" sz="2000" dirty="0">
                <a:latin typeface="Arial Narrow" panose="020B0606020202030204" pitchFamily="34" charset="0"/>
                <a:cs typeface="Arial" charset="0"/>
              </a:rPr>
              <a:t>.</a:t>
            </a:r>
            <a:endParaRPr lang="en-US" sz="2000" dirty="0">
              <a:latin typeface="Arial Narrow" panose="020B0606020202030204" pitchFamily="34" charset="0"/>
              <a:cs typeface="Arial Narrow"/>
            </a:endParaRPr>
          </a:p>
        </p:txBody>
      </p:sp>
      <p:graphicFrame>
        <p:nvGraphicFramePr>
          <p:cNvPr id="69" name="Table 68"/>
          <p:cNvGraphicFramePr>
            <a:graphicFrameLocks noGrp="1"/>
          </p:cNvGraphicFramePr>
          <p:nvPr>
            <p:extLst>
              <p:ext uri="{D42A27DB-BD31-4B8C-83A1-F6EECF244321}">
                <p14:modId xmlns:p14="http://schemas.microsoft.com/office/powerpoint/2010/main" val="998396168"/>
              </p:ext>
            </p:extLst>
          </p:nvPr>
        </p:nvGraphicFramePr>
        <p:xfrm>
          <a:off x="23512479" y="9497255"/>
          <a:ext cx="7656750" cy="2847145"/>
        </p:xfrm>
        <a:graphic>
          <a:graphicData uri="http://schemas.openxmlformats.org/drawingml/2006/table">
            <a:tbl>
              <a:tblPr firstRow="1" firstCol="1" bandRow="1">
                <a:tableStyleId>{EB9631B5-78F2-41C9-869B-9F39066F8104}</a:tableStyleId>
              </a:tblPr>
              <a:tblGrid>
                <a:gridCol w="1668030">
                  <a:extLst>
                    <a:ext uri="{9D8B030D-6E8A-4147-A177-3AD203B41FA5}">
                      <a16:colId xmlns:a16="http://schemas.microsoft.com/office/drawing/2014/main" val="20000"/>
                    </a:ext>
                  </a:extLst>
                </a:gridCol>
                <a:gridCol w="2937291">
                  <a:extLst>
                    <a:ext uri="{9D8B030D-6E8A-4147-A177-3AD203B41FA5}">
                      <a16:colId xmlns:a16="http://schemas.microsoft.com/office/drawing/2014/main" val="20001"/>
                    </a:ext>
                  </a:extLst>
                </a:gridCol>
                <a:gridCol w="3051429">
                  <a:extLst>
                    <a:ext uri="{9D8B030D-6E8A-4147-A177-3AD203B41FA5}">
                      <a16:colId xmlns:a16="http://schemas.microsoft.com/office/drawing/2014/main" val="20002"/>
                    </a:ext>
                  </a:extLst>
                </a:gridCol>
              </a:tblGrid>
              <a:tr h="813470">
                <a:tc>
                  <a:txBody>
                    <a:bodyPr/>
                    <a:lstStyle/>
                    <a:p>
                      <a:pPr marL="0" marR="0">
                        <a:lnSpc>
                          <a:spcPct val="115000"/>
                        </a:lnSpc>
                        <a:spcBef>
                          <a:spcPts val="0"/>
                        </a:spcBef>
                        <a:spcAft>
                          <a:spcPts val="0"/>
                        </a:spcAft>
                      </a:pPr>
                      <a:r>
                        <a:rPr lang="en-US" sz="2000" dirty="0">
                          <a:effectLst/>
                          <a:latin typeface="Times" panose="02020603050405020304" pitchFamily="18" charset="0"/>
                          <a:cs typeface="Times" panose="02020603050405020304" pitchFamily="18" charset="0"/>
                        </a:rPr>
                        <a:t>Time (min)</a:t>
                      </a:r>
                      <a:endParaRPr lang="en-US" sz="2000" dirty="0">
                        <a:effectLst/>
                        <a:latin typeface="Times" panose="02020603050405020304" pitchFamily="18" charset="0"/>
                        <a:ea typeface="Calibri"/>
                        <a:cs typeface="Times" panose="02020603050405020304" pitchFamily="18" charset="0"/>
                      </a:endParaRPr>
                    </a:p>
                  </a:txBody>
                  <a:tcPr marL="68580" marR="68580" marT="0" marB="0"/>
                </a:tc>
                <a:tc>
                  <a:txBody>
                    <a:bodyPr/>
                    <a:lstStyle/>
                    <a:p>
                      <a:pPr marL="0" marR="0">
                        <a:lnSpc>
                          <a:spcPct val="115000"/>
                        </a:lnSpc>
                        <a:spcBef>
                          <a:spcPts val="0"/>
                        </a:spcBef>
                        <a:spcAft>
                          <a:spcPts val="0"/>
                        </a:spcAft>
                      </a:pPr>
                      <a:r>
                        <a:rPr lang="en-US" sz="2000" baseline="0" dirty="0">
                          <a:effectLst/>
                          <a:latin typeface="Times" panose="02020603050405020304" pitchFamily="18" charset="0"/>
                          <a:cs typeface="Times" panose="02020603050405020304" pitchFamily="18" charset="0"/>
                        </a:rPr>
                        <a:t>%A – Water with</a:t>
                      </a:r>
                    </a:p>
                    <a:p>
                      <a:pPr marL="0" marR="0">
                        <a:lnSpc>
                          <a:spcPct val="115000"/>
                        </a:lnSpc>
                        <a:spcBef>
                          <a:spcPts val="0"/>
                        </a:spcBef>
                        <a:spcAft>
                          <a:spcPts val="0"/>
                        </a:spcAft>
                      </a:pPr>
                      <a:r>
                        <a:rPr lang="en-US" sz="2000" baseline="0" dirty="0">
                          <a:effectLst/>
                          <a:latin typeface="Times" panose="02020603050405020304" pitchFamily="18" charset="0"/>
                          <a:cs typeface="Times" panose="02020603050405020304" pitchFamily="18" charset="0"/>
                        </a:rPr>
                        <a:t>0.5% formic acid</a:t>
                      </a:r>
                      <a:endParaRPr lang="en-US" sz="2000" dirty="0">
                        <a:effectLst/>
                        <a:latin typeface="Times" panose="02020603050405020304" pitchFamily="18" charset="0"/>
                        <a:ea typeface="Calibri"/>
                        <a:cs typeface="Times" panose="02020603050405020304" pitchFamily="18" charset="0"/>
                      </a:endParaRPr>
                    </a:p>
                  </a:txBody>
                  <a:tcPr marL="68580" marR="68580" marT="0" marB="0"/>
                </a:tc>
                <a:tc>
                  <a:txBody>
                    <a:bodyPr/>
                    <a:lstStyle/>
                    <a:p>
                      <a:pPr marL="0" marR="0">
                        <a:lnSpc>
                          <a:spcPct val="115000"/>
                        </a:lnSpc>
                        <a:spcBef>
                          <a:spcPts val="0"/>
                        </a:spcBef>
                        <a:spcAft>
                          <a:spcPts val="0"/>
                        </a:spcAft>
                      </a:pPr>
                      <a:r>
                        <a:rPr lang="en-US" sz="2000" dirty="0">
                          <a:effectLst/>
                          <a:latin typeface="Times" panose="02020603050405020304" pitchFamily="18" charset="0"/>
                          <a:cs typeface="Times" panose="02020603050405020304" pitchFamily="18" charset="0"/>
                        </a:rPr>
                        <a:t>%B-</a:t>
                      </a:r>
                      <a:r>
                        <a:rPr lang="en-US" sz="2000" baseline="0" dirty="0">
                          <a:effectLst/>
                          <a:latin typeface="Times" panose="02020603050405020304" pitchFamily="18" charset="0"/>
                          <a:cs typeface="Times" panose="02020603050405020304" pitchFamily="18" charset="0"/>
                        </a:rPr>
                        <a:t> Methanol</a:t>
                      </a:r>
                      <a:endParaRPr lang="en-US" sz="2000" dirty="0">
                        <a:effectLst/>
                        <a:latin typeface="Times" panose="02020603050405020304" pitchFamily="18" charset="0"/>
                        <a:ea typeface="Calibri"/>
                        <a:cs typeface="Times" panose="02020603050405020304" pitchFamily="18" charset="0"/>
                      </a:endParaRPr>
                    </a:p>
                  </a:txBody>
                  <a:tcPr marL="68580" marR="68580" marT="0" marB="0"/>
                </a:tc>
                <a:extLst>
                  <a:ext uri="{0D108BD9-81ED-4DB2-BD59-A6C34878D82A}">
                    <a16:rowId xmlns:a16="http://schemas.microsoft.com/office/drawing/2014/main" val="10000"/>
                  </a:ext>
                </a:extLst>
              </a:tr>
              <a:tr h="406735">
                <a:tc>
                  <a:txBody>
                    <a:bodyPr/>
                    <a:lstStyle/>
                    <a:p>
                      <a:pPr marL="0" marR="0" algn="ctr">
                        <a:lnSpc>
                          <a:spcPct val="115000"/>
                        </a:lnSpc>
                        <a:spcBef>
                          <a:spcPts val="0"/>
                        </a:spcBef>
                        <a:spcAft>
                          <a:spcPts val="0"/>
                        </a:spcAft>
                      </a:pPr>
                      <a:r>
                        <a:rPr lang="en-US" sz="2000" dirty="0">
                          <a:effectLst/>
                          <a:latin typeface="Times" panose="02020603050405020304" pitchFamily="18" charset="0"/>
                          <a:ea typeface="Calibri"/>
                          <a:cs typeface="Times" panose="02020603050405020304" pitchFamily="18" charset="0"/>
                        </a:rPr>
                        <a:t>3</a:t>
                      </a:r>
                    </a:p>
                  </a:txBody>
                  <a:tcPr marL="68580" marR="68580" marT="0" marB="0"/>
                </a:tc>
                <a:tc>
                  <a:txBody>
                    <a:bodyPr/>
                    <a:lstStyle/>
                    <a:p>
                      <a:pPr marL="0" marR="0" algn="ctr">
                        <a:lnSpc>
                          <a:spcPct val="115000"/>
                        </a:lnSpc>
                        <a:spcBef>
                          <a:spcPts val="0"/>
                        </a:spcBef>
                        <a:spcAft>
                          <a:spcPts val="0"/>
                        </a:spcAft>
                      </a:pPr>
                      <a:r>
                        <a:rPr lang="en-US" sz="2000" dirty="0">
                          <a:effectLst/>
                          <a:latin typeface="Times" panose="02020603050405020304" pitchFamily="18" charset="0"/>
                          <a:ea typeface="Calibri"/>
                          <a:cs typeface="Times" panose="02020603050405020304" pitchFamily="18" charset="0"/>
                        </a:rPr>
                        <a:t>99</a:t>
                      </a:r>
                    </a:p>
                  </a:txBody>
                  <a:tcPr marL="68580" marR="68580" marT="0" marB="0"/>
                </a:tc>
                <a:tc>
                  <a:txBody>
                    <a:bodyPr/>
                    <a:lstStyle/>
                    <a:p>
                      <a:pPr marL="0" marR="0" algn="ctr">
                        <a:lnSpc>
                          <a:spcPct val="115000"/>
                        </a:lnSpc>
                        <a:spcBef>
                          <a:spcPts val="0"/>
                        </a:spcBef>
                        <a:spcAft>
                          <a:spcPts val="0"/>
                        </a:spcAft>
                      </a:pPr>
                      <a:r>
                        <a:rPr lang="en-US" sz="2000" dirty="0">
                          <a:effectLst/>
                          <a:latin typeface="Times" panose="02020603050405020304" pitchFamily="18" charset="0"/>
                          <a:ea typeface="Calibri"/>
                          <a:cs typeface="Times" panose="02020603050405020304" pitchFamily="18" charset="0"/>
                        </a:rPr>
                        <a:t>1</a:t>
                      </a:r>
                    </a:p>
                  </a:txBody>
                  <a:tcPr marL="68580" marR="68580" marT="0" marB="0"/>
                </a:tc>
                <a:extLst>
                  <a:ext uri="{0D108BD9-81ED-4DB2-BD59-A6C34878D82A}">
                    <a16:rowId xmlns:a16="http://schemas.microsoft.com/office/drawing/2014/main" val="10001"/>
                  </a:ext>
                </a:extLst>
              </a:tr>
              <a:tr h="406735">
                <a:tc>
                  <a:txBody>
                    <a:bodyPr/>
                    <a:lstStyle/>
                    <a:p>
                      <a:pPr marL="0" marR="0" algn="ctr">
                        <a:lnSpc>
                          <a:spcPct val="115000"/>
                        </a:lnSpc>
                        <a:spcBef>
                          <a:spcPts val="0"/>
                        </a:spcBef>
                        <a:spcAft>
                          <a:spcPts val="0"/>
                        </a:spcAft>
                      </a:pPr>
                      <a:r>
                        <a:rPr lang="en-US" sz="2000" dirty="0">
                          <a:effectLst/>
                          <a:latin typeface="Times" panose="02020603050405020304" pitchFamily="18" charset="0"/>
                          <a:ea typeface="Calibri"/>
                          <a:cs typeface="Times" panose="02020603050405020304" pitchFamily="18" charset="0"/>
                        </a:rPr>
                        <a:t>6</a:t>
                      </a:r>
                    </a:p>
                  </a:txBody>
                  <a:tcPr marL="68580" marR="68580" marT="0" marB="0"/>
                </a:tc>
                <a:tc>
                  <a:txBody>
                    <a:bodyPr/>
                    <a:lstStyle/>
                    <a:p>
                      <a:pPr marL="0" marR="0" algn="ctr">
                        <a:lnSpc>
                          <a:spcPct val="115000"/>
                        </a:lnSpc>
                        <a:spcBef>
                          <a:spcPts val="0"/>
                        </a:spcBef>
                        <a:spcAft>
                          <a:spcPts val="0"/>
                        </a:spcAft>
                      </a:pPr>
                      <a:r>
                        <a:rPr lang="en-US" sz="2000" dirty="0">
                          <a:effectLst/>
                          <a:latin typeface="Times" panose="02020603050405020304" pitchFamily="18" charset="0"/>
                          <a:ea typeface="Calibri"/>
                          <a:cs typeface="Times" panose="02020603050405020304" pitchFamily="18" charset="0"/>
                        </a:rPr>
                        <a:t>10</a:t>
                      </a:r>
                    </a:p>
                  </a:txBody>
                  <a:tcPr marL="68580" marR="68580" marT="0" marB="0"/>
                </a:tc>
                <a:tc>
                  <a:txBody>
                    <a:bodyPr/>
                    <a:lstStyle/>
                    <a:p>
                      <a:pPr marL="0" marR="0" algn="ctr">
                        <a:lnSpc>
                          <a:spcPct val="115000"/>
                        </a:lnSpc>
                        <a:spcBef>
                          <a:spcPts val="0"/>
                        </a:spcBef>
                        <a:spcAft>
                          <a:spcPts val="0"/>
                        </a:spcAft>
                      </a:pPr>
                      <a:r>
                        <a:rPr lang="en-US" sz="2000" dirty="0">
                          <a:effectLst/>
                          <a:latin typeface="Times" panose="02020603050405020304" pitchFamily="18" charset="0"/>
                          <a:ea typeface="Calibri"/>
                          <a:cs typeface="Times" panose="02020603050405020304" pitchFamily="18" charset="0"/>
                        </a:rPr>
                        <a:t>90</a:t>
                      </a:r>
                    </a:p>
                  </a:txBody>
                  <a:tcPr marL="68580" marR="68580" marT="0" marB="0"/>
                </a:tc>
                <a:extLst>
                  <a:ext uri="{0D108BD9-81ED-4DB2-BD59-A6C34878D82A}">
                    <a16:rowId xmlns:a16="http://schemas.microsoft.com/office/drawing/2014/main" val="10002"/>
                  </a:ext>
                </a:extLst>
              </a:tr>
              <a:tr h="406735">
                <a:tc>
                  <a:txBody>
                    <a:bodyPr/>
                    <a:lstStyle/>
                    <a:p>
                      <a:pPr marL="0" marR="0" algn="ctr">
                        <a:lnSpc>
                          <a:spcPct val="115000"/>
                        </a:lnSpc>
                        <a:spcBef>
                          <a:spcPts val="0"/>
                        </a:spcBef>
                        <a:spcAft>
                          <a:spcPts val="0"/>
                        </a:spcAft>
                      </a:pPr>
                      <a:r>
                        <a:rPr lang="en-US" sz="2000" dirty="0">
                          <a:effectLst/>
                          <a:latin typeface="Times" panose="02020603050405020304" pitchFamily="18" charset="0"/>
                          <a:ea typeface="Calibri"/>
                          <a:cs typeface="Times" panose="02020603050405020304" pitchFamily="18" charset="0"/>
                        </a:rPr>
                        <a:t>7</a:t>
                      </a:r>
                    </a:p>
                  </a:txBody>
                  <a:tcPr marL="68580" marR="68580" marT="0" marB="0"/>
                </a:tc>
                <a:tc>
                  <a:txBody>
                    <a:bodyPr/>
                    <a:lstStyle/>
                    <a:p>
                      <a:pPr marL="0" marR="0" algn="ctr">
                        <a:lnSpc>
                          <a:spcPct val="115000"/>
                        </a:lnSpc>
                        <a:spcBef>
                          <a:spcPts val="0"/>
                        </a:spcBef>
                        <a:spcAft>
                          <a:spcPts val="0"/>
                        </a:spcAft>
                      </a:pPr>
                      <a:r>
                        <a:rPr lang="en-US" sz="2000" dirty="0">
                          <a:effectLst/>
                          <a:latin typeface="Times" panose="02020603050405020304" pitchFamily="18" charset="0"/>
                          <a:ea typeface="Calibri"/>
                          <a:cs typeface="Times" panose="02020603050405020304" pitchFamily="18" charset="0"/>
                        </a:rPr>
                        <a:t>10</a:t>
                      </a:r>
                    </a:p>
                  </a:txBody>
                  <a:tcPr marL="68580" marR="68580" marT="0" marB="0"/>
                </a:tc>
                <a:tc>
                  <a:txBody>
                    <a:bodyPr/>
                    <a:lstStyle/>
                    <a:p>
                      <a:pPr marL="0" marR="0" algn="ctr">
                        <a:lnSpc>
                          <a:spcPct val="115000"/>
                        </a:lnSpc>
                        <a:spcBef>
                          <a:spcPts val="0"/>
                        </a:spcBef>
                        <a:spcAft>
                          <a:spcPts val="0"/>
                        </a:spcAft>
                      </a:pPr>
                      <a:r>
                        <a:rPr lang="en-US" sz="2000" dirty="0">
                          <a:effectLst/>
                          <a:latin typeface="Times" panose="02020603050405020304" pitchFamily="18" charset="0"/>
                          <a:ea typeface="Calibri"/>
                          <a:cs typeface="Times" panose="02020603050405020304" pitchFamily="18" charset="0"/>
                        </a:rPr>
                        <a:t>90</a:t>
                      </a:r>
                    </a:p>
                  </a:txBody>
                  <a:tcPr marL="68580" marR="68580" marT="0" marB="0"/>
                </a:tc>
                <a:extLst>
                  <a:ext uri="{0D108BD9-81ED-4DB2-BD59-A6C34878D82A}">
                    <a16:rowId xmlns:a16="http://schemas.microsoft.com/office/drawing/2014/main" val="10003"/>
                  </a:ext>
                </a:extLst>
              </a:tr>
              <a:tr h="406735">
                <a:tc>
                  <a:txBody>
                    <a:bodyPr/>
                    <a:lstStyle/>
                    <a:p>
                      <a:pPr marL="0" marR="0" algn="ctr">
                        <a:lnSpc>
                          <a:spcPct val="115000"/>
                        </a:lnSpc>
                        <a:spcBef>
                          <a:spcPts val="0"/>
                        </a:spcBef>
                        <a:spcAft>
                          <a:spcPts val="0"/>
                        </a:spcAft>
                      </a:pPr>
                      <a:r>
                        <a:rPr lang="en-US" sz="2000" dirty="0">
                          <a:effectLst/>
                          <a:latin typeface="Times" panose="02020603050405020304" pitchFamily="18" charset="0"/>
                          <a:ea typeface="Calibri"/>
                          <a:cs typeface="Times" panose="02020603050405020304" pitchFamily="18" charset="0"/>
                        </a:rPr>
                        <a:t>8</a:t>
                      </a:r>
                    </a:p>
                  </a:txBody>
                  <a:tcPr marL="68580" marR="68580" marT="0" marB="0"/>
                </a:tc>
                <a:tc>
                  <a:txBody>
                    <a:bodyPr/>
                    <a:lstStyle/>
                    <a:p>
                      <a:pPr marL="0" marR="0" algn="ctr">
                        <a:lnSpc>
                          <a:spcPct val="115000"/>
                        </a:lnSpc>
                        <a:spcBef>
                          <a:spcPts val="0"/>
                        </a:spcBef>
                        <a:spcAft>
                          <a:spcPts val="0"/>
                        </a:spcAft>
                      </a:pPr>
                      <a:r>
                        <a:rPr lang="en-US" sz="2000" dirty="0">
                          <a:effectLst/>
                          <a:latin typeface="Times" panose="02020603050405020304" pitchFamily="18" charset="0"/>
                          <a:ea typeface="Calibri"/>
                          <a:cs typeface="Times" panose="02020603050405020304" pitchFamily="18" charset="0"/>
                        </a:rPr>
                        <a:t>99</a:t>
                      </a:r>
                    </a:p>
                  </a:txBody>
                  <a:tcPr marL="68580" marR="68580" marT="0" marB="0"/>
                </a:tc>
                <a:tc>
                  <a:txBody>
                    <a:bodyPr/>
                    <a:lstStyle/>
                    <a:p>
                      <a:pPr marL="0" marR="0" algn="ctr">
                        <a:lnSpc>
                          <a:spcPct val="115000"/>
                        </a:lnSpc>
                        <a:spcBef>
                          <a:spcPts val="0"/>
                        </a:spcBef>
                        <a:spcAft>
                          <a:spcPts val="0"/>
                        </a:spcAft>
                      </a:pPr>
                      <a:r>
                        <a:rPr lang="en-US" sz="2000" dirty="0">
                          <a:effectLst/>
                          <a:latin typeface="Times" panose="02020603050405020304" pitchFamily="18" charset="0"/>
                          <a:ea typeface="Calibri"/>
                          <a:cs typeface="Times" panose="02020603050405020304" pitchFamily="18" charset="0"/>
                        </a:rPr>
                        <a:t>1</a:t>
                      </a:r>
                    </a:p>
                  </a:txBody>
                  <a:tcPr marL="68580" marR="68580" marT="0" marB="0"/>
                </a:tc>
                <a:extLst>
                  <a:ext uri="{0D108BD9-81ED-4DB2-BD59-A6C34878D82A}">
                    <a16:rowId xmlns:a16="http://schemas.microsoft.com/office/drawing/2014/main" val="10004"/>
                  </a:ext>
                </a:extLst>
              </a:tr>
              <a:tr h="406735">
                <a:tc>
                  <a:txBody>
                    <a:bodyPr/>
                    <a:lstStyle/>
                    <a:p>
                      <a:pPr marL="0" marR="0" algn="ctr">
                        <a:lnSpc>
                          <a:spcPct val="115000"/>
                        </a:lnSpc>
                        <a:spcBef>
                          <a:spcPts val="0"/>
                        </a:spcBef>
                        <a:spcAft>
                          <a:spcPts val="0"/>
                        </a:spcAft>
                      </a:pPr>
                      <a:r>
                        <a:rPr lang="en-US" sz="2000" dirty="0">
                          <a:effectLst/>
                          <a:latin typeface="Times" panose="02020603050405020304" pitchFamily="18" charset="0"/>
                          <a:ea typeface="Calibri"/>
                          <a:cs typeface="Times" panose="02020603050405020304" pitchFamily="18" charset="0"/>
                        </a:rPr>
                        <a:t>10</a:t>
                      </a:r>
                    </a:p>
                  </a:txBody>
                  <a:tcPr marL="68580" marR="68580" marT="0" marB="0"/>
                </a:tc>
                <a:tc>
                  <a:txBody>
                    <a:bodyPr/>
                    <a:lstStyle/>
                    <a:p>
                      <a:pPr marL="0" marR="0" algn="ctr">
                        <a:lnSpc>
                          <a:spcPct val="115000"/>
                        </a:lnSpc>
                        <a:spcBef>
                          <a:spcPts val="0"/>
                        </a:spcBef>
                        <a:spcAft>
                          <a:spcPts val="0"/>
                        </a:spcAft>
                      </a:pPr>
                      <a:r>
                        <a:rPr lang="en-US" sz="2000" dirty="0">
                          <a:effectLst/>
                          <a:latin typeface="Times" panose="02020603050405020304" pitchFamily="18" charset="0"/>
                          <a:ea typeface="Calibri"/>
                          <a:cs typeface="Times" panose="02020603050405020304" pitchFamily="18" charset="0"/>
                        </a:rPr>
                        <a:t>99</a:t>
                      </a:r>
                    </a:p>
                  </a:txBody>
                  <a:tcPr marL="68580" marR="68580" marT="0" marB="0"/>
                </a:tc>
                <a:tc>
                  <a:txBody>
                    <a:bodyPr/>
                    <a:lstStyle/>
                    <a:p>
                      <a:pPr marL="0" marR="0" algn="ctr">
                        <a:lnSpc>
                          <a:spcPct val="115000"/>
                        </a:lnSpc>
                        <a:spcBef>
                          <a:spcPts val="0"/>
                        </a:spcBef>
                        <a:spcAft>
                          <a:spcPts val="0"/>
                        </a:spcAft>
                      </a:pPr>
                      <a:r>
                        <a:rPr lang="en-US" sz="2000" dirty="0">
                          <a:effectLst/>
                          <a:latin typeface="Times" panose="02020603050405020304" pitchFamily="18" charset="0"/>
                          <a:ea typeface="Calibri"/>
                          <a:cs typeface="Times" panose="02020603050405020304" pitchFamily="18" charset="0"/>
                        </a:rPr>
                        <a:t>1</a:t>
                      </a:r>
                    </a:p>
                  </a:txBody>
                  <a:tcPr marL="68580" marR="68580" marT="0" marB="0"/>
                </a:tc>
                <a:extLst>
                  <a:ext uri="{0D108BD9-81ED-4DB2-BD59-A6C34878D82A}">
                    <a16:rowId xmlns:a16="http://schemas.microsoft.com/office/drawing/2014/main" val="10005"/>
                  </a:ext>
                </a:extLst>
              </a:tr>
            </a:tbl>
          </a:graphicData>
        </a:graphic>
      </p:graphicFrame>
      <p:sp>
        <p:nvSpPr>
          <p:cNvPr id="71" name="Rectangle 53"/>
          <p:cNvSpPr>
            <a:spLocks noChangeArrowheads="1"/>
          </p:cNvSpPr>
          <p:nvPr/>
        </p:nvSpPr>
        <p:spPr bwMode="auto">
          <a:xfrm>
            <a:off x="23422739" y="8136500"/>
            <a:ext cx="7748781" cy="1737742"/>
          </a:xfrm>
          <a:prstGeom prst="rect">
            <a:avLst/>
          </a:prstGeom>
          <a:noFill/>
          <a:ln w="9525">
            <a:noFill/>
            <a:miter lim="800000"/>
            <a:headEnd/>
            <a:tailEnd/>
          </a:ln>
          <a:effectLst/>
        </p:spPr>
        <p:txBody>
          <a:bodyPr lIns="131371" tIns="65688" rIns="131371" bIns="65688"/>
          <a:lstStyle/>
          <a:p>
            <a:pPr algn="just"/>
            <a:r>
              <a:rPr lang="en-US" sz="2000" b="1" dirty="0">
                <a:effectLst>
                  <a:outerShdw blurRad="38100" dist="38100" dir="2700000" algn="tl">
                    <a:srgbClr val="000000">
                      <a:alpha val="43137"/>
                    </a:srgbClr>
                  </a:outerShdw>
                </a:effectLst>
                <a:latin typeface="Times" pitchFamily="2" charset="0"/>
                <a:cs typeface="Arial" charset="0"/>
              </a:rPr>
              <a:t>Table 2:  </a:t>
            </a:r>
            <a:r>
              <a:rPr lang="en-US" sz="2000" dirty="0">
                <a:latin typeface="Times" pitchFamily="2" charset="0"/>
                <a:cs typeface="Arial" charset="0"/>
              </a:rPr>
              <a:t>LC gradient parameters. </a:t>
            </a:r>
            <a:r>
              <a:rPr lang="en-US" sz="2000" dirty="0">
                <a:latin typeface="Times" pitchFamily="2" charset="0"/>
              </a:rPr>
              <a:t>Samples and standards were transferred in </a:t>
            </a:r>
            <a:r>
              <a:rPr lang="en-US" sz="2000" dirty="0" err="1">
                <a:latin typeface="Times" pitchFamily="2" charset="0"/>
              </a:rPr>
              <a:t>autosampler</a:t>
            </a:r>
            <a:r>
              <a:rPr lang="en-US" sz="2000" dirty="0">
                <a:latin typeface="Times" pitchFamily="2" charset="0"/>
              </a:rPr>
              <a:t> vials. </a:t>
            </a:r>
            <a:r>
              <a:rPr lang="en-US" sz="2000" dirty="0" err="1">
                <a:latin typeface="Times" pitchFamily="2" charset="0"/>
              </a:rPr>
              <a:t>Hypersil</a:t>
            </a:r>
            <a:r>
              <a:rPr lang="en-US" sz="2000" dirty="0">
                <a:latin typeface="Times" pitchFamily="2" charset="0"/>
              </a:rPr>
              <a:t> Gold AQ (50 x 3 mm)  maintained</a:t>
            </a:r>
            <a:r>
              <a:rPr lang="fr-FR" sz="2000" dirty="0">
                <a:latin typeface="Times" pitchFamily="2" charset="0"/>
              </a:rPr>
              <a:t> at 33</a:t>
            </a:r>
            <a:r>
              <a:rPr lang="en-US" sz="2000" dirty="0">
                <a:latin typeface="Times" pitchFamily="2" charset="0"/>
              </a:rPr>
              <a:t>°C. The flow rate was 0.3 mL/min and 20 µL of sample was injected.  </a:t>
            </a:r>
          </a:p>
          <a:p>
            <a:pPr algn="just"/>
            <a:endParaRPr lang="en-US" sz="2000" dirty="0">
              <a:latin typeface="Arial Narrow" panose="020B0606020202030204" pitchFamily="34" charset="0"/>
              <a:cs typeface="Arial Narrow"/>
            </a:endParaRPr>
          </a:p>
        </p:txBody>
      </p:sp>
      <p:pic>
        <p:nvPicPr>
          <p:cNvPr id="133" name="Picture 288" descr="Image result for brody school of medicine">
            <a:extLst>
              <a:ext uri="{FF2B5EF4-FFF2-40B4-BE49-F238E27FC236}">
                <a16:creationId xmlns:a16="http://schemas.microsoft.com/office/drawing/2014/main" id="{E3ECAD9E-2F0D-4546-AF62-702CA6FC6C7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9134" y="494937"/>
            <a:ext cx="4719449" cy="2397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 name="Picture 30">
            <a:extLst>
              <a:ext uri="{FF2B5EF4-FFF2-40B4-BE49-F238E27FC236}">
                <a16:creationId xmlns:a16="http://schemas.microsoft.com/office/drawing/2014/main" id="{D92254B8-A18A-41C0-BAE0-FA0A58C29CCA}"/>
              </a:ext>
            </a:extLst>
          </p:cNvPr>
          <p:cNvPicPr>
            <a:picLocks noChangeAspect="1"/>
          </p:cNvPicPr>
          <p:nvPr/>
        </p:nvPicPr>
        <p:blipFill>
          <a:blip r:embed="rId5">
            <a:clrChange>
              <a:clrFrom>
                <a:srgbClr val="FEFDFB"/>
              </a:clrFrom>
              <a:clrTo>
                <a:srgbClr val="FEFDFB">
                  <a:alpha val="0"/>
                </a:srgbClr>
              </a:clrTo>
            </a:clrChange>
            <a:extLst>
              <a:ext uri="{28A0092B-C50C-407E-A947-70E740481C1C}">
                <a14:useLocalDpi xmlns:a14="http://schemas.microsoft.com/office/drawing/2010/main" val="0"/>
              </a:ext>
            </a:extLst>
          </a:blip>
          <a:stretch>
            <a:fillRect/>
          </a:stretch>
        </p:blipFill>
        <p:spPr>
          <a:xfrm>
            <a:off x="16197714" y="5020112"/>
            <a:ext cx="6989462" cy="6989462"/>
          </a:xfrm>
          <a:prstGeom prst="rect">
            <a:avLst/>
          </a:prstGeom>
        </p:spPr>
      </p:pic>
      <p:pic>
        <p:nvPicPr>
          <p:cNvPr id="14336" name="Picture 14335">
            <a:extLst>
              <a:ext uri="{FF2B5EF4-FFF2-40B4-BE49-F238E27FC236}">
                <a16:creationId xmlns:a16="http://schemas.microsoft.com/office/drawing/2014/main" id="{460B545F-37A4-4235-903B-1C4C460C4686}"/>
              </a:ext>
            </a:extLst>
          </p:cNvPr>
          <p:cNvPicPr>
            <a:picLocks noChangeAspect="1"/>
          </p:cNvPicPr>
          <p:nvPr/>
        </p:nvPicPr>
        <p:blipFill>
          <a:blip r:embed="rId6"/>
          <a:stretch>
            <a:fillRect/>
          </a:stretch>
        </p:blipFill>
        <p:spPr>
          <a:xfrm>
            <a:off x="13281245" y="5981206"/>
            <a:ext cx="3574906" cy="5305913"/>
          </a:xfrm>
          <a:prstGeom prst="rect">
            <a:avLst/>
          </a:prstGeom>
        </p:spPr>
      </p:pic>
      <p:grpSp>
        <p:nvGrpSpPr>
          <p:cNvPr id="14343" name="Group 14342">
            <a:extLst>
              <a:ext uri="{FF2B5EF4-FFF2-40B4-BE49-F238E27FC236}">
                <a16:creationId xmlns:a16="http://schemas.microsoft.com/office/drawing/2014/main" id="{B6A79969-9905-41EE-8DD7-F1D471EAE193}"/>
              </a:ext>
            </a:extLst>
          </p:cNvPr>
          <p:cNvGrpSpPr/>
          <p:nvPr/>
        </p:nvGrpSpPr>
        <p:grpSpPr>
          <a:xfrm>
            <a:off x="12374112" y="18745200"/>
            <a:ext cx="20055653" cy="3582161"/>
            <a:chOff x="12693039" y="14218108"/>
            <a:chExt cx="20034250" cy="3744170"/>
          </a:xfrm>
        </p:grpSpPr>
        <p:sp>
          <p:nvSpPr>
            <p:cNvPr id="177" name="TextBox 1">
              <a:extLst>
                <a:ext uri="{FF2B5EF4-FFF2-40B4-BE49-F238E27FC236}">
                  <a16:creationId xmlns:a16="http://schemas.microsoft.com/office/drawing/2014/main" id="{9300A871-97AE-439E-97B4-6D4613CD2E06}"/>
                </a:ext>
              </a:extLst>
            </p:cNvPr>
            <p:cNvSpPr txBox="1">
              <a:spLocks noChangeArrowheads="1"/>
            </p:cNvSpPr>
            <p:nvPr/>
          </p:nvSpPr>
          <p:spPr bwMode="auto">
            <a:xfrm>
              <a:off x="13404381" y="14218108"/>
              <a:ext cx="8256588" cy="461665"/>
            </a:xfrm>
            <a:prstGeom prst="rect">
              <a:avLst/>
            </a:prstGeom>
            <a:noFill/>
            <a:ln w="12700">
              <a:solidFill>
                <a:srgbClr val="7030A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pPr algn="ctr"/>
              <a:r>
                <a:rPr lang="en-US" altLang="en-US" sz="2400" dirty="0"/>
                <a:t>METHOD DEVELOPMENT and VALIDATION CRITERIA</a:t>
              </a:r>
            </a:p>
          </p:txBody>
        </p:sp>
        <p:sp>
          <p:nvSpPr>
            <p:cNvPr id="178" name="TextBox 39">
              <a:extLst>
                <a:ext uri="{FF2B5EF4-FFF2-40B4-BE49-F238E27FC236}">
                  <a16:creationId xmlns:a16="http://schemas.microsoft.com/office/drawing/2014/main" id="{80A42510-B46C-4DD6-8904-8223D3B55008}"/>
                </a:ext>
              </a:extLst>
            </p:cNvPr>
            <p:cNvSpPr txBox="1">
              <a:spLocks noChangeArrowheads="1"/>
            </p:cNvSpPr>
            <p:nvPr/>
          </p:nvSpPr>
          <p:spPr bwMode="auto">
            <a:xfrm>
              <a:off x="23734101" y="15699172"/>
              <a:ext cx="3106738" cy="830997"/>
            </a:xfrm>
            <a:prstGeom prst="rect">
              <a:avLst/>
            </a:prstGeom>
            <a:noFill/>
            <a:ln w="12700">
              <a:solidFill>
                <a:srgbClr val="7030A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p>
              <a:pPr algn="ctr"/>
              <a:r>
                <a:rPr lang="en-US" altLang="en-US" sz="2400" dirty="0"/>
                <a:t>FALSE POSITIVE INVESTIGATION</a:t>
              </a:r>
            </a:p>
          </p:txBody>
        </p:sp>
        <p:sp>
          <p:nvSpPr>
            <p:cNvPr id="179" name="TextBox 40">
              <a:extLst>
                <a:ext uri="{FF2B5EF4-FFF2-40B4-BE49-F238E27FC236}">
                  <a16:creationId xmlns:a16="http://schemas.microsoft.com/office/drawing/2014/main" id="{1931B340-728E-43BF-9323-D2195C9D54BA}"/>
                </a:ext>
              </a:extLst>
            </p:cNvPr>
            <p:cNvSpPr txBox="1">
              <a:spLocks noChangeArrowheads="1"/>
            </p:cNvSpPr>
            <p:nvPr/>
          </p:nvSpPr>
          <p:spPr bwMode="auto">
            <a:xfrm>
              <a:off x="21085665" y="15711872"/>
              <a:ext cx="2352608" cy="830997"/>
            </a:xfrm>
            <a:prstGeom prst="rect">
              <a:avLst/>
            </a:prstGeom>
            <a:noFill/>
            <a:ln w="12700">
              <a:solidFill>
                <a:srgbClr val="7030A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pPr algn="ctr"/>
              <a:r>
                <a:rPr lang="en-US" altLang="en-US" sz="2400" dirty="0"/>
                <a:t>ION SUPPRESSION</a:t>
              </a:r>
            </a:p>
          </p:txBody>
        </p:sp>
        <p:sp>
          <p:nvSpPr>
            <p:cNvPr id="180" name="TextBox 41">
              <a:extLst>
                <a:ext uri="{FF2B5EF4-FFF2-40B4-BE49-F238E27FC236}">
                  <a16:creationId xmlns:a16="http://schemas.microsoft.com/office/drawing/2014/main" id="{1ED3615F-2CB4-475B-873C-74F20D9C9460}"/>
                </a:ext>
              </a:extLst>
            </p:cNvPr>
            <p:cNvSpPr txBox="1">
              <a:spLocks noChangeArrowheads="1"/>
            </p:cNvSpPr>
            <p:nvPr/>
          </p:nvSpPr>
          <p:spPr bwMode="auto">
            <a:xfrm>
              <a:off x="12693039" y="15699172"/>
              <a:ext cx="2324100" cy="830997"/>
            </a:xfrm>
            <a:prstGeom prst="rect">
              <a:avLst/>
            </a:prstGeom>
            <a:noFill/>
            <a:ln w="12700">
              <a:solidFill>
                <a:srgbClr val="7030A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p>
              <a:pPr algn="ctr"/>
              <a:r>
                <a:rPr lang="en-US" altLang="en-US" sz="2400" dirty="0"/>
                <a:t>LIMIT of DETECTION</a:t>
              </a:r>
            </a:p>
          </p:txBody>
        </p:sp>
        <p:sp>
          <p:nvSpPr>
            <p:cNvPr id="181" name="TextBox 42">
              <a:extLst>
                <a:ext uri="{FF2B5EF4-FFF2-40B4-BE49-F238E27FC236}">
                  <a16:creationId xmlns:a16="http://schemas.microsoft.com/office/drawing/2014/main" id="{1F799529-B9D6-441F-B8C9-6294CDB72259}"/>
                </a:ext>
              </a:extLst>
            </p:cNvPr>
            <p:cNvSpPr txBox="1">
              <a:spLocks noChangeArrowheads="1"/>
            </p:cNvSpPr>
            <p:nvPr/>
          </p:nvSpPr>
          <p:spPr bwMode="auto">
            <a:xfrm>
              <a:off x="15380676" y="15711872"/>
              <a:ext cx="2668588" cy="830997"/>
            </a:xfrm>
            <a:prstGeom prst="rect">
              <a:avLst/>
            </a:prstGeom>
            <a:noFill/>
            <a:ln w="12700">
              <a:solidFill>
                <a:srgbClr val="7030A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p>
              <a:pPr algn="ctr"/>
              <a:r>
                <a:rPr lang="en-US" altLang="en-US" sz="2400" dirty="0"/>
                <a:t>LIMITS of QUANTITATION</a:t>
              </a:r>
            </a:p>
          </p:txBody>
        </p:sp>
        <p:sp>
          <p:nvSpPr>
            <p:cNvPr id="182" name="TextBox 43">
              <a:extLst>
                <a:ext uri="{FF2B5EF4-FFF2-40B4-BE49-F238E27FC236}">
                  <a16:creationId xmlns:a16="http://schemas.microsoft.com/office/drawing/2014/main" id="{37A3280D-D72F-4022-9E4F-96C8CF72E0C5}"/>
                </a:ext>
              </a:extLst>
            </p:cNvPr>
            <p:cNvSpPr txBox="1">
              <a:spLocks noChangeArrowheads="1"/>
            </p:cNvSpPr>
            <p:nvPr/>
          </p:nvSpPr>
          <p:spPr bwMode="auto">
            <a:xfrm>
              <a:off x="18430264" y="15711872"/>
              <a:ext cx="2078377" cy="830997"/>
            </a:xfrm>
            <a:prstGeom prst="rect">
              <a:avLst/>
            </a:prstGeom>
            <a:noFill/>
            <a:ln w="12700">
              <a:solidFill>
                <a:srgbClr val="7030A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pPr algn="ctr"/>
              <a:r>
                <a:rPr lang="en-US" altLang="en-US" sz="2400" dirty="0"/>
                <a:t>MATRIX EFFECTS</a:t>
              </a:r>
            </a:p>
          </p:txBody>
        </p:sp>
        <p:sp>
          <p:nvSpPr>
            <p:cNvPr id="183" name="TextBox 44">
              <a:extLst>
                <a:ext uri="{FF2B5EF4-FFF2-40B4-BE49-F238E27FC236}">
                  <a16:creationId xmlns:a16="http://schemas.microsoft.com/office/drawing/2014/main" id="{331EB93D-5219-44AC-BB8B-66307A565CE6}"/>
                </a:ext>
              </a:extLst>
            </p:cNvPr>
            <p:cNvSpPr txBox="1">
              <a:spLocks noChangeArrowheads="1"/>
            </p:cNvSpPr>
            <p:nvPr/>
          </p:nvSpPr>
          <p:spPr bwMode="auto">
            <a:xfrm>
              <a:off x="27221839" y="15688059"/>
              <a:ext cx="2665412" cy="830997"/>
            </a:xfrm>
            <a:prstGeom prst="rect">
              <a:avLst/>
            </a:prstGeom>
            <a:noFill/>
            <a:ln w="12700">
              <a:solidFill>
                <a:srgbClr val="7030A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p>
              <a:pPr algn="ctr"/>
              <a:r>
                <a:rPr lang="en-US" altLang="en-US" sz="2400" dirty="0"/>
                <a:t>PRECISION and ACCURACY</a:t>
              </a:r>
            </a:p>
          </p:txBody>
        </p:sp>
        <p:sp>
          <p:nvSpPr>
            <p:cNvPr id="184" name="TextBox 45">
              <a:extLst>
                <a:ext uri="{FF2B5EF4-FFF2-40B4-BE49-F238E27FC236}">
                  <a16:creationId xmlns:a16="http://schemas.microsoft.com/office/drawing/2014/main" id="{48D4E512-5708-4C43-AC78-A7F958410FF1}"/>
                </a:ext>
              </a:extLst>
            </p:cNvPr>
            <p:cNvSpPr txBox="1">
              <a:spLocks noChangeArrowheads="1"/>
            </p:cNvSpPr>
            <p:nvPr/>
          </p:nvSpPr>
          <p:spPr bwMode="auto">
            <a:xfrm>
              <a:off x="30288889" y="15697316"/>
              <a:ext cx="2438400" cy="830997"/>
            </a:xfrm>
            <a:prstGeom prst="rect">
              <a:avLst/>
            </a:prstGeom>
            <a:noFill/>
            <a:ln w="12700">
              <a:solidFill>
                <a:srgbClr val="7030A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p>
              <a:pPr algn="ctr"/>
              <a:r>
                <a:rPr lang="en-US" altLang="en-US" sz="2400" dirty="0"/>
                <a:t>SAMPLE STABILITY</a:t>
              </a:r>
            </a:p>
          </p:txBody>
        </p:sp>
        <p:sp>
          <p:nvSpPr>
            <p:cNvPr id="186" name="Flowchart: Process 10">
              <a:extLst>
                <a:ext uri="{FF2B5EF4-FFF2-40B4-BE49-F238E27FC236}">
                  <a16:creationId xmlns:a16="http://schemas.microsoft.com/office/drawing/2014/main" id="{0C00BF6B-7C55-4463-A092-943B0FA06299}"/>
                </a:ext>
              </a:extLst>
            </p:cNvPr>
            <p:cNvSpPr>
              <a:spLocks noChangeArrowheads="1"/>
            </p:cNvSpPr>
            <p:nvPr/>
          </p:nvSpPr>
          <p:spPr bwMode="auto">
            <a:xfrm>
              <a:off x="13723326" y="15037184"/>
              <a:ext cx="17916525" cy="239713"/>
            </a:xfrm>
            <a:prstGeom prst="flowChartProcess">
              <a:avLst/>
            </a:prstGeom>
            <a:solidFill>
              <a:schemeClr val="tx1"/>
            </a:solidFill>
            <a:ln w="9525" algn="ctr">
              <a:solidFill>
                <a:schemeClr val="tx1"/>
              </a:solidFill>
              <a:round/>
              <a:headEnd/>
              <a:tailEnd/>
            </a:ln>
          </p:spPr>
          <p:txBody>
            <a:bodyPr/>
            <a:lstStyle>
              <a:lvl1pPr defTabSz="2352675">
                <a:defRPr sz="1600">
                  <a:solidFill>
                    <a:schemeClr val="tx1"/>
                  </a:solidFill>
                  <a:latin typeface="Arial" panose="020B0604020202020204" pitchFamily="34" charset="0"/>
                </a:defRPr>
              </a:lvl1pPr>
              <a:lvl2pPr defTabSz="2352675">
                <a:defRPr sz="1600">
                  <a:solidFill>
                    <a:schemeClr val="tx1"/>
                  </a:solidFill>
                  <a:latin typeface="Arial" panose="020B0604020202020204" pitchFamily="34" charset="0"/>
                </a:defRPr>
              </a:lvl2pPr>
              <a:lvl3pPr defTabSz="2352675">
                <a:defRPr sz="1600">
                  <a:solidFill>
                    <a:schemeClr val="tx1"/>
                  </a:solidFill>
                  <a:latin typeface="Arial" panose="020B0604020202020204" pitchFamily="34" charset="0"/>
                </a:defRPr>
              </a:lvl3pPr>
              <a:lvl4pPr defTabSz="2352675">
                <a:defRPr sz="1600">
                  <a:solidFill>
                    <a:schemeClr val="tx1"/>
                  </a:solidFill>
                  <a:latin typeface="Arial" panose="020B0604020202020204" pitchFamily="34" charset="0"/>
                </a:defRPr>
              </a:lvl4pPr>
              <a:lvl5pPr defTabSz="2352675">
                <a:defRPr sz="1600">
                  <a:solidFill>
                    <a:schemeClr val="tx1"/>
                  </a:solidFill>
                  <a:latin typeface="Arial" panose="020B0604020202020204" pitchFamily="34" charset="0"/>
                </a:defRPr>
              </a:lvl5pPr>
              <a:lvl6pPr marL="2425700" indent="-139700" defTabSz="2352675" eaLnBrk="0" fontAlgn="base" hangingPunct="0">
                <a:spcBef>
                  <a:spcPct val="0"/>
                </a:spcBef>
                <a:spcAft>
                  <a:spcPct val="0"/>
                </a:spcAft>
                <a:defRPr sz="1600">
                  <a:solidFill>
                    <a:schemeClr val="tx1"/>
                  </a:solidFill>
                  <a:latin typeface="Arial" panose="020B0604020202020204" pitchFamily="34" charset="0"/>
                </a:defRPr>
              </a:lvl6pPr>
              <a:lvl7pPr marL="2882900" indent="-139700" defTabSz="2352675" eaLnBrk="0" fontAlgn="base" hangingPunct="0">
                <a:spcBef>
                  <a:spcPct val="0"/>
                </a:spcBef>
                <a:spcAft>
                  <a:spcPct val="0"/>
                </a:spcAft>
                <a:defRPr sz="1600">
                  <a:solidFill>
                    <a:schemeClr val="tx1"/>
                  </a:solidFill>
                  <a:latin typeface="Arial" panose="020B0604020202020204" pitchFamily="34" charset="0"/>
                </a:defRPr>
              </a:lvl7pPr>
              <a:lvl8pPr marL="3340100" indent="-139700" defTabSz="2352675" eaLnBrk="0" fontAlgn="base" hangingPunct="0">
                <a:spcBef>
                  <a:spcPct val="0"/>
                </a:spcBef>
                <a:spcAft>
                  <a:spcPct val="0"/>
                </a:spcAft>
                <a:defRPr sz="1600">
                  <a:solidFill>
                    <a:schemeClr val="tx1"/>
                  </a:solidFill>
                  <a:latin typeface="Arial" panose="020B0604020202020204" pitchFamily="34" charset="0"/>
                </a:defRPr>
              </a:lvl8pPr>
              <a:lvl9pPr marL="3797300" indent="-139700" defTabSz="2352675" eaLnBrk="0" fontAlgn="base" hangingPunct="0">
                <a:spcBef>
                  <a:spcPct val="0"/>
                </a:spcBef>
                <a:spcAft>
                  <a:spcPct val="0"/>
                </a:spcAft>
                <a:defRPr sz="1600">
                  <a:solidFill>
                    <a:schemeClr val="tx1"/>
                  </a:solidFill>
                  <a:latin typeface="Arial" panose="020B0604020202020204" pitchFamily="34" charset="0"/>
                </a:defRPr>
              </a:lvl9pPr>
            </a:lstStyle>
            <a:p>
              <a:pPr eaLnBrk="1" hangingPunct="1"/>
              <a:endParaRPr lang="en-US" altLang="en-US" sz="1500"/>
            </a:p>
          </p:txBody>
        </p:sp>
        <p:sp>
          <p:nvSpPr>
            <p:cNvPr id="187" name="Flowchart: Process 11">
              <a:extLst>
                <a:ext uri="{FF2B5EF4-FFF2-40B4-BE49-F238E27FC236}">
                  <a16:creationId xmlns:a16="http://schemas.microsoft.com/office/drawing/2014/main" id="{90731A88-21D4-4E2C-A281-FC28EC855CA4}"/>
                </a:ext>
              </a:extLst>
            </p:cNvPr>
            <p:cNvSpPr>
              <a:spLocks noChangeArrowheads="1"/>
            </p:cNvSpPr>
            <p:nvPr/>
          </p:nvSpPr>
          <p:spPr bwMode="auto">
            <a:xfrm>
              <a:off x="16985639" y="14732384"/>
              <a:ext cx="609600" cy="468313"/>
            </a:xfrm>
            <a:prstGeom prst="flowChartProcess">
              <a:avLst/>
            </a:prstGeom>
            <a:solidFill>
              <a:schemeClr val="tx1"/>
            </a:solidFill>
            <a:ln w="9525" algn="ctr">
              <a:solidFill>
                <a:schemeClr val="tx1"/>
              </a:solidFill>
              <a:round/>
              <a:headEnd/>
              <a:tailEnd/>
            </a:ln>
          </p:spPr>
          <p:txBody>
            <a:bodyPr/>
            <a:lstStyle>
              <a:lvl1pPr defTabSz="2352675">
                <a:defRPr sz="1600">
                  <a:solidFill>
                    <a:schemeClr val="tx1"/>
                  </a:solidFill>
                  <a:latin typeface="Arial" panose="020B0604020202020204" pitchFamily="34" charset="0"/>
                </a:defRPr>
              </a:lvl1pPr>
              <a:lvl2pPr defTabSz="2352675">
                <a:defRPr sz="1600">
                  <a:solidFill>
                    <a:schemeClr val="tx1"/>
                  </a:solidFill>
                  <a:latin typeface="Arial" panose="020B0604020202020204" pitchFamily="34" charset="0"/>
                </a:defRPr>
              </a:lvl2pPr>
              <a:lvl3pPr defTabSz="2352675">
                <a:defRPr sz="1600">
                  <a:solidFill>
                    <a:schemeClr val="tx1"/>
                  </a:solidFill>
                  <a:latin typeface="Arial" panose="020B0604020202020204" pitchFamily="34" charset="0"/>
                </a:defRPr>
              </a:lvl3pPr>
              <a:lvl4pPr defTabSz="2352675">
                <a:defRPr sz="1600">
                  <a:solidFill>
                    <a:schemeClr val="tx1"/>
                  </a:solidFill>
                  <a:latin typeface="Arial" panose="020B0604020202020204" pitchFamily="34" charset="0"/>
                </a:defRPr>
              </a:lvl4pPr>
              <a:lvl5pPr defTabSz="2352675">
                <a:defRPr sz="1600">
                  <a:solidFill>
                    <a:schemeClr val="tx1"/>
                  </a:solidFill>
                  <a:latin typeface="Arial" panose="020B0604020202020204" pitchFamily="34" charset="0"/>
                </a:defRPr>
              </a:lvl5pPr>
              <a:lvl6pPr marL="2425700" indent="-139700" defTabSz="2352675" eaLnBrk="0" fontAlgn="base" hangingPunct="0">
                <a:spcBef>
                  <a:spcPct val="0"/>
                </a:spcBef>
                <a:spcAft>
                  <a:spcPct val="0"/>
                </a:spcAft>
                <a:defRPr sz="1600">
                  <a:solidFill>
                    <a:schemeClr val="tx1"/>
                  </a:solidFill>
                  <a:latin typeface="Arial" panose="020B0604020202020204" pitchFamily="34" charset="0"/>
                </a:defRPr>
              </a:lvl6pPr>
              <a:lvl7pPr marL="2882900" indent="-139700" defTabSz="2352675" eaLnBrk="0" fontAlgn="base" hangingPunct="0">
                <a:spcBef>
                  <a:spcPct val="0"/>
                </a:spcBef>
                <a:spcAft>
                  <a:spcPct val="0"/>
                </a:spcAft>
                <a:defRPr sz="1600">
                  <a:solidFill>
                    <a:schemeClr val="tx1"/>
                  </a:solidFill>
                  <a:latin typeface="Arial" panose="020B0604020202020204" pitchFamily="34" charset="0"/>
                </a:defRPr>
              </a:lvl7pPr>
              <a:lvl8pPr marL="3340100" indent="-139700" defTabSz="2352675" eaLnBrk="0" fontAlgn="base" hangingPunct="0">
                <a:spcBef>
                  <a:spcPct val="0"/>
                </a:spcBef>
                <a:spcAft>
                  <a:spcPct val="0"/>
                </a:spcAft>
                <a:defRPr sz="1600">
                  <a:solidFill>
                    <a:schemeClr val="tx1"/>
                  </a:solidFill>
                  <a:latin typeface="Arial" panose="020B0604020202020204" pitchFamily="34" charset="0"/>
                </a:defRPr>
              </a:lvl8pPr>
              <a:lvl9pPr marL="3797300" indent="-139700" defTabSz="2352675" eaLnBrk="0" fontAlgn="base" hangingPunct="0">
                <a:spcBef>
                  <a:spcPct val="0"/>
                </a:spcBef>
                <a:spcAft>
                  <a:spcPct val="0"/>
                </a:spcAft>
                <a:defRPr sz="1600">
                  <a:solidFill>
                    <a:schemeClr val="tx1"/>
                  </a:solidFill>
                  <a:latin typeface="Arial" panose="020B0604020202020204" pitchFamily="34" charset="0"/>
                </a:defRPr>
              </a:lvl9pPr>
            </a:lstStyle>
            <a:p>
              <a:pPr eaLnBrk="1" hangingPunct="1"/>
              <a:endParaRPr lang="en-US" altLang="en-US" sz="1500"/>
            </a:p>
          </p:txBody>
        </p:sp>
        <p:sp>
          <p:nvSpPr>
            <p:cNvPr id="188" name="Arrow: Down 59">
              <a:extLst>
                <a:ext uri="{FF2B5EF4-FFF2-40B4-BE49-F238E27FC236}">
                  <a16:creationId xmlns:a16="http://schemas.microsoft.com/office/drawing/2014/main" id="{9B82F4E6-640A-4354-B989-8608B893B809}"/>
                </a:ext>
              </a:extLst>
            </p:cNvPr>
            <p:cNvSpPr>
              <a:spLocks noChangeArrowheads="1"/>
            </p:cNvSpPr>
            <p:nvPr/>
          </p:nvSpPr>
          <p:spPr bwMode="auto">
            <a:xfrm>
              <a:off x="13570926" y="15235622"/>
              <a:ext cx="592138" cy="368300"/>
            </a:xfrm>
            <a:prstGeom prst="downArrow">
              <a:avLst>
                <a:gd name="adj1" fmla="val 50000"/>
                <a:gd name="adj2" fmla="val 47333"/>
              </a:avLst>
            </a:prstGeom>
            <a:solidFill>
              <a:schemeClr val="tx1"/>
            </a:solidFill>
            <a:ln w="9525" algn="ctr">
              <a:solidFill>
                <a:schemeClr val="tx1"/>
              </a:solidFill>
              <a:round/>
              <a:headEnd/>
              <a:tailEnd/>
            </a:ln>
          </p:spPr>
          <p:txBody>
            <a:bodyPr/>
            <a:lstStyle>
              <a:lvl1pPr defTabSz="2352675">
                <a:defRPr sz="1600">
                  <a:solidFill>
                    <a:schemeClr val="tx1"/>
                  </a:solidFill>
                  <a:latin typeface="Arial" panose="020B0604020202020204" pitchFamily="34" charset="0"/>
                </a:defRPr>
              </a:lvl1pPr>
              <a:lvl2pPr defTabSz="2352675">
                <a:defRPr sz="1600">
                  <a:solidFill>
                    <a:schemeClr val="tx1"/>
                  </a:solidFill>
                  <a:latin typeface="Arial" panose="020B0604020202020204" pitchFamily="34" charset="0"/>
                </a:defRPr>
              </a:lvl2pPr>
              <a:lvl3pPr defTabSz="2352675">
                <a:defRPr sz="1600">
                  <a:solidFill>
                    <a:schemeClr val="tx1"/>
                  </a:solidFill>
                  <a:latin typeface="Arial" panose="020B0604020202020204" pitchFamily="34" charset="0"/>
                </a:defRPr>
              </a:lvl3pPr>
              <a:lvl4pPr defTabSz="2352675">
                <a:defRPr sz="1600">
                  <a:solidFill>
                    <a:schemeClr val="tx1"/>
                  </a:solidFill>
                  <a:latin typeface="Arial" panose="020B0604020202020204" pitchFamily="34" charset="0"/>
                </a:defRPr>
              </a:lvl4pPr>
              <a:lvl5pPr defTabSz="2352675">
                <a:defRPr sz="1600">
                  <a:solidFill>
                    <a:schemeClr val="tx1"/>
                  </a:solidFill>
                  <a:latin typeface="Arial" panose="020B0604020202020204" pitchFamily="34" charset="0"/>
                </a:defRPr>
              </a:lvl5pPr>
              <a:lvl6pPr marL="2425700" indent="-139700" defTabSz="2352675" eaLnBrk="0" fontAlgn="base" hangingPunct="0">
                <a:spcBef>
                  <a:spcPct val="0"/>
                </a:spcBef>
                <a:spcAft>
                  <a:spcPct val="0"/>
                </a:spcAft>
                <a:defRPr sz="1600">
                  <a:solidFill>
                    <a:schemeClr val="tx1"/>
                  </a:solidFill>
                  <a:latin typeface="Arial" panose="020B0604020202020204" pitchFamily="34" charset="0"/>
                </a:defRPr>
              </a:lvl6pPr>
              <a:lvl7pPr marL="2882900" indent="-139700" defTabSz="2352675" eaLnBrk="0" fontAlgn="base" hangingPunct="0">
                <a:spcBef>
                  <a:spcPct val="0"/>
                </a:spcBef>
                <a:spcAft>
                  <a:spcPct val="0"/>
                </a:spcAft>
                <a:defRPr sz="1600">
                  <a:solidFill>
                    <a:schemeClr val="tx1"/>
                  </a:solidFill>
                  <a:latin typeface="Arial" panose="020B0604020202020204" pitchFamily="34" charset="0"/>
                </a:defRPr>
              </a:lvl7pPr>
              <a:lvl8pPr marL="3340100" indent="-139700" defTabSz="2352675" eaLnBrk="0" fontAlgn="base" hangingPunct="0">
                <a:spcBef>
                  <a:spcPct val="0"/>
                </a:spcBef>
                <a:spcAft>
                  <a:spcPct val="0"/>
                </a:spcAft>
                <a:defRPr sz="1600">
                  <a:solidFill>
                    <a:schemeClr val="tx1"/>
                  </a:solidFill>
                  <a:latin typeface="Arial" panose="020B0604020202020204" pitchFamily="34" charset="0"/>
                </a:defRPr>
              </a:lvl8pPr>
              <a:lvl9pPr marL="3797300" indent="-139700" defTabSz="2352675" eaLnBrk="0" fontAlgn="base" hangingPunct="0">
                <a:spcBef>
                  <a:spcPct val="0"/>
                </a:spcBef>
                <a:spcAft>
                  <a:spcPct val="0"/>
                </a:spcAft>
                <a:defRPr sz="1600">
                  <a:solidFill>
                    <a:schemeClr val="tx1"/>
                  </a:solidFill>
                  <a:latin typeface="Arial" panose="020B0604020202020204" pitchFamily="34" charset="0"/>
                </a:defRPr>
              </a:lvl9pPr>
            </a:lstStyle>
            <a:p>
              <a:pPr eaLnBrk="1" hangingPunct="1"/>
              <a:endParaRPr lang="en-US" altLang="en-US" sz="1500"/>
            </a:p>
          </p:txBody>
        </p:sp>
        <p:sp>
          <p:nvSpPr>
            <p:cNvPr id="189" name="Arrow: Down 60">
              <a:extLst>
                <a:ext uri="{FF2B5EF4-FFF2-40B4-BE49-F238E27FC236}">
                  <a16:creationId xmlns:a16="http://schemas.microsoft.com/office/drawing/2014/main" id="{B4B0D68E-F37A-4F62-B28A-FC5F808773BD}"/>
                </a:ext>
              </a:extLst>
            </p:cNvPr>
            <p:cNvSpPr>
              <a:spLocks noChangeArrowheads="1"/>
            </p:cNvSpPr>
            <p:nvPr/>
          </p:nvSpPr>
          <p:spPr bwMode="auto">
            <a:xfrm>
              <a:off x="31190589" y="15235622"/>
              <a:ext cx="593725" cy="368300"/>
            </a:xfrm>
            <a:prstGeom prst="downArrow">
              <a:avLst>
                <a:gd name="adj1" fmla="val 50000"/>
                <a:gd name="adj2" fmla="val 47333"/>
              </a:avLst>
            </a:prstGeom>
            <a:solidFill>
              <a:schemeClr val="tx1"/>
            </a:solidFill>
            <a:ln w="9525" algn="ctr">
              <a:solidFill>
                <a:schemeClr val="tx1"/>
              </a:solidFill>
              <a:round/>
              <a:headEnd/>
              <a:tailEnd/>
            </a:ln>
          </p:spPr>
          <p:txBody>
            <a:bodyPr/>
            <a:lstStyle>
              <a:lvl1pPr defTabSz="2352675">
                <a:defRPr sz="1600">
                  <a:solidFill>
                    <a:schemeClr val="tx1"/>
                  </a:solidFill>
                  <a:latin typeface="Arial" panose="020B0604020202020204" pitchFamily="34" charset="0"/>
                </a:defRPr>
              </a:lvl1pPr>
              <a:lvl2pPr defTabSz="2352675">
                <a:defRPr sz="1600">
                  <a:solidFill>
                    <a:schemeClr val="tx1"/>
                  </a:solidFill>
                  <a:latin typeface="Arial" panose="020B0604020202020204" pitchFamily="34" charset="0"/>
                </a:defRPr>
              </a:lvl2pPr>
              <a:lvl3pPr defTabSz="2352675">
                <a:defRPr sz="1600">
                  <a:solidFill>
                    <a:schemeClr val="tx1"/>
                  </a:solidFill>
                  <a:latin typeface="Arial" panose="020B0604020202020204" pitchFamily="34" charset="0"/>
                </a:defRPr>
              </a:lvl3pPr>
              <a:lvl4pPr defTabSz="2352675">
                <a:defRPr sz="1600">
                  <a:solidFill>
                    <a:schemeClr val="tx1"/>
                  </a:solidFill>
                  <a:latin typeface="Arial" panose="020B0604020202020204" pitchFamily="34" charset="0"/>
                </a:defRPr>
              </a:lvl4pPr>
              <a:lvl5pPr defTabSz="2352675">
                <a:defRPr sz="1600">
                  <a:solidFill>
                    <a:schemeClr val="tx1"/>
                  </a:solidFill>
                  <a:latin typeface="Arial" panose="020B0604020202020204" pitchFamily="34" charset="0"/>
                </a:defRPr>
              </a:lvl5pPr>
              <a:lvl6pPr marL="2425700" indent="-139700" defTabSz="2352675" eaLnBrk="0" fontAlgn="base" hangingPunct="0">
                <a:spcBef>
                  <a:spcPct val="0"/>
                </a:spcBef>
                <a:spcAft>
                  <a:spcPct val="0"/>
                </a:spcAft>
                <a:defRPr sz="1600">
                  <a:solidFill>
                    <a:schemeClr val="tx1"/>
                  </a:solidFill>
                  <a:latin typeface="Arial" panose="020B0604020202020204" pitchFamily="34" charset="0"/>
                </a:defRPr>
              </a:lvl6pPr>
              <a:lvl7pPr marL="2882900" indent="-139700" defTabSz="2352675" eaLnBrk="0" fontAlgn="base" hangingPunct="0">
                <a:spcBef>
                  <a:spcPct val="0"/>
                </a:spcBef>
                <a:spcAft>
                  <a:spcPct val="0"/>
                </a:spcAft>
                <a:defRPr sz="1600">
                  <a:solidFill>
                    <a:schemeClr val="tx1"/>
                  </a:solidFill>
                  <a:latin typeface="Arial" panose="020B0604020202020204" pitchFamily="34" charset="0"/>
                </a:defRPr>
              </a:lvl7pPr>
              <a:lvl8pPr marL="3340100" indent="-139700" defTabSz="2352675" eaLnBrk="0" fontAlgn="base" hangingPunct="0">
                <a:spcBef>
                  <a:spcPct val="0"/>
                </a:spcBef>
                <a:spcAft>
                  <a:spcPct val="0"/>
                </a:spcAft>
                <a:defRPr sz="1600">
                  <a:solidFill>
                    <a:schemeClr val="tx1"/>
                  </a:solidFill>
                  <a:latin typeface="Arial" panose="020B0604020202020204" pitchFamily="34" charset="0"/>
                </a:defRPr>
              </a:lvl8pPr>
              <a:lvl9pPr marL="3797300" indent="-139700" defTabSz="2352675" eaLnBrk="0" fontAlgn="base" hangingPunct="0">
                <a:spcBef>
                  <a:spcPct val="0"/>
                </a:spcBef>
                <a:spcAft>
                  <a:spcPct val="0"/>
                </a:spcAft>
                <a:defRPr sz="1600">
                  <a:solidFill>
                    <a:schemeClr val="tx1"/>
                  </a:solidFill>
                  <a:latin typeface="Arial" panose="020B0604020202020204" pitchFamily="34" charset="0"/>
                </a:defRPr>
              </a:lvl9pPr>
            </a:lstStyle>
            <a:p>
              <a:pPr eaLnBrk="1" hangingPunct="1"/>
              <a:endParaRPr lang="en-US" altLang="en-US" sz="1500"/>
            </a:p>
          </p:txBody>
        </p:sp>
        <p:sp>
          <p:nvSpPr>
            <p:cNvPr id="190" name="Arrow: Down 61">
              <a:extLst>
                <a:ext uri="{FF2B5EF4-FFF2-40B4-BE49-F238E27FC236}">
                  <a16:creationId xmlns:a16="http://schemas.microsoft.com/office/drawing/2014/main" id="{570B942D-2111-4070-9C70-6933F66790AA}"/>
                </a:ext>
              </a:extLst>
            </p:cNvPr>
            <p:cNvSpPr>
              <a:spLocks noChangeArrowheads="1"/>
            </p:cNvSpPr>
            <p:nvPr/>
          </p:nvSpPr>
          <p:spPr bwMode="auto">
            <a:xfrm>
              <a:off x="16412551" y="15261022"/>
              <a:ext cx="593725" cy="368300"/>
            </a:xfrm>
            <a:prstGeom prst="downArrow">
              <a:avLst>
                <a:gd name="adj1" fmla="val 50000"/>
                <a:gd name="adj2" fmla="val 47333"/>
              </a:avLst>
            </a:prstGeom>
            <a:solidFill>
              <a:schemeClr val="tx1"/>
            </a:solidFill>
            <a:ln w="9525" algn="ctr">
              <a:solidFill>
                <a:schemeClr val="tx1"/>
              </a:solidFill>
              <a:round/>
              <a:headEnd/>
              <a:tailEnd/>
            </a:ln>
          </p:spPr>
          <p:txBody>
            <a:bodyPr/>
            <a:lstStyle>
              <a:lvl1pPr defTabSz="2352675">
                <a:defRPr sz="1600">
                  <a:solidFill>
                    <a:schemeClr val="tx1"/>
                  </a:solidFill>
                  <a:latin typeface="Arial" panose="020B0604020202020204" pitchFamily="34" charset="0"/>
                </a:defRPr>
              </a:lvl1pPr>
              <a:lvl2pPr defTabSz="2352675">
                <a:defRPr sz="1600">
                  <a:solidFill>
                    <a:schemeClr val="tx1"/>
                  </a:solidFill>
                  <a:latin typeface="Arial" panose="020B0604020202020204" pitchFamily="34" charset="0"/>
                </a:defRPr>
              </a:lvl2pPr>
              <a:lvl3pPr defTabSz="2352675">
                <a:defRPr sz="1600">
                  <a:solidFill>
                    <a:schemeClr val="tx1"/>
                  </a:solidFill>
                  <a:latin typeface="Arial" panose="020B0604020202020204" pitchFamily="34" charset="0"/>
                </a:defRPr>
              </a:lvl3pPr>
              <a:lvl4pPr defTabSz="2352675">
                <a:defRPr sz="1600">
                  <a:solidFill>
                    <a:schemeClr val="tx1"/>
                  </a:solidFill>
                  <a:latin typeface="Arial" panose="020B0604020202020204" pitchFamily="34" charset="0"/>
                </a:defRPr>
              </a:lvl4pPr>
              <a:lvl5pPr defTabSz="2352675">
                <a:defRPr sz="1600">
                  <a:solidFill>
                    <a:schemeClr val="tx1"/>
                  </a:solidFill>
                  <a:latin typeface="Arial" panose="020B0604020202020204" pitchFamily="34" charset="0"/>
                </a:defRPr>
              </a:lvl5pPr>
              <a:lvl6pPr marL="2425700" indent="-139700" defTabSz="2352675" eaLnBrk="0" fontAlgn="base" hangingPunct="0">
                <a:spcBef>
                  <a:spcPct val="0"/>
                </a:spcBef>
                <a:spcAft>
                  <a:spcPct val="0"/>
                </a:spcAft>
                <a:defRPr sz="1600">
                  <a:solidFill>
                    <a:schemeClr val="tx1"/>
                  </a:solidFill>
                  <a:latin typeface="Arial" panose="020B0604020202020204" pitchFamily="34" charset="0"/>
                </a:defRPr>
              </a:lvl6pPr>
              <a:lvl7pPr marL="2882900" indent="-139700" defTabSz="2352675" eaLnBrk="0" fontAlgn="base" hangingPunct="0">
                <a:spcBef>
                  <a:spcPct val="0"/>
                </a:spcBef>
                <a:spcAft>
                  <a:spcPct val="0"/>
                </a:spcAft>
                <a:defRPr sz="1600">
                  <a:solidFill>
                    <a:schemeClr val="tx1"/>
                  </a:solidFill>
                  <a:latin typeface="Arial" panose="020B0604020202020204" pitchFamily="34" charset="0"/>
                </a:defRPr>
              </a:lvl7pPr>
              <a:lvl8pPr marL="3340100" indent="-139700" defTabSz="2352675" eaLnBrk="0" fontAlgn="base" hangingPunct="0">
                <a:spcBef>
                  <a:spcPct val="0"/>
                </a:spcBef>
                <a:spcAft>
                  <a:spcPct val="0"/>
                </a:spcAft>
                <a:defRPr sz="1600">
                  <a:solidFill>
                    <a:schemeClr val="tx1"/>
                  </a:solidFill>
                  <a:latin typeface="Arial" panose="020B0604020202020204" pitchFamily="34" charset="0"/>
                </a:defRPr>
              </a:lvl8pPr>
              <a:lvl9pPr marL="3797300" indent="-139700" defTabSz="2352675" eaLnBrk="0" fontAlgn="base" hangingPunct="0">
                <a:spcBef>
                  <a:spcPct val="0"/>
                </a:spcBef>
                <a:spcAft>
                  <a:spcPct val="0"/>
                </a:spcAft>
                <a:defRPr sz="1600">
                  <a:solidFill>
                    <a:schemeClr val="tx1"/>
                  </a:solidFill>
                  <a:latin typeface="Arial" panose="020B0604020202020204" pitchFamily="34" charset="0"/>
                </a:defRPr>
              </a:lvl9pPr>
            </a:lstStyle>
            <a:p>
              <a:pPr eaLnBrk="1" hangingPunct="1"/>
              <a:endParaRPr lang="en-US" altLang="en-US" sz="1500"/>
            </a:p>
          </p:txBody>
        </p:sp>
        <p:sp>
          <p:nvSpPr>
            <p:cNvPr id="191" name="Arrow: Down 62">
              <a:extLst>
                <a:ext uri="{FF2B5EF4-FFF2-40B4-BE49-F238E27FC236}">
                  <a16:creationId xmlns:a16="http://schemas.microsoft.com/office/drawing/2014/main" id="{32A34D4A-6BFC-429D-A4A3-68F452D23FDD}"/>
                </a:ext>
              </a:extLst>
            </p:cNvPr>
            <p:cNvSpPr>
              <a:spLocks noChangeArrowheads="1"/>
            </p:cNvSpPr>
            <p:nvPr/>
          </p:nvSpPr>
          <p:spPr bwMode="auto">
            <a:xfrm>
              <a:off x="19297039" y="15288009"/>
              <a:ext cx="592137" cy="368300"/>
            </a:xfrm>
            <a:prstGeom prst="downArrow">
              <a:avLst>
                <a:gd name="adj1" fmla="val 50000"/>
                <a:gd name="adj2" fmla="val 47333"/>
              </a:avLst>
            </a:prstGeom>
            <a:solidFill>
              <a:schemeClr val="tx1"/>
            </a:solidFill>
            <a:ln w="9525" algn="ctr">
              <a:solidFill>
                <a:schemeClr val="tx1"/>
              </a:solidFill>
              <a:round/>
              <a:headEnd/>
              <a:tailEnd/>
            </a:ln>
          </p:spPr>
          <p:txBody>
            <a:bodyPr/>
            <a:lstStyle>
              <a:lvl1pPr defTabSz="2352675">
                <a:defRPr sz="1600">
                  <a:solidFill>
                    <a:schemeClr val="tx1"/>
                  </a:solidFill>
                  <a:latin typeface="Arial" panose="020B0604020202020204" pitchFamily="34" charset="0"/>
                </a:defRPr>
              </a:lvl1pPr>
              <a:lvl2pPr defTabSz="2352675">
                <a:defRPr sz="1600">
                  <a:solidFill>
                    <a:schemeClr val="tx1"/>
                  </a:solidFill>
                  <a:latin typeface="Arial" panose="020B0604020202020204" pitchFamily="34" charset="0"/>
                </a:defRPr>
              </a:lvl2pPr>
              <a:lvl3pPr defTabSz="2352675">
                <a:defRPr sz="1600">
                  <a:solidFill>
                    <a:schemeClr val="tx1"/>
                  </a:solidFill>
                  <a:latin typeface="Arial" panose="020B0604020202020204" pitchFamily="34" charset="0"/>
                </a:defRPr>
              </a:lvl3pPr>
              <a:lvl4pPr defTabSz="2352675">
                <a:defRPr sz="1600">
                  <a:solidFill>
                    <a:schemeClr val="tx1"/>
                  </a:solidFill>
                  <a:latin typeface="Arial" panose="020B0604020202020204" pitchFamily="34" charset="0"/>
                </a:defRPr>
              </a:lvl4pPr>
              <a:lvl5pPr defTabSz="2352675">
                <a:defRPr sz="1600">
                  <a:solidFill>
                    <a:schemeClr val="tx1"/>
                  </a:solidFill>
                  <a:latin typeface="Arial" panose="020B0604020202020204" pitchFamily="34" charset="0"/>
                </a:defRPr>
              </a:lvl5pPr>
              <a:lvl6pPr marL="2425700" indent="-139700" defTabSz="2352675" eaLnBrk="0" fontAlgn="base" hangingPunct="0">
                <a:spcBef>
                  <a:spcPct val="0"/>
                </a:spcBef>
                <a:spcAft>
                  <a:spcPct val="0"/>
                </a:spcAft>
                <a:defRPr sz="1600">
                  <a:solidFill>
                    <a:schemeClr val="tx1"/>
                  </a:solidFill>
                  <a:latin typeface="Arial" panose="020B0604020202020204" pitchFamily="34" charset="0"/>
                </a:defRPr>
              </a:lvl6pPr>
              <a:lvl7pPr marL="2882900" indent="-139700" defTabSz="2352675" eaLnBrk="0" fontAlgn="base" hangingPunct="0">
                <a:spcBef>
                  <a:spcPct val="0"/>
                </a:spcBef>
                <a:spcAft>
                  <a:spcPct val="0"/>
                </a:spcAft>
                <a:defRPr sz="1600">
                  <a:solidFill>
                    <a:schemeClr val="tx1"/>
                  </a:solidFill>
                  <a:latin typeface="Arial" panose="020B0604020202020204" pitchFamily="34" charset="0"/>
                </a:defRPr>
              </a:lvl7pPr>
              <a:lvl8pPr marL="3340100" indent="-139700" defTabSz="2352675" eaLnBrk="0" fontAlgn="base" hangingPunct="0">
                <a:spcBef>
                  <a:spcPct val="0"/>
                </a:spcBef>
                <a:spcAft>
                  <a:spcPct val="0"/>
                </a:spcAft>
                <a:defRPr sz="1600">
                  <a:solidFill>
                    <a:schemeClr val="tx1"/>
                  </a:solidFill>
                  <a:latin typeface="Arial" panose="020B0604020202020204" pitchFamily="34" charset="0"/>
                </a:defRPr>
              </a:lvl8pPr>
              <a:lvl9pPr marL="3797300" indent="-139700" defTabSz="2352675" eaLnBrk="0" fontAlgn="base" hangingPunct="0">
                <a:spcBef>
                  <a:spcPct val="0"/>
                </a:spcBef>
                <a:spcAft>
                  <a:spcPct val="0"/>
                </a:spcAft>
                <a:defRPr sz="1600">
                  <a:solidFill>
                    <a:schemeClr val="tx1"/>
                  </a:solidFill>
                  <a:latin typeface="Arial" panose="020B0604020202020204" pitchFamily="34" charset="0"/>
                </a:defRPr>
              </a:lvl9pPr>
            </a:lstStyle>
            <a:p>
              <a:pPr eaLnBrk="1" hangingPunct="1"/>
              <a:endParaRPr lang="en-US" altLang="en-US" sz="1500"/>
            </a:p>
          </p:txBody>
        </p:sp>
        <p:sp>
          <p:nvSpPr>
            <p:cNvPr id="192" name="Arrow: Down 63">
              <a:extLst>
                <a:ext uri="{FF2B5EF4-FFF2-40B4-BE49-F238E27FC236}">
                  <a16:creationId xmlns:a16="http://schemas.microsoft.com/office/drawing/2014/main" id="{D3966AF6-E922-4D8E-B057-98B5A7152D3E}"/>
                </a:ext>
              </a:extLst>
            </p:cNvPr>
            <p:cNvSpPr>
              <a:spLocks noChangeArrowheads="1"/>
            </p:cNvSpPr>
            <p:nvPr/>
          </p:nvSpPr>
          <p:spPr bwMode="auto">
            <a:xfrm>
              <a:off x="21948164" y="15281659"/>
              <a:ext cx="592137" cy="368300"/>
            </a:xfrm>
            <a:prstGeom prst="downArrow">
              <a:avLst>
                <a:gd name="adj1" fmla="val 50000"/>
                <a:gd name="adj2" fmla="val 47333"/>
              </a:avLst>
            </a:prstGeom>
            <a:solidFill>
              <a:schemeClr val="tx1"/>
            </a:solidFill>
            <a:ln w="9525" algn="ctr">
              <a:solidFill>
                <a:schemeClr val="tx1"/>
              </a:solidFill>
              <a:round/>
              <a:headEnd/>
              <a:tailEnd/>
            </a:ln>
          </p:spPr>
          <p:txBody>
            <a:bodyPr/>
            <a:lstStyle>
              <a:lvl1pPr defTabSz="2352675">
                <a:defRPr sz="1600">
                  <a:solidFill>
                    <a:schemeClr val="tx1"/>
                  </a:solidFill>
                  <a:latin typeface="Arial" panose="020B0604020202020204" pitchFamily="34" charset="0"/>
                </a:defRPr>
              </a:lvl1pPr>
              <a:lvl2pPr defTabSz="2352675">
                <a:defRPr sz="1600">
                  <a:solidFill>
                    <a:schemeClr val="tx1"/>
                  </a:solidFill>
                  <a:latin typeface="Arial" panose="020B0604020202020204" pitchFamily="34" charset="0"/>
                </a:defRPr>
              </a:lvl2pPr>
              <a:lvl3pPr defTabSz="2352675">
                <a:defRPr sz="1600">
                  <a:solidFill>
                    <a:schemeClr val="tx1"/>
                  </a:solidFill>
                  <a:latin typeface="Arial" panose="020B0604020202020204" pitchFamily="34" charset="0"/>
                </a:defRPr>
              </a:lvl3pPr>
              <a:lvl4pPr defTabSz="2352675">
                <a:defRPr sz="1600">
                  <a:solidFill>
                    <a:schemeClr val="tx1"/>
                  </a:solidFill>
                  <a:latin typeface="Arial" panose="020B0604020202020204" pitchFamily="34" charset="0"/>
                </a:defRPr>
              </a:lvl4pPr>
              <a:lvl5pPr defTabSz="2352675">
                <a:defRPr sz="1600">
                  <a:solidFill>
                    <a:schemeClr val="tx1"/>
                  </a:solidFill>
                  <a:latin typeface="Arial" panose="020B0604020202020204" pitchFamily="34" charset="0"/>
                </a:defRPr>
              </a:lvl5pPr>
              <a:lvl6pPr marL="2425700" indent="-139700" defTabSz="2352675" eaLnBrk="0" fontAlgn="base" hangingPunct="0">
                <a:spcBef>
                  <a:spcPct val="0"/>
                </a:spcBef>
                <a:spcAft>
                  <a:spcPct val="0"/>
                </a:spcAft>
                <a:defRPr sz="1600">
                  <a:solidFill>
                    <a:schemeClr val="tx1"/>
                  </a:solidFill>
                  <a:latin typeface="Arial" panose="020B0604020202020204" pitchFamily="34" charset="0"/>
                </a:defRPr>
              </a:lvl6pPr>
              <a:lvl7pPr marL="2882900" indent="-139700" defTabSz="2352675" eaLnBrk="0" fontAlgn="base" hangingPunct="0">
                <a:spcBef>
                  <a:spcPct val="0"/>
                </a:spcBef>
                <a:spcAft>
                  <a:spcPct val="0"/>
                </a:spcAft>
                <a:defRPr sz="1600">
                  <a:solidFill>
                    <a:schemeClr val="tx1"/>
                  </a:solidFill>
                  <a:latin typeface="Arial" panose="020B0604020202020204" pitchFamily="34" charset="0"/>
                </a:defRPr>
              </a:lvl7pPr>
              <a:lvl8pPr marL="3340100" indent="-139700" defTabSz="2352675" eaLnBrk="0" fontAlgn="base" hangingPunct="0">
                <a:spcBef>
                  <a:spcPct val="0"/>
                </a:spcBef>
                <a:spcAft>
                  <a:spcPct val="0"/>
                </a:spcAft>
                <a:defRPr sz="1600">
                  <a:solidFill>
                    <a:schemeClr val="tx1"/>
                  </a:solidFill>
                  <a:latin typeface="Arial" panose="020B0604020202020204" pitchFamily="34" charset="0"/>
                </a:defRPr>
              </a:lvl8pPr>
              <a:lvl9pPr marL="3797300" indent="-139700" defTabSz="2352675" eaLnBrk="0" fontAlgn="base" hangingPunct="0">
                <a:spcBef>
                  <a:spcPct val="0"/>
                </a:spcBef>
                <a:spcAft>
                  <a:spcPct val="0"/>
                </a:spcAft>
                <a:defRPr sz="1600">
                  <a:solidFill>
                    <a:schemeClr val="tx1"/>
                  </a:solidFill>
                  <a:latin typeface="Arial" panose="020B0604020202020204" pitchFamily="34" charset="0"/>
                </a:defRPr>
              </a:lvl9pPr>
            </a:lstStyle>
            <a:p>
              <a:pPr eaLnBrk="1" hangingPunct="1"/>
              <a:endParaRPr lang="en-US" altLang="en-US" sz="1500"/>
            </a:p>
          </p:txBody>
        </p:sp>
        <p:sp>
          <p:nvSpPr>
            <p:cNvPr id="193" name="Arrow: Down 64">
              <a:extLst>
                <a:ext uri="{FF2B5EF4-FFF2-40B4-BE49-F238E27FC236}">
                  <a16:creationId xmlns:a16="http://schemas.microsoft.com/office/drawing/2014/main" id="{F59C9319-A801-4445-B6C3-694AEE21EA88}"/>
                </a:ext>
              </a:extLst>
            </p:cNvPr>
            <p:cNvSpPr>
              <a:spLocks noChangeArrowheads="1"/>
            </p:cNvSpPr>
            <p:nvPr/>
          </p:nvSpPr>
          <p:spPr bwMode="auto">
            <a:xfrm>
              <a:off x="24991401" y="15286422"/>
              <a:ext cx="592138" cy="368300"/>
            </a:xfrm>
            <a:prstGeom prst="downArrow">
              <a:avLst>
                <a:gd name="adj1" fmla="val 50000"/>
                <a:gd name="adj2" fmla="val 47333"/>
              </a:avLst>
            </a:prstGeom>
            <a:solidFill>
              <a:schemeClr val="tx1"/>
            </a:solidFill>
            <a:ln w="9525" algn="ctr">
              <a:solidFill>
                <a:schemeClr val="tx1"/>
              </a:solidFill>
              <a:round/>
              <a:headEnd/>
              <a:tailEnd/>
            </a:ln>
          </p:spPr>
          <p:txBody>
            <a:bodyPr/>
            <a:lstStyle>
              <a:lvl1pPr defTabSz="2352675">
                <a:defRPr sz="1600">
                  <a:solidFill>
                    <a:schemeClr val="tx1"/>
                  </a:solidFill>
                  <a:latin typeface="Arial" panose="020B0604020202020204" pitchFamily="34" charset="0"/>
                </a:defRPr>
              </a:lvl1pPr>
              <a:lvl2pPr defTabSz="2352675">
                <a:defRPr sz="1600">
                  <a:solidFill>
                    <a:schemeClr val="tx1"/>
                  </a:solidFill>
                  <a:latin typeface="Arial" panose="020B0604020202020204" pitchFamily="34" charset="0"/>
                </a:defRPr>
              </a:lvl2pPr>
              <a:lvl3pPr defTabSz="2352675">
                <a:defRPr sz="1600">
                  <a:solidFill>
                    <a:schemeClr val="tx1"/>
                  </a:solidFill>
                  <a:latin typeface="Arial" panose="020B0604020202020204" pitchFamily="34" charset="0"/>
                </a:defRPr>
              </a:lvl3pPr>
              <a:lvl4pPr defTabSz="2352675">
                <a:defRPr sz="1600">
                  <a:solidFill>
                    <a:schemeClr val="tx1"/>
                  </a:solidFill>
                  <a:latin typeface="Arial" panose="020B0604020202020204" pitchFamily="34" charset="0"/>
                </a:defRPr>
              </a:lvl4pPr>
              <a:lvl5pPr defTabSz="2352675">
                <a:defRPr sz="1600">
                  <a:solidFill>
                    <a:schemeClr val="tx1"/>
                  </a:solidFill>
                  <a:latin typeface="Arial" panose="020B0604020202020204" pitchFamily="34" charset="0"/>
                </a:defRPr>
              </a:lvl5pPr>
              <a:lvl6pPr marL="2425700" indent="-139700" defTabSz="2352675" eaLnBrk="0" fontAlgn="base" hangingPunct="0">
                <a:spcBef>
                  <a:spcPct val="0"/>
                </a:spcBef>
                <a:spcAft>
                  <a:spcPct val="0"/>
                </a:spcAft>
                <a:defRPr sz="1600">
                  <a:solidFill>
                    <a:schemeClr val="tx1"/>
                  </a:solidFill>
                  <a:latin typeface="Arial" panose="020B0604020202020204" pitchFamily="34" charset="0"/>
                </a:defRPr>
              </a:lvl6pPr>
              <a:lvl7pPr marL="2882900" indent="-139700" defTabSz="2352675" eaLnBrk="0" fontAlgn="base" hangingPunct="0">
                <a:spcBef>
                  <a:spcPct val="0"/>
                </a:spcBef>
                <a:spcAft>
                  <a:spcPct val="0"/>
                </a:spcAft>
                <a:defRPr sz="1600">
                  <a:solidFill>
                    <a:schemeClr val="tx1"/>
                  </a:solidFill>
                  <a:latin typeface="Arial" panose="020B0604020202020204" pitchFamily="34" charset="0"/>
                </a:defRPr>
              </a:lvl7pPr>
              <a:lvl8pPr marL="3340100" indent="-139700" defTabSz="2352675" eaLnBrk="0" fontAlgn="base" hangingPunct="0">
                <a:spcBef>
                  <a:spcPct val="0"/>
                </a:spcBef>
                <a:spcAft>
                  <a:spcPct val="0"/>
                </a:spcAft>
                <a:defRPr sz="1600">
                  <a:solidFill>
                    <a:schemeClr val="tx1"/>
                  </a:solidFill>
                  <a:latin typeface="Arial" panose="020B0604020202020204" pitchFamily="34" charset="0"/>
                </a:defRPr>
              </a:lvl8pPr>
              <a:lvl9pPr marL="3797300" indent="-139700" defTabSz="2352675" eaLnBrk="0" fontAlgn="base" hangingPunct="0">
                <a:spcBef>
                  <a:spcPct val="0"/>
                </a:spcBef>
                <a:spcAft>
                  <a:spcPct val="0"/>
                </a:spcAft>
                <a:defRPr sz="1600">
                  <a:solidFill>
                    <a:schemeClr val="tx1"/>
                  </a:solidFill>
                  <a:latin typeface="Arial" panose="020B0604020202020204" pitchFamily="34" charset="0"/>
                </a:defRPr>
              </a:lvl9pPr>
            </a:lstStyle>
            <a:p>
              <a:pPr eaLnBrk="1" hangingPunct="1"/>
              <a:endParaRPr lang="en-US" altLang="en-US" sz="1500"/>
            </a:p>
          </p:txBody>
        </p:sp>
        <p:sp>
          <p:nvSpPr>
            <p:cNvPr id="194" name="Arrow: Down 65">
              <a:extLst>
                <a:ext uri="{FF2B5EF4-FFF2-40B4-BE49-F238E27FC236}">
                  <a16:creationId xmlns:a16="http://schemas.microsoft.com/office/drawing/2014/main" id="{8DFEDA63-E8DE-4A60-A418-6FA970358120}"/>
                </a:ext>
              </a:extLst>
            </p:cNvPr>
            <p:cNvSpPr>
              <a:spLocks noChangeArrowheads="1"/>
            </p:cNvSpPr>
            <p:nvPr/>
          </p:nvSpPr>
          <p:spPr bwMode="auto">
            <a:xfrm>
              <a:off x="28258476" y="15275309"/>
              <a:ext cx="592138" cy="368300"/>
            </a:xfrm>
            <a:prstGeom prst="downArrow">
              <a:avLst>
                <a:gd name="adj1" fmla="val 50000"/>
                <a:gd name="adj2" fmla="val 47333"/>
              </a:avLst>
            </a:prstGeom>
            <a:solidFill>
              <a:schemeClr val="tx1"/>
            </a:solidFill>
            <a:ln w="9525" algn="ctr">
              <a:solidFill>
                <a:schemeClr val="tx1"/>
              </a:solidFill>
              <a:round/>
              <a:headEnd/>
              <a:tailEnd/>
            </a:ln>
          </p:spPr>
          <p:txBody>
            <a:bodyPr/>
            <a:lstStyle>
              <a:lvl1pPr defTabSz="2352675">
                <a:defRPr sz="1600">
                  <a:solidFill>
                    <a:schemeClr val="tx1"/>
                  </a:solidFill>
                  <a:latin typeface="Arial" panose="020B0604020202020204" pitchFamily="34" charset="0"/>
                </a:defRPr>
              </a:lvl1pPr>
              <a:lvl2pPr defTabSz="2352675">
                <a:defRPr sz="1600">
                  <a:solidFill>
                    <a:schemeClr val="tx1"/>
                  </a:solidFill>
                  <a:latin typeface="Arial" panose="020B0604020202020204" pitchFamily="34" charset="0"/>
                </a:defRPr>
              </a:lvl2pPr>
              <a:lvl3pPr defTabSz="2352675">
                <a:defRPr sz="1600">
                  <a:solidFill>
                    <a:schemeClr val="tx1"/>
                  </a:solidFill>
                  <a:latin typeface="Arial" panose="020B0604020202020204" pitchFamily="34" charset="0"/>
                </a:defRPr>
              </a:lvl3pPr>
              <a:lvl4pPr defTabSz="2352675">
                <a:defRPr sz="1600">
                  <a:solidFill>
                    <a:schemeClr val="tx1"/>
                  </a:solidFill>
                  <a:latin typeface="Arial" panose="020B0604020202020204" pitchFamily="34" charset="0"/>
                </a:defRPr>
              </a:lvl4pPr>
              <a:lvl5pPr defTabSz="2352675">
                <a:defRPr sz="1600">
                  <a:solidFill>
                    <a:schemeClr val="tx1"/>
                  </a:solidFill>
                  <a:latin typeface="Arial" panose="020B0604020202020204" pitchFamily="34" charset="0"/>
                </a:defRPr>
              </a:lvl5pPr>
              <a:lvl6pPr marL="2425700" indent="-139700" defTabSz="2352675" eaLnBrk="0" fontAlgn="base" hangingPunct="0">
                <a:spcBef>
                  <a:spcPct val="0"/>
                </a:spcBef>
                <a:spcAft>
                  <a:spcPct val="0"/>
                </a:spcAft>
                <a:defRPr sz="1600">
                  <a:solidFill>
                    <a:schemeClr val="tx1"/>
                  </a:solidFill>
                  <a:latin typeface="Arial" panose="020B0604020202020204" pitchFamily="34" charset="0"/>
                </a:defRPr>
              </a:lvl6pPr>
              <a:lvl7pPr marL="2882900" indent="-139700" defTabSz="2352675" eaLnBrk="0" fontAlgn="base" hangingPunct="0">
                <a:spcBef>
                  <a:spcPct val="0"/>
                </a:spcBef>
                <a:spcAft>
                  <a:spcPct val="0"/>
                </a:spcAft>
                <a:defRPr sz="1600">
                  <a:solidFill>
                    <a:schemeClr val="tx1"/>
                  </a:solidFill>
                  <a:latin typeface="Arial" panose="020B0604020202020204" pitchFamily="34" charset="0"/>
                </a:defRPr>
              </a:lvl7pPr>
              <a:lvl8pPr marL="3340100" indent="-139700" defTabSz="2352675" eaLnBrk="0" fontAlgn="base" hangingPunct="0">
                <a:spcBef>
                  <a:spcPct val="0"/>
                </a:spcBef>
                <a:spcAft>
                  <a:spcPct val="0"/>
                </a:spcAft>
                <a:defRPr sz="1600">
                  <a:solidFill>
                    <a:schemeClr val="tx1"/>
                  </a:solidFill>
                  <a:latin typeface="Arial" panose="020B0604020202020204" pitchFamily="34" charset="0"/>
                </a:defRPr>
              </a:lvl8pPr>
              <a:lvl9pPr marL="3797300" indent="-139700" defTabSz="2352675" eaLnBrk="0" fontAlgn="base" hangingPunct="0">
                <a:spcBef>
                  <a:spcPct val="0"/>
                </a:spcBef>
                <a:spcAft>
                  <a:spcPct val="0"/>
                </a:spcAft>
                <a:defRPr sz="1600">
                  <a:solidFill>
                    <a:schemeClr val="tx1"/>
                  </a:solidFill>
                  <a:latin typeface="Arial" panose="020B0604020202020204" pitchFamily="34" charset="0"/>
                </a:defRPr>
              </a:lvl9pPr>
            </a:lstStyle>
            <a:p>
              <a:pPr eaLnBrk="1" hangingPunct="1"/>
              <a:endParaRPr lang="en-US" altLang="en-US" sz="1500"/>
            </a:p>
          </p:txBody>
        </p:sp>
        <p:sp>
          <p:nvSpPr>
            <p:cNvPr id="195" name="Flowchart: Process 66">
              <a:extLst>
                <a:ext uri="{FF2B5EF4-FFF2-40B4-BE49-F238E27FC236}">
                  <a16:creationId xmlns:a16="http://schemas.microsoft.com/office/drawing/2014/main" id="{ADBE05F7-8BE0-4153-BBDE-74EB512AEF5A}"/>
                </a:ext>
              </a:extLst>
            </p:cNvPr>
            <p:cNvSpPr>
              <a:spLocks noChangeArrowheads="1"/>
            </p:cNvSpPr>
            <p:nvPr/>
          </p:nvSpPr>
          <p:spPr bwMode="auto">
            <a:xfrm>
              <a:off x="13697926" y="16728671"/>
              <a:ext cx="17962563" cy="165100"/>
            </a:xfrm>
            <a:prstGeom prst="flowChartProcess">
              <a:avLst/>
            </a:prstGeom>
            <a:solidFill>
              <a:schemeClr val="tx1"/>
            </a:solidFill>
            <a:ln w="9525" algn="ctr">
              <a:solidFill>
                <a:schemeClr val="tx1"/>
              </a:solidFill>
              <a:round/>
              <a:headEnd/>
              <a:tailEnd/>
            </a:ln>
          </p:spPr>
          <p:txBody>
            <a:bodyPr/>
            <a:lstStyle>
              <a:lvl1pPr defTabSz="2352675">
                <a:defRPr sz="1600">
                  <a:solidFill>
                    <a:schemeClr val="tx1"/>
                  </a:solidFill>
                  <a:latin typeface="Arial" panose="020B0604020202020204" pitchFamily="34" charset="0"/>
                </a:defRPr>
              </a:lvl1pPr>
              <a:lvl2pPr defTabSz="2352675">
                <a:defRPr sz="1600">
                  <a:solidFill>
                    <a:schemeClr val="tx1"/>
                  </a:solidFill>
                  <a:latin typeface="Arial" panose="020B0604020202020204" pitchFamily="34" charset="0"/>
                </a:defRPr>
              </a:lvl2pPr>
              <a:lvl3pPr defTabSz="2352675">
                <a:defRPr sz="1600">
                  <a:solidFill>
                    <a:schemeClr val="tx1"/>
                  </a:solidFill>
                  <a:latin typeface="Arial" panose="020B0604020202020204" pitchFamily="34" charset="0"/>
                </a:defRPr>
              </a:lvl3pPr>
              <a:lvl4pPr defTabSz="2352675">
                <a:defRPr sz="1600">
                  <a:solidFill>
                    <a:schemeClr val="tx1"/>
                  </a:solidFill>
                  <a:latin typeface="Arial" panose="020B0604020202020204" pitchFamily="34" charset="0"/>
                </a:defRPr>
              </a:lvl4pPr>
              <a:lvl5pPr defTabSz="2352675">
                <a:defRPr sz="1600">
                  <a:solidFill>
                    <a:schemeClr val="tx1"/>
                  </a:solidFill>
                  <a:latin typeface="Arial" panose="020B0604020202020204" pitchFamily="34" charset="0"/>
                </a:defRPr>
              </a:lvl5pPr>
              <a:lvl6pPr marL="2425700" indent="-139700" defTabSz="2352675" eaLnBrk="0" fontAlgn="base" hangingPunct="0">
                <a:spcBef>
                  <a:spcPct val="0"/>
                </a:spcBef>
                <a:spcAft>
                  <a:spcPct val="0"/>
                </a:spcAft>
                <a:defRPr sz="1600">
                  <a:solidFill>
                    <a:schemeClr val="tx1"/>
                  </a:solidFill>
                  <a:latin typeface="Arial" panose="020B0604020202020204" pitchFamily="34" charset="0"/>
                </a:defRPr>
              </a:lvl6pPr>
              <a:lvl7pPr marL="2882900" indent="-139700" defTabSz="2352675" eaLnBrk="0" fontAlgn="base" hangingPunct="0">
                <a:spcBef>
                  <a:spcPct val="0"/>
                </a:spcBef>
                <a:spcAft>
                  <a:spcPct val="0"/>
                </a:spcAft>
                <a:defRPr sz="1600">
                  <a:solidFill>
                    <a:schemeClr val="tx1"/>
                  </a:solidFill>
                  <a:latin typeface="Arial" panose="020B0604020202020204" pitchFamily="34" charset="0"/>
                </a:defRPr>
              </a:lvl7pPr>
              <a:lvl8pPr marL="3340100" indent="-139700" defTabSz="2352675" eaLnBrk="0" fontAlgn="base" hangingPunct="0">
                <a:spcBef>
                  <a:spcPct val="0"/>
                </a:spcBef>
                <a:spcAft>
                  <a:spcPct val="0"/>
                </a:spcAft>
                <a:defRPr sz="1600">
                  <a:solidFill>
                    <a:schemeClr val="tx1"/>
                  </a:solidFill>
                  <a:latin typeface="Arial" panose="020B0604020202020204" pitchFamily="34" charset="0"/>
                </a:defRPr>
              </a:lvl8pPr>
              <a:lvl9pPr marL="3797300" indent="-139700" defTabSz="2352675" eaLnBrk="0" fontAlgn="base" hangingPunct="0">
                <a:spcBef>
                  <a:spcPct val="0"/>
                </a:spcBef>
                <a:spcAft>
                  <a:spcPct val="0"/>
                </a:spcAft>
                <a:defRPr sz="1600">
                  <a:solidFill>
                    <a:schemeClr val="tx1"/>
                  </a:solidFill>
                  <a:latin typeface="Arial" panose="020B0604020202020204" pitchFamily="34" charset="0"/>
                </a:defRPr>
              </a:lvl9pPr>
            </a:lstStyle>
            <a:p>
              <a:pPr eaLnBrk="1" hangingPunct="1"/>
              <a:endParaRPr lang="en-US" altLang="en-US" sz="1500"/>
            </a:p>
          </p:txBody>
        </p:sp>
        <p:sp>
          <p:nvSpPr>
            <p:cNvPr id="196" name="Flowchart: Process 12">
              <a:extLst>
                <a:ext uri="{FF2B5EF4-FFF2-40B4-BE49-F238E27FC236}">
                  <a16:creationId xmlns:a16="http://schemas.microsoft.com/office/drawing/2014/main" id="{46434026-C142-44F2-BD3E-12FA4A1F5F8B}"/>
                </a:ext>
              </a:extLst>
            </p:cNvPr>
            <p:cNvSpPr>
              <a:spLocks noChangeArrowheads="1"/>
            </p:cNvSpPr>
            <p:nvPr/>
          </p:nvSpPr>
          <p:spPr bwMode="auto">
            <a:xfrm>
              <a:off x="13697926" y="16554042"/>
              <a:ext cx="304800" cy="177800"/>
            </a:xfrm>
            <a:prstGeom prst="flowChartProcess">
              <a:avLst/>
            </a:prstGeom>
            <a:solidFill>
              <a:schemeClr val="tx1"/>
            </a:solidFill>
            <a:ln w="9525" algn="ctr">
              <a:solidFill>
                <a:schemeClr val="tx1"/>
              </a:solidFill>
              <a:round/>
              <a:headEnd/>
              <a:tailEnd/>
            </a:ln>
          </p:spPr>
          <p:txBody>
            <a:bodyPr/>
            <a:lstStyle>
              <a:lvl1pPr defTabSz="2352675">
                <a:defRPr sz="1600">
                  <a:solidFill>
                    <a:schemeClr val="tx1"/>
                  </a:solidFill>
                  <a:latin typeface="Arial" panose="020B0604020202020204" pitchFamily="34" charset="0"/>
                </a:defRPr>
              </a:lvl1pPr>
              <a:lvl2pPr defTabSz="2352675">
                <a:defRPr sz="1600">
                  <a:solidFill>
                    <a:schemeClr val="tx1"/>
                  </a:solidFill>
                  <a:latin typeface="Arial" panose="020B0604020202020204" pitchFamily="34" charset="0"/>
                </a:defRPr>
              </a:lvl2pPr>
              <a:lvl3pPr defTabSz="2352675">
                <a:defRPr sz="1600">
                  <a:solidFill>
                    <a:schemeClr val="tx1"/>
                  </a:solidFill>
                  <a:latin typeface="Arial" panose="020B0604020202020204" pitchFamily="34" charset="0"/>
                </a:defRPr>
              </a:lvl3pPr>
              <a:lvl4pPr defTabSz="2352675">
                <a:defRPr sz="1600">
                  <a:solidFill>
                    <a:schemeClr val="tx1"/>
                  </a:solidFill>
                  <a:latin typeface="Arial" panose="020B0604020202020204" pitchFamily="34" charset="0"/>
                </a:defRPr>
              </a:lvl4pPr>
              <a:lvl5pPr defTabSz="2352675">
                <a:defRPr sz="1600">
                  <a:solidFill>
                    <a:schemeClr val="tx1"/>
                  </a:solidFill>
                  <a:latin typeface="Arial" panose="020B0604020202020204" pitchFamily="34" charset="0"/>
                </a:defRPr>
              </a:lvl5pPr>
              <a:lvl6pPr marL="2425700" indent="-139700" defTabSz="2352675" eaLnBrk="0" fontAlgn="base" hangingPunct="0">
                <a:spcBef>
                  <a:spcPct val="0"/>
                </a:spcBef>
                <a:spcAft>
                  <a:spcPct val="0"/>
                </a:spcAft>
                <a:defRPr sz="1600">
                  <a:solidFill>
                    <a:schemeClr val="tx1"/>
                  </a:solidFill>
                  <a:latin typeface="Arial" panose="020B0604020202020204" pitchFamily="34" charset="0"/>
                </a:defRPr>
              </a:lvl6pPr>
              <a:lvl7pPr marL="2882900" indent="-139700" defTabSz="2352675" eaLnBrk="0" fontAlgn="base" hangingPunct="0">
                <a:spcBef>
                  <a:spcPct val="0"/>
                </a:spcBef>
                <a:spcAft>
                  <a:spcPct val="0"/>
                </a:spcAft>
                <a:defRPr sz="1600">
                  <a:solidFill>
                    <a:schemeClr val="tx1"/>
                  </a:solidFill>
                  <a:latin typeface="Arial" panose="020B0604020202020204" pitchFamily="34" charset="0"/>
                </a:defRPr>
              </a:lvl7pPr>
              <a:lvl8pPr marL="3340100" indent="-139700" defTabSz="2352675" eaLnBrk="0" fontAlgn="base" hangingPunct="0">
                <a:spcBef>
                  <a:spcPct val="0"/>
                </a:spcBef>
                <a:spcAft>
                  <a:spcPct val="0"/>
                </a:spcAft>
                <a:defRPr sz="1600">
                  <a:solidFill>
                    <a:schemeClr val="tx1"/>
                  </a:solidFill>
                  <a:latin typeface="Arial" panose="020B0604020202020204" pitchFamily="34" charset="0"/>
                </a:defRPr>
              </a:lvl8pPr>
              <a:lvl9pPr marL="3797300" indent="-139700" defTabSz="2352675" eaLnBrk="0" fontAlgn="base" hangingPunct="0">
                <a:spcBef>
                  <a:spcPct val="0"/>
                </a:spcBef>
                <a:spcAft>
                  <a:spcPct val="0"/>
                </a:spcAft>
                <a:defRPr sz="1600">
                  <a:solidFill>
                    <a:schemeClr val="tx1"/>
                  </a:solidFill>
                  <a:latin typeface="Arial" panose="020B0604020202020204" pitchFamily="34" charset="0"/>
                </a:defRPr>
              </a:lvl9pPr>
            </a:lstStyle>
            <a:p>
              <a:pPr eaLnBrk="1" hangingPunct="1"/>
              <a:endParaRPr lang="en-US" altLang="en-US" sz="1500"/>
            </a:p>
          </p:txBody>
        </p:sp>
        <p:sp>
          <p:nvSpPr>
            <p:cNvPr id="197" name="Flowchart: Process 69">
              <a:extLst>
                <a:ext uri="{FF2B5EF4-FFF2-40B4-BE49-F238E27FC236}">
                  <a16:creationId xmlns:a16="http://schemas.microsoft.com/office/drawing/2014/main" id="{31679292-290F-45D9-9BD2-1323838B071E}"/>
                </a:ext>
              </a:extLst>
            </p:cNvPr>
            <p:cNvSpPr>
              <a:spLocks noChangeArrowheads="1"/>
            </p:cNvSpPr>
            <p:nvPr/>
          </p:nvSpPr>
          <p:spPr bwMode="auto">
            <a:xfrm>
              <a:off x="16557014" y="16552454"/>
              <a:ext cx="304800" cy="177800"/>
            </a:xfrm>
            <a:prstGeom prst="flowChartProcess">
              <a:avLst/>
            </a:prstGeom>
            <a:solidFill>
              <a:schemeClr val="tx1"/>
            </a:solidFill>
            <a:ln w="9525" algn="ctr">
              <a:solidFill>
                <a:schemeClr val="tx1"/>
              </a:solidFill>
              <a:round/>
              <a:headEnd/>
              <a:tailEnd/>
            </a:ln>
          </p:spPr>
          <p:txBody>
            <a:bodyPr/>
            <a:lstStyle>
              <a:lvl1pPr defTabSz="2352675">
                <a:defRPr sz="1600">
                  <a:solidFill>
                    <a:schemeClr val="tx1"/>
                  </a:solidFill>
                  <a:latin typeface="Arial" panose="020B0604020202020204" pitchFamily="34" charset="0"/>
                </a:defRPr>
              </a:lvl1pPr>
              <a:lvl2pPr defTabSz="2352675">
                <a:defRPr sz="1600">
                  <a:solidFill>
                    <a:schemeClr val="tx1"/>
                  </a:solidFill>
                  <a:latin typeface="Arial" panose="020B0604020202020204" pitchFamily="34" charset="0"/>
                </a:defRPr>
              </a:lvl2pPr>
              <a:lvl3pPr defTabSz="2352675">
                <a:defRPr sz="1600">
                  <a:solidFill>
                    <a:schemeClr val="tx1"/>
                  </a:solidFill>
                  <a:latin typeface="Arial" panose="020B0604020202020204" pitchFamily="34" charset="0"/>
                </a:defRPr>
              </a:lvl3pPr>
              <a:lvl4pPr defTabSz="2352675">
                <a:defRPr sz="1600">
                  <a:solidFill>
                    <a:schemeClr val="tx1"/>
                  </a:solidFill>
                  <a:latin typeface="Arial" panose="020B0604020202020204" pitchFamily="34" charset="0"/>
                </a:defRPr>
              </a:lvl4pPr>
              <a:lvl5pPr defTabSz="2352675">
                <a:defRPr sz="1600">
                  <a:solidFill>
                    <a:schemeClr val="tx1"/>
                  </a:solidFill>
                  <a:latin typeface="Arial" panose="020B0604020202020204" pitchFamily="34" charset="0"/>
                </a:defRPr>
              </a:lvl5pPr>
              <a:lvl6pPr marL="2425700" indent="-139700" defTabSz="2352675" eaLnBrk="0" fontAlgn="base" hangingPunct="0">
                <a:spcBef>
                  <a:spcPct val="0"/>
                </a:spcBef>
                <a:spcAft>
                  <a:spcPct val="0"/>
                </a:spcAft>
                <a:defRPr sz="1600">
                  <a:solidFill>
                    <a:schemeClr val="tx1"/>
                  </a:solidFill>
                  <a:latin typeface="Arial" panose="020B0604020202020204" pitchFamily="34" charset="0"/>
                </a:defRPr>
              </a:lvl6pPr>
              <a:lvl7pPr marL="2882900" indent="-139700" defTabSz="2352675" eaLnBrk="0" fontAlgn="base" hangingPunct="0">
                <a:spcBef>
                  <a:spcPct val="0"/>
                </a:spcBef>
                <a:spcAft>
                  <a:spcPct val="0"/>
                </a:spcAft>
                <a:defRPr sz="1600">
                  <a:solidFill>
                    <a:schemeClr val="tx1"/>
                  </a:solidFill>
                  <a:latin typeface="Arial" panose="020B0604020202020204" pitchFamily="34" charset="0"/>
                </a:defRPr>
              </a:lvl7pPr>
              <a:lvl8pPr marL="3340100" indent="-139700" defTabSz="2352675" eaLnBrk="0" fontAlgn="base" hangingPunct="0">
                <a:spcBef>
                  <a:spcPct val="0"/>
                </a:spcBef>
                <a:spcAft>
                  <a:spcPct val="0"/>
                </a:spcAft>
                <a:defRPr sz="1600">
                  <a:solidFill>
                    <a:schemeClr val="tx1"/>
                  </a:solidFill>
                  <a:latin typeface="Arial" panose="020B0604020202020204" pitchFamily="34" charset="0"/>
                </a:defRPr>
              </a:lvl8pPr>
              <a:lvl9pPr marL="3797300" indent="-139700" defTabSz="2352675" eaLnBrk="0" fontAlgn="base" hangingPunct="0">
                <a:spcBef>
                  <a:spcPct val="0"/>
                </a:spcBef>
                <a:spcAft>
                  <a:spcPct val="0"/>
                </a:spcAft>
                <a:defRPr sz="1600">
                  <a:solidFill>
                    <a:schemeClr val="tx1"/>
                  </a:solidFill>
                  <a:latin typeface="Arial" panose="020B0604020202020204" pitchFamily="34" charset="0"/>
                </a:defRPr>
              </a:lvl9pPr>
            </a:lstStyle>
            <a:p>
              <a:pPr eaLnBrk="1" hangingPunct="1"/>
              <a:endParaRPr lang="en-US" altLang="en-US" sz="1500"/>
            </a:p>
          </p:txBody>
        </p:sp>
        <p:sp>
          <p:nvSpPr>
            <p:cNvPr id="198" name="Flowchart: Process 70">
              <a:extLst>
                <a:ext uri="{FF2B5EF4-FFF2-40B4-BE49-F238E27FC236}">
                  <a16:creationId xmlns:a16="http://schemas.microsoft.com/office/drawing/2014/main" id="{69467C1F-5E99-482F-80FE-A3EBF3F88851}"/>
                </a:ext>
              </a:extLst>
            </p:cNvPr>
            <p:cNvSpPr>
              <a:spLocks noChangeArrowheads="1"/>
            </p:cNvSpPr>
            <p:nvPr/>
          </p:nvSpPr>
          <p:spPr bwMode="auto">
            <a:xfrm>
              <a:off x="19439914" y="16539754"/>
              <a:ext cx="304800" cy="177800"/>
            </a:xfrm>
            <a:prstGeom prst="flowChartProcess">
              <a:avLst/>
            </a:prstGeom>
            <a:solidFill>
              <a:schemeClr val="tx1"/>
            </a:solidFill>
            <a:ln w="9525" algn="ctr">
              <a:solidFill>
                <a:schemeClr val="tx1"/>
              </a:solidFill>
              <a:round/>
              <a:headEnd/>
              <a:tailEnd/>
            </a:ln>
          </p:spPr>
          <p:txBody>
            <a:bodyPr/>
            <a:lstStyle>
              <a:lvl1pPr defTabSz="2352675">
                <a:defRPr sz="1600">
                  <a:solidFill>
                    <a:schemeClr val="tx1"/>
                  </a:solidFill>
                  <a:latin typeface="Arial" panose="020B0604020202020204" pitchFamily="34" charset="0"/>
                </a:defRPr>
              </a:lvl1pPr>
              <a:lvl2pPr defTabSz="2352675">
                <a:defRPr sz="1600">
                  <a:solidFill>
                    <a:schemeClr val="tx1"/>
                  </a:solidFill>
                  <a:latin typeface="Arial" panose="020B0604020202020204" pitchFamily="34" charset="0"/>
                </a:defRPr>
              </a:lvl2pPr>
              <a:lvl3pPr defTabSz="2352675">
                <a:defRPr sz="1600">
                  <a:solidFill>
                    <a:schemeClr val="tx1"/>
                  </a:solidFill>
                  <a:latin typeface="Arial" panose="020B0604020202020204" pitchFamily="34" charset="0"/>
                </a:defRPr>
              </a:lvl3pPr>
              <a:lvl4pPr defTabSz="2352675">
                <a:defRPr sz="1600">
                  <a:solidFill>
                    <a:schemeClr val="tx1"/>
                  </a:solidFill>
                  <a:latin typeface="Arial" panose="020B0604020202020204" pitchFamily="34" charset="0"/>
                </a:defRPr>
              </a:lvl4pPr>
              <a:lvl5pPr defTabSz="2352675">
                <a:defRPr sz="1600">
                  <a:solidFill>
                    <a:schemeClr val="tx1"/>
                  </a:solidFill>
                  <a:latin typeface="Arial" panose="020B0604020202020204" pitchFamily="34" charset="0"/>
                </a:defRPr>
              </a:lvl5pPr>
              <a:lvl6pPr marL="2425700" indent="-139700" defTabSz="2352675" eaLnBrk="0" fontAlgn="base" hangingPunct="0">
                <a:spcBef>
                  <a:spcPct val="0"/>
                </a:spcBef>
                <a:spcAft>
                  <a:spcPct val="0"/>
                </a:spcAft>
                <a:defRPr sz="1600">
                  <a:solidFill>
                    <a:schemeClr val="tx1"/>
                  </a:solidFill>
                  <a:latin typeface="Arial" panose="020B0604020202020204" pitchFamily="34" charset="0"/>
                </a:defRPr>
              </a:lvl6pPr>
              <a:lvl7pPr marL="2882900" indent="-139700" defTabSz="2352675" eaLnBrk="0" fontAlgn="base" hangingPunct="0">
                <a:spcBef>
                  <a:spcPct val="0"/>
                </a:spcBef>
                <a:spcAft>
                  <a:spcPct val="0"/>
                </a:spcAft>
                <a:defRPr sz="1600">
                  <a:solidFill>
                    <a:schemeClr val="tx1"/>
                  </a:solidFill>
                  <a:latin typeface="Arial" panose="020B0604020202020204" pitchFamily="34" charset="0"/>
                </a:defRPr>
              </a:lvl7pPr>
              <a:lvl8pPr marL="3340100" indent="-139700" defTabSz="2352675" eaLnBrk="0" fontAlgn="base" hangingPunct="0">
                <a:spcBef>
                  <a:spcPct val="0"/>
                </a:spcBef>
                <a:spcAft>
                  <a:spcPct val="0"/>
                </a:spcAft>
                <a:defRPr sz="1600">
                  <a:solidFill>
                    <a:schemeClr val="tx1"/>
                  </a:solidFill>
                  <a:latin typeface="Arial" panose="020B0604020202020204" pitchFamily="34" charset="0"/>
                </a:defRPr>
              </a:lvl8pPr>
              <a:lvl9pPr marL="3797300" indent="-139700" defTabSz="2352675" eaLnBrk="0" fontAlgn="base" hangingPunct="0">
                <a:spcBef>
                  <a:spcPct val="0"/>
                </a:spcBef>
                <a:spcAft>
                  <a:spcPct val="0"/>
                </a:spcAft>
                <a:defRPr sz="1600">
                  <a:solidFill>
                    <a:schemeClr val="tx1"/>
                  </a:solidFill>
                  <a:latin typeface="Arial" panose="020B0604020202020204" pitchFamily="34" charset="0"/>
                </a:defRPr>
              </a:lvl9pPr>
            </a:lstStyle>
            <a:p>
              <a:pPr eaLnBrk="1" hangingPunct="1"/>
              <a:endParaRPr lang="en-US" altLang="en-US" sz="1500"/>
            </a:p>
          </p:txBody>
        </p:sp>
        <p:sp>
          <p:nvSpPr>
            <p:cNvPr id="199" name="Flowchart: Process 71">
              <a:extLst>
                <a:ext uri="{FF2B5EF4-FFF2-40B4-BE49-F238E27FC236}">
                  <a16:creationId xmlns:a16="http://schemas.microsoft.com/office/drawing/2014/main" id="{F97B9588-25D3-47C9-A8BE-9BAFDBDC7861}"/>
                </a:ext>
              </a:extLst>
            </p:cNvPr>
            <p:cNvSpPr>
              <a:spLocks noChangeArrowheads="1"/>
            </p:cNvSpPr>
            <p:nvPr/>
          </p:nvSpPr>
          <p:spPr bwMode="auto">
            <a:xfrm>
              <a:off x="22092626" y="16550867"/>
              <a:ext cx="304800" cy="177800"/>
            </a:xfrm>
            <a:prstGeom prst="flowChartProcess">
              <a:avLst/>
            </a:prstGeom>
            <a:solidFill>
              <a:schemeClr val="tx1"/>
            </a:solidFill>
            <a:ln w="9525" algn="ctr">
              <a:solidFill>
                <a:schemeClr val="tx1"/>
              </a:solidFill>
              <a:round/>
              <a:headEnd/>
              <a:tailEnd/>
            </a:ln>
          </p:spPr>
          <p:txBody>
            <a:bodyPr/>
            <a:lstStyle>
              <a:lvl1pPr defTabSz="2352675">
                <a:defRPr sz="1600">
                  <a:solidFill>
                    <a:schemeClr val="tx1"/>
                  </a:solidFill>
                  <a:latin typeface="Arial" panose="020B0604020202020204" pitchFamily="34" charset="0"/>
                </a:defRPr>
              </a:lvl1pPr>
              <a:lvl2pPr defTabSz="2352675">
                <a:defRPr sz="1600">
                  <a:solidFill>
                    <a:schemeClr val="tx1"/>
                  </a:solidFill>
                  <a:latin typeface="Arial" panose="020B0604020202020204" pitchFamily="34" charset="0"/>
                </a:defRPr>
              </a:lvl2pPr>
              <a:lvl3pPr defTabSz="2352675">
                <a:defRPr sz="1600">
                  <a:solidFill>
                    <a:schemeClr val="tx1"/>
                  </a:solidFill>
                  <a:latin typeface="Arial" panose="020B0604020202020204" pitchFamily="34" charset="0"/>
                </a:defRPr>
              </a:lvl3pPr>
              <a:lvl4pPr defTabSz="2352675">
                <a:defRPr sz="1600">
                  <a:solidFill>
                    <a:schemeClr val="tx1"/>
                  </a:solidFill>
                  <a:latin typeface="Arial" panose="020B0604020202020204" pitchFamily="34" charset="0"/>
                </a:defRPr>
              </a:lvl4pPr>
              <a:lvl5pPr defTabSz="2352675">
                <a:defRPr sz="1600">
                  <a:solidFill>
                    <a:schemeClr val="tx1"/>
                  </a:solidFill>
                  <a:latin typeface="Arial" panose="020B0604020202020204" pitchFamily="34" charset="0"/>
                </a:defRPr>
              </a:lvl5pPr>
              <a:lvl6pPr marL="2425700" indent="-139700" defTabSz="2352675" eaLnBrk="0" fontAlgn="base" hangingPunct="0">
                <a:spcBef>
                  <a:spcPct val="0"/>
                </a:spcBef>
                <a:spcAft>
                  <a:spcPct val="0"/>
                </a:spcAft>
                <a:defRPr sz="1600">
                  <a:solidFill>
                    <a:schemeClr val="tx1"/>
                  </a:solidFill>
                  <a:latin typeface="Arial" panose="020B0604020202020204" pitchFamily="34" charset="0"/>
                </a:defRPr>
              </a:lvl6pPr>
              <a:lvl7pPr marL="2882900" indent="-139700" defTabSz="2352675" eaLnBrk="0" fontAlgn="base" hangingPunct="0">
                <a:spcBef>
                  <a:spcPct val="0"/>
                </a:spcBef>
                <a:spcAft>
                  <a:spcPct val="0"/>
                </a:spcAft>
                <a:defRPr sz="1600">
                  <a:solidFill>
                    <a:schemeClr val="tx1"/>
                  </a:solidFill>
                  <a:latin typeface="Arial" panose="020B0604020202020204" pitchFamily="34" charset="0"/>
                </a:defRPr>
              </a:lvl7pPr>
              <a:lvl8pPr marL="3340100" indent="-139700" defTabSz="2352675" eaLnBrk="0" fontAlgn="base" hangingPunct="0">
                <a:spcBef>
                  <a:spcPct val="0"/>
                </a:spcBef>
                <a:spcAft>
                  <a:spcPct val="0"/>
                </a:spcAft>
                <a:defRPr sz="1600">
                  <a:solidFill>
                    <a:schemeClr val="tx1"/>
                  </a:solidFill>
                  <a:latin typeface="Arial" panose="020B0604020202020204" pitchFamily="34" charset="0"/>
                </a:defRPr>
              </a:lvl8pPr>
              <a:lvl9pPr marL="3797300" indent="-139700" defTabSz="2352675" eaLnBrk="0" fontAlgn="base" hangingPunct="0">
                <a:spcBef>
                  <a:spcPct val="0"/>
                </a:spcBef>
                <a:spcAft>
                  <a:spcPct val="0"/>
                </a:spcAft>
                <a:defRPr sz="1600">
                  <a:solidFill>
                    <a:schemeClr val="tx1"/>
                  </a:solidFill>
                  <a:latin typeface="Arial" panose="020B0604020202020204" pitchFamily="34" charset="0"/>
                </a:defRPr>
              </a:lvl9pPr>
            </a:lstStyle>
            <a:p>
              <a:pPr eaLnBrk="1" hangingPunct="1"/>
              <a:endParaRPr lang="en-US" altLang="en-US" sz="1500"/>
            </a:p>
          </p:txBody>
        </p:sp>
        <p:sp>
          <p:nvSpPr>
            <p:cNvPr id="200" name="Flowchart: Process 72">
              <a:extLst>
                <a:ext uri="{FF2B5EF4-FFF2-40B4-BE49-F238E27FC236}">
                  <a16:creationId xmlns:a16="http://schemas.microsoft.com/office/drawing/2014/main" id="{4D2A5519-7559-4B70-AEF8-C2261C22F7F9}"/>
                </a:ext>
              </a:extLst>
            </p:cNvPr>
            <p:cNvSpPr>
              <a:spLocks noChangeArrowheads="1"/>
            </p:cNvSpPr>
            <p:nvPr/>
          </p:nvSpPr>
          <p:spPr bwMode="auto">
            <a:xfrm>
              <a:off x="25134276" y="16542929"/>
              <a:ext cx="304800" cy="177800"/>
            </a:xfrm>
            <a:prstGeom prst="flowChartProcess">
              <a:avLst/>
            </a:prstGeom>
            <a:solidFill>
              <a:schemeClr val="tx1"/>
            </a:solidFill>
            <a:ln w="9525" algn="ctr">
              <a:solidFill>
                <a:schemeClr val="tx1"/>
              </a:solidFill>
              <a:round/>
              <a:headEnd/>
              <a:tailEnd/>
            </a:ln>
          </p:spPr>
          <p:txBody>
            <a:bodyPr/>
            <a:lstStyle>
              <a:lvl1pPr defTabSz="2352675">
                <a:defRPr sz="1600">
                  <a:solidFill>
                    <a:schemeClr val="tx1"/>
                  </a:solidFill>
                  <a:latin typeface="Arial" panose="020B0604020202020204" pitchFamily="34" charset="0"/>
                </a:defRPr>
              </a:lvl1pPr>
              <a:lvl2pPr defTabSz="2352675">
                <a:defRPr sz="1600">
                  <a:solidFill>
                    <a:schemeClr val="tx1"/>
                  </a:solidFill>
                  <a:latin typeface="Arial" panose="020B0604020202020204" pitchFamily="34" charset="0"/>
                </a:defRPr>
              </a:lvl2pPr>
              <a:lvl3pPr defTabSz="2352675">
                <a:defRPr sz="1600">
                  <a:solidFill>
                    <a:schemeClr val="tx1"/>
                  </a:solidFill>
                  <a:latin typeface="Arial" panose="020B0604020202020204" pitchFamily="34" charset="0"/>
                </a:defRPr>
              </a:lvl3pPr>
              <a:lvl4pPr defTabSz="2352675">
                <a:defRPr sz="1600">
                  <a:solidFill>
                    <a:schemeClr val="tx1"/>
                  </a:solidFill>
                  <a:latin typeface="Arial" panose="020B0604020202020204" pitchFamily="34" charset="0"/>
                </a:defRPr>
              </a:lvl4pPr>
              <a:lvl5pPr defTabSz="2352675">
                <a:defRPr sz="1600">
                  <a:solidFill>
                    <a:schemeClr val="tx1"/>
                  </a:solidFill>
                  <a:latin typeface="Arial" panose="020B0604020202020204" pitchFamily="34" charset="0"/>
                </a:defRPr>
              </a:lvl5pPr>
              <a:lvl6pPr marL="2425700" indent="-139700" defTabSz="2352675" eaLnBrk="0" fontAlgn="base" hangingPunct="0">
                <a:spcBef>
                  <a:spcPct val="0"/>
                </a:spcBef>
                <a:spcAft>
                  <a:spcPct val="0"/>
                </a:spcAft>
                <a:defRPr sz="1600">
                  <a:solidFill>
                    <a:schemeClr val="tx1"/>
                  </a:solidFill>
                  <a:latin typeface="Arial" panose="020B0604020202020204" pitchFamily="34" charset="0"/>
                </a:defRPr>
              </a:lvl6pPr>
              <a:lvl7pPr marL="2882900" indent="-139700" defTabSz="2352675" eaLnBrk="0" fontAlgn="base" hangingPunct="0">
                <a:spcBef>
                  <a:spcPct val="0"/>
                </a:spcBef>
                <a:spcAft>
                  <a:spcPct val="0"/>
                </a:spcAft>
                <a:defRPr sz="1600">
                  <a:solidFill>
                    <a:schemeClr val="tx1"/>
                  </a:solidFill>
                  <a:latin typeface="Arial" panose="020B0604020202020204" pitchFamily="34" charset="0"/>
                </a:defRPr>
              </a:lvl7pPr>
              <a:lvl8pPr marL="3340100" indent="-139700" defTabSz="2352675" eaLnBrk="0" fontAlgn="base" hangingPunct="0">
                <a:spcBef>
                  <a:spcPct val="0"/>
                </a:spcBef>
                <a:spcAft>
                  <a:spcPct val="0"/>
                </a:spcAft>
                <a:defRPr sz="1600">
                  <a:solidFill>
                    <a:schemeClr val="tx1"/>
                  </a:solidFill>
                  <a:latin typeface="Arial" panose="020B0604020202020204" pitchFamily="34" charset="0"/>
                </a:defRPr>
              </a:lvl8pPr>
              <a:lvl9pPr marL="3797300" indent="-139700" defTabSz="2352675" eaLnBrk="0" fontAlgn="base" hangingPunct="0">
                <a:spcBef>
                  <a:spcPct val="0"/>
                </a:spcBef>
                <a:spcAft>
                  <a:spcPct val="0"/>
                </a:spcAft>
                <a:defRPr sz="1600">
                  <a:solidFill>
                    <a:schemeClr val="tx1"/>
                  </a:solidFill>
                  <a:latin typeface="Arial" panose="020B0604020202020204" pitchFamily="34" charset="0"/>
                </a:defRPr>
              </a:lvl9pPr>
            </a:lstStyle>
            <a:p>
              <a:pPr eaLnBrk="1" hangingPunct="1"/>
              <a:endParaRPr lang="en-US" altLang="en-US" sz="1500"/>
            </a:p>
          </p:txBody>
        </p:sp>
        <p:sp>
          <p:nvSpPr>
            <p:cNvPr id="201" name="Flowchart: Process 73">
              <a:extLst>
                <a:ext uri="{FF2B5EF4-FFF2-40B4-BE49-F238E27FC236}">
                  <a16:creationId xmlns:a16="http://schemas.microsoft.com/office/drawing/2014/main" id="{EF8B4749-AA05-4036-B3AB-67A0D50F4CDA}"/>
                </a:ext>
              </a:extLst>
            </p:cNvPr>
            <p:cNvSpPr>
              <a:spLocks noChangeArrowheads="1"/>
            </p:cNvSpPr>
            <p:nvPr/>
          </p:nvSpPr>
          <p:spPr bwMode="auto">
            <a:xfrm>
              <a:off x="28401351" y="16555629"/>
              <a:ext cx="304800" cy="179388"/>
            </a:xfrm>
            <a:prstGeom prst="flowChartProcess">
              <a:avLst/>
            </a:prstGeom>
            <a:solidFill>
              <a:schemeClr val="tx1"/>
            </a:solidFill>
            <a:ln w="9525" algn="ctr">
              <a:solidFill>
                <a:schemeClr val="tx1"/>
              </a:solidFill>
              <a:round/>
              <a:headEnd/>
              <a:tailEnd/>
            </a:ln>
          </p:spPr>
          <p:txBody>
            <a:bodyPr/>
            <a:lstStyle>
              <a:lvl1pPr defTabSz="2352675">
                <a:defRPr sz="1600">
                  <a:solidFill>
                    <a:schemeClr val="tx1"/>
                  </a:solidFill>
                  <a:latin typeface="Arial" panose="020B0604020202020204" pitchFamily="34" charset="0"/>
                </a:defRPr>
              </a:lvl1pPr>
              <a:lvl2pPr defTabSz="2352675">
                <a:defRPr sz="1600">
                  <a:solidFill>
                    <a:schemeClr val="tx1"/>
                  </a:solidFill>
                  <a:latin typeface="Arial" panose="020B0604020202020204" pitchFamily="34" charset="0"/>
                </a:defRPr>
              </a:lvl2pPr>
              <a:lvl3pPr defTabSz="2352675">
                <a:defRPr sz="1600">
                  <a:solidFill>
                    <a:schemeClr val="tx1"/>
                  </a:solidFill>
                  <a:latin typeface="Arial" panose="020B0604020202020204" pitchFamily="34" charset="0"/>
                </a:defRPr>
              </a:lvl3pPr>
              <a:lvl4pPr defTabSz="2352675">
                <a:defRPr sz="1600">
                  <a:solidFill>
                    <a:schemeClr val="tx1"/>
                  </a:solidFill>
                  <a:latin typeface="Arial" panose="020B0604020202020204" pitchFamily="34" charset="0"/>
                </a:defRPr>
              </a:lvl4pPr>
              <a:lvl5pPr defTabSz="2352675">
                <a:defRPr sz="1600">
                  <a:solidFill>
                    <a:schemeClr val="tx1"/>
                  </a:solidFill>
                  <a:latin typeface="Arial" panose="020B0604020202020204" pitchFamily="34" charset="0"/>
                </a:defRPr>
              </a:lvl5pPr>
              <a:lvl6pPr marL="2425700" indent="-139700" defTabSz="2352675" eaLnBrk="0" fontAlgn="base" hangingPunct="0">
                <a:spcBef>
                  <a:spcPct val="0"/>
                </a:spcBef>
                <a:spcAft>
                  <a:spcPct val="0"/>
                </a:spcAft>
                <a:defRPr sz="1600">
                  <a:solidFill>
                    <a:schemeClr val="tx1"/>
                  </a:solidFill>
                  <a:latin typeface="Arial" panose="020B0604020202020204" pitchFamily="34" charset="0"/>
                </a:defRPr>
              </a:lvl6pPr>
              <a:lvl7pPr marL="2882900" indent="-139700" defTabSz="2352675" eaLnBrk="0" fontAlgn="base" hangingPunct="0">
                <a:spcBef>
                  <a:spcPct val="0"/>
                </a:spcBef>
                <a:spcAft>
                  <a:spcPct val="0"/>
                </a:spcAft>
                <a:defRPr sz="1600">
                  <a:solidFill>
                    <a:schemeClr val="tx1"/>
                  </a:solidFill>
                  <a:latin typeface="Arial" panose="020B0604020202020204" pitchFamily="34" charset="0"/>
                </a:defRPr>
              </a:lvl7pPr>
              <a:lvl8pPr marL="3340100" indent="-139700" defTabSz="2352675" eaLnBrk="0" fontAlgn="base" hangingPunct="0">
                <a:spcBef>
                  <a:spcPct val="0"/>
                </a:spcBef>
                <a:spcAft>
                  <a:spcPct val="0"/>
                </a:spcAft>
                <a:defRPr sz="1600">
                  <a:solidFill>
                    <a:schemeClr val="tx1"/>
                  </a:solidFill>
                  <a:latin typeface="Arial" panose="020B0604020202020204" pitchFamily="34" charset="0"/>
                </a:defRPr>
              </a:lvl8pPr>
              <a:lvl9pPr marL="3797300" indent="-139700" defTabSz="2352675" eaLnBrk="0" fontAlgn="base" hangingPunct="0">
                <a:spcBef>
                  <a:spcPct val="0"/>
                </a:spcBef>
                <a:spcAft>
                  <a:spcPct val="0"/>
                </a:spcAft>
                <a:defRPr sz="1600">
                  <a:solidFill>
                    <a:schemeClr val="tx1"/>
                  </a:solidFill>
                  <a:latin typeface="Arial" panose="020B0604020202020204" pitchFamily="34" charset="0"/>
                </a:defRPr>
              </a:lvl9pPr>
            </a:lstStyle>
            <a:p>
              <a:pPr eaLnBrk="1" hangingPunct="1"/>
              <a:endParaRPr lang="en-US" altLang="en-US" sz="1500"/>
            </a:p>
          </p:txBody>
        </p:sp>
        <p:sp>
          <p:nvSpPr>
            <p:cNvPr id="202" name="Flowchart: Process 74">
              <a:extLst>
                <a:ext uri="{FF2B5EF4-FFF2-40B4-BE49-F238E27FC236}">
                  <a16:creationId xmlns:a16="http://schemas.microsoft.com/office/drawing/2014/main" id="{D903E2A1-BD49-481B-989F-94B819297EBE}"/>
                </a:ext>
              </a:extLst>
            </p:cNvPr>
            <p:cNvSpPr>
              <a:spLocks noChangeArrowheads="1"/>
            </p:cNvSpPr>
            <p:nvPr/>
          </p:nvSpPr>
          <p:spPr bwMode="auto">
            <a:xfrm>
              <a:off x="31355689" y="16539754"/>
              <a:ext cx="304800" cy="177800"/>
            </a:xfrm>
            <a:prstGeom prst="flowChartProcess">
              <a:avLst/>
            </a:prstGeom>
            <a:solidFill>
              <a:schemeClr val="tx1"/>
            </a:solidFill>
            <a:ln w="9525" algn="ctr">
              <a:solidFill>
                <a:schemeClr val="tx1"/>
              </a:solidFill>
              <a:round/>
              <a:headEnd/>
              <a:tailEnd/>
            </a:ln>
          </p:spPr>
          <p:txBody>
            <a:bodyPr/>
            <a:lstStyle>
              <a:lvl1pPr defTabSz="2352675">
                <a:defRPr sz="1600">
                  <a:solidFill>
                    <a:schemeClr val="tx1"/>
                  </a:solidFill>
                  <a:latin typeface="Arial" panose="020B0604020202020204" pitchFamily="34" charset="0"/>
                </a:defRPr>
              </a:lvl1pPr>
              <a:lvl2pPr defTabSz="2352675">
                <a:defRPr sz="1600">
                  <a:solidFill>
                    <a:schemeClr val="tx1"/>
                  </a:solidFill>
                  <a:latin typeface="Arial" panose="020B0604020202020204" pitchFamily="34" charset="0"/>
                </a:defRPr>
              </a:lvl2pPr>
              <a:lvl3pPr defTabSz="2352675">
                <a:defRPr sz="1600">
                  <a:solidFill>
                    <a:schemeClr val="tx1"/>
                  </a:solidFill>
                  <a:latin typeface="Arial" panose="020B0604020202020204" pitchFamily="34" charset="0"/>
                </a:defRPr>
              </a:lvl3pPr>
              <a:lvl4pPr defTabSz="2352675">
                <a:defRPr sz="1600">
                  <a:solidFill>
                    <a:schemeClr val="tx1"/>
                  </a:solidFill>
                  <a:latin typeface="Arial" panose="020B0604020202020204" pitchFamily="34" charset="0"/>
                </a:defRPr>
              </a:lvl4pPr>
              <a:lvl5pPr defTabSz="2352675">
                <a:defRPr sz="1600">
                  <a:solidFill>
                    <a:schemeClr val="tx1"/>
                  </a:solidFill>
                  <a:latin typeface="Arial" panose="020B0604020202020204" pitchFamily="34" charset="0"/>
                </a:defRPr>
              </a:lvl5pPr>
              <a:lvl6pPr marL="2425700" indent="-139700" defTabSz="2352675" eaLnBrk="0" fontAlgn="base" hangingPunct="0">
                <a:spcBef>
                  <a:spcPct val="0"/>
                </a:spcBef>
                <a:spcAft>
                  <a:spcPct val="0"/>
                </a:spcAft>
                <a:defRPr sz="1600">
                  <a:solidFill>
                    <a:schemeClr val="tx1"/>
                  </a:solidFill>
                  <a:latin typeface="Arial" panose="020B0604020202020204" pitchFamily="34" charset="0"/>
                </a:defRPr>
              </a:lvl6pPr>
              <a:lvl7pPr marL="2882900" indent="-139700" defTabSz="2352675" eaLnBrk="0" fontAlgn="base" hangingPunct="0">
                <a:spcBef>
                  <a:spcPct val="0"/>
                </a:spcBef>
                <a:spcAft>
                  <a:spcPct val="0"/>
                </a:spcAft>
                <a:defRPr sz="1600">
                  <a:solidFill>
                    <a:schemeClr val="tx1"/>
                  </a:solidFill>
                  <a:latin typeface="Arial" panose="020B0604020202020204" pitchFamily="34" charset="0"/>
                </a:defRPr>
              </a:lvl7pPr>
              <a:lvl8pPr marL="3340100" indent="-139700" defTabSz="2352675" eaLnBrk="0" fontAlgn="base" hangingPunct="0">
                <a:spcBef>
                  <a:spcPct val="0"/>
                </a:spcBef>
                <a:spcAft>
                  <a:spcPct val="0"/>
                </a:spcAft>
                <a:defRPr sz="1600">
                  <a:solidFill>
                    <a:schemeClr val="tx1"/>
                  </a:solidFill>
                  <a:latin typeface="Arial" panose="020B0604020202020204" pitchFamily="34" charset="0"/>
                </a:defRPr>
              </a:lvl8pPr>
              <a:lvl9pPr marL="3797300" indent="-139700" defTabSz="2352675" eaLnBrk="0" fontAlgn="base" hangingPunct="0">
                <a:spcBef>
                  <a:spcPct val="0"/>
                </a:spcBef>
                <a:spcAft>
                  <a:spcPct val="0"/>
                </a:spcAft>
                <a:defRPr sz="1600">
                  <a:solidFill>
                    <a:schemeClr val="tx1"/>
                  </a:solidFill>
                  <a:latin typeface="Arial" panose="020B0604020202020204" pitchFamily="34" charset="0"/>
                </a:defRPr>
              </a:lvl9pPr>
            </a:lstStyle>
            <a:p>
              <a:pPr eaLnBrk="1" hangingPunct="1"/>
              <a:endParaRPr lang="en-US" altLang="en-US" sz="1500"/>
            </a:p>
          </p:txBody>
        </p:sp>
        <p:sp>
          <p:nvSpPr>
            <p:cNvPr id="204" name="TextBox 76">
              <a:extLst>
                <a:ext uri="{FF2B5EF4-FFF2-40B4-BE49-F238E27FC236}">
                  <a16:creationId xmlns:a16="http://schemas.microsoft.com/office/drawing/2014/main" id="{0D7E97F5-3FE1-428E-B22D-15365BD30A90}"/>
                </a:ext>
              </a:extLst>
            </p:cNvPr>
            <p:cNvSpPr txBox="1">
              <a:spLocks noChangeArrowheads="1"/>
            </p:cNvSpPr>
            <p:nvPr/>
          </p:nvSpPr>
          <p:spPr bwMode="auto">
            <a:xfrm>
              <a:off x="23505501" y="17132015"/>
              <a:ext cx="4752975" cy="830263"/>
            </a:xfrm>
            <a:prstGeom prst="rect">
              <a:avLst/>
            </a:prstGeom>
            <a:noFill/>
            <a:ln w="12700">
              <a:solidFill>
                <a:srgbClr val="7030A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p>
              <a:pPr algn="ctr"/>
              <a:r>
                <a:rPr lang="en-US" altLang="en-US" sz="2400" dirty="0"/>
                <a:t>COMPARISION to ACCEPTANCE CRITERIA</a:t>
              </a:r>
            </a:p>
          </p:txBody>
        </p:sp>
        <p:cxnSp>
          <p:nvCxnSpPr>
            <p:cNvPr id="205" name="Straight Arrow Connector 14">
              <a:extLst>
                <a:ext uri="{FF2B5EF4-FFF2-40B4-BE49-F238E27FC236}">
                  <a16:creationId xmlns:a16="http://schemas.microsoft.com/office/drawing/2014/main" id="{C8684049-45B5-40AA-AC75-9ADC1DD37E90}"/>
                </a:ext>
              </a:extLst>
            </p:cNvPr>
            <p:cNvCxnSpPr>
              <a:cxnSpLocks noChangeShapeType="1"/>
            </p:cNvCxnSpPr>
            <p:nvPr/>
          </p:nvCxnSpPr>
          <p:spPr bwMode="auto">
            <a:xfrm>
              <a:off x="15025870" y="16318297"/>
              <a:ext cx="363537" cy="12700"/>
            </a:xfrm>
            <a:prstGeom prst="straightConnector1">
              <a:avLst/>
            </a:prstGeom>
            <a:noFill/>
            <a:ln w="9525" algn="ctr">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6" name="Straight Arrow Connector 80">
              <a:extLst>
                <a:ext uri="{FF2B5EF4-FFF2-40B4-BE49-F238E27FC236}">
                  <a16:creationId xmlns:a16="http://schemas.microsoft.com/office/drawing/2014/main" id="{878BB4CE-A9E2-4375-B20C-513702654F44}"/>
                </a:ext>
              </a:extLst>
            </p:cNvPr>
            <p:cNvCxnSpPr>
              <a:cxnSpLocks/>
            </p:cNvCxnSpPr>
            <p:nvPr/>
          </p:nvCxnSpPr>
          <p:spPr bwMode="auto">
            <a:xfrm>
              <a:off x="18066727" y="16318297"/>
              <a:ext cx="373062" cy="0"/>
            </a:xfrm>
            <a:prstGeom prst="straightConnector1">
              <a:avLst/>
            </a:prstGeom>
            <a:noFill/>
            <a:ln w="9525" algn="ctr">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7" name="Straight Arrow Connector 88">
              <a:extLst>
                <a:ext uri="{FF2B5EF4-FFF2-40B4-BE49-F238E27FC236}">
                  <a16:creationId xmlns:a16="http://schemas.microsoft.com/office/drawing/2014/main" id="{E30A5F7E-4200-428F-BDD4-220DBF36940D}"/>
                </a:ext>
              </a:extLst>
            </p:cNvPr>
            <p:cNvCxnSpPr>
              <a:cxnSpLocks/>
            </p:cNvCxnSpPr>
            <p:nvPr/>
          </p:nvCxnSpPr>
          <p:spPr bwMode="auto">
            <a:xfrm>
              <a:off x="20526104" y="16318297"/>
              <a:ext cx="559561" cy="0"/>
            </a:xfrm>
            <a:prstGeom prst="straightConnector1">
              <a:avLst/>
            </a:prstGeom>
            <a:noFill/>
            <a:ln w="9525" algn="ctr">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8" name="Straight Arrow Connector 94">
              <a:extLst>
                <a:ext uri="{FF2B5EF4-FFF2-40B4-BE49-F238E27FC236}">
                  <a16:creationId xmlns:a16="http://schemas.microsoft.com/office/drawing/2014/main" id="{8EFADE68-B1F9-43FB-9B50-264C4E484324}"/>
                </a:ext>
              </a:extLst>
            </p:cNvPr>
            <p:cNvCxnSpPr>
              <a:cxnSpLocks/>
            </p:cNvCxnSpPr>
            <p:nvPr/>
          </p:nvCxnSpPr>
          <p:spPr bwMode="auto">
            <a:xfrm>
              <a:off x="23438273" y="16318297"/>
              <a:ext cx="295828" cy="0"/>
            </a:xfrm>
            <a:prstGeom prst="straightConnector1">
              <a:avLst/>
            </a:prstGeom>
            <a:noFill/>
            <a:ln w="9525" algn="ctr">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9" name="Straight Arrow Connector 95">
              <a:extLst>
                <a:ext uri="{FF2B5EF4-FFF2-40B4-BE49-F238E27FC236}">
                  <a16:creationId xmlns:a16="http://schemas.microsoft.com/office/drawing/2014/main" id="{33D60296-D5C8-4FF1-B0EE-01239429F97B}"/>
                </a:ext>
              </a:extLst>
            </p:cNvPr>
            <p:cNvCxnSpPr>
              <a:cxnSpLocks/>
            </p:cNvCxnSpPr>
            <p:nvPr/>
          </p:nvCxnSpPr>
          <p:spPr bwMode="auto">
            <a:xfrm>
              <a:off x="26837664" y="16318297"/>
              <a:ext cx="384175" cy="1587"/>
            </a:xfrm>
            <a:prstGeom prst="straightConnector1">
              <a:avLst/>
            </a:prstGeom>
            <a:noFill/>
            <a:ln w="9525" algn="ctr">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10" name="Straight Arrow Connector 98">
              <a:extLst>
                <a:ext uri="{FF2B5EF4-FFF2-40B4-BE49-F238E27FC236}">
                  <a16:creationId xmlns:a16="http://schemas.microsoft.com/office/drawing/2014/main" id="{F50496C0-DBE6-46F0-93D8-780AC8A72680}"/>
                </a:ext>
              </a:extLst>
            </p:cNvPr>
            <p:cNvCxnSpPr>
              <a:cxnSpLocks/>
            </p:cNvCxnSpPr>
            <p:nvPr/>
          </p:nvCxnSpPr>
          <p:spPr bwMode="auto">
            <a:xfrm>
              <a:off x="29887251" y="16318297"/>
              <a:ext cx="384175" cy="1588"/>
            </a:xfrm>
            <a:prstGeom prst="straightConnector1">
              <a:avLst/>
            </a:prstGeom>
            <a:noFill/>
            <a:ln w="9525" algn="ctr">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11" name="Straight Connector 30">
              <a:extLst>
                <a:ext uri="{FF2B5EF4-FFF2-40B4-BE49-F238E27FC236}">
                  <a16:creationId xmlns:a16="http://schemas.microsoft.com/office/drawing/2014/main" id="{CA8283BA-CE49-468F-B73E-A96794242968}"/>
                </a:ext>
              </a:extLst>
            </p:cNvPr>
            <p:cNvCxnSpPr>
              <a:cxnSpLocks noChangeShapeType="1"/>
            </p:cNvCxnSpPr>
            <p:nvPr/>
          </p:nvCxnSpPr>
          <p:spPr bwMode="auto">
            <a:xfrm>
              <a:off x="32173251" y="16539754"/>
              <a:ext cx="0" cy="839788"/>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13" name="Straight Connector 2077">
              <a:extLst>
                <a:ext uri="{FF2B5EF4-FFF2-40B4-BE49-F238E27FC236}">
                  <a16:creationId xmlns:a16="http://schemas.microsoft.com/office/drawing/2014/main" id="{D7740677-E1C3-4E34-9A08-8CDBCC2CECD1}"/>
                </a:ext>
              </a:extLst>
            </p:cNvPr>
            <p:cNvCxnSpPr>
              <a:cxnSpLocks/>
            </p:cNvCxnSpPr>
            <p:nvPr/>
          </p:nvCxnSpPr>
          <p:spPr bwMode="auto">
            <a:xfrm flipH="1">
              <a:off x="28553751" y="17379542"/>
              <a:ext cx="3619500" cy="0"/>
            </a:xfrm>
            <a:prstGeom prst="line">
              <a:avLst/>
            </a:prstGeom>
            <a:noFill/>
            <a:ln w="9525" algn="ctr">
              <a:solidFill>
                <a:schemeClr val="tx1"/>
              </a:solidFill>
              <a:round/>
              <a:headEnd/>
              <a:tailEnd type="arrow"/>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131" name="Rectangle 53">
            <a:extLst>
              <a:ext uri="{FF2B5EF4-FFF2-40B4-BE49-F238E27FC236}">
                <a16:creationId xmlns:a16="http://schemas.microsoft.com/office/drawing/2014/main" id="{5773F1C7-8C02-4C12-A6B6-DA8F5E2BD88D}"/>
              </a:ext>
            </a:extLst>
          </p:cNvPr>
          <p:cNvSpPr>
            <a:spLocks noChangeArrowheads="1"/>
          </p:cNvSpPr>
          <p:nvPr/>
        </p:nvSpPr>
        <p:spPr bwMode="auto">
          <a:xfrm>
            <a:off x="33031638" y="11749658"/>
            <a:ext cx="10285146" cy="1737742"/>
          </a:xfrm>
          <a:prstGeom prst="rect">
            <a:avLst/>
          </a:prstGeom>
          <a:noFill/>
          <a:ln w="9525">
            <a:noFill/>
            <a:miter lim="800000"/>
            <a:headEnd/>
            <a:tailEnd/>
          </a:ln>
          <a:effectLst/>
        </p:spPr>
        <p:txBody>
          <a:bodyPr lIns="131371" tIns="65688" rIns="131371" bIns="65688"/>
          <a:lstStyle/>
          <a:p>
            <a:pPr algn="just"/>
            <a:r>
              <a:rPr lang="en-US" sz="2400" b="1" dirty="0">
                <a:effectLst>
                  <a:outerShdw blurRad="38100" dist="38100" dir="2700000" algn="tl">
                    <a:srgbClr val="000000">
                      <a:alpha val="43137"/>
                    </a:srgbClr>
                  </a:outerShdw>
                </a:effectLst>
                <a:latin typeface="Times" pitchFamily="2" charset="0"/>
                <a:cs typeface="Arial" charset="0"/>
              </a:rPr>
              <a:t>Fig 4:  </a:t>
            </a:r>
            <a:r>
              <a:rPr lang="en-US" sz="2400" dirty="0">
                <a:latin typeface="Times" pitchFamily="2" charset="0"/>
                <a:cs typeface="Arial" charset="0"/>
              </a:rPr>
              <a:t>Glyphosate was detected in spiked serum samples. However, minimal levels were detected in the control plasma samples. </a:t>
            </a:r>
            <a:endParaRPr lang="en-US" sz="2400" dirty="0">
              <a:latin typeface="Times" pitchFamily="2" charset="0"/>
            </a:endParaRPr>
          </a:p>
          <a:p>
            <a:pPr algn="just"/>
            <a:endParaRPr lang="en-US" sz="2000" dirty="0">
              <a:latin typeface="Arial Narrow" panose="020B0606020202030204" pitchFamily="34" charset="0"/>
              <a:cs typeface="Arial Narrow"/>
            </a:endParaRPr>
          </a:p>
        </p:txBody>
      </p:sp>
      <p:sp>
        <p:nvSpPr>
          <p:cNvPr id="135" name="Rounded Rectangle 134"/>
          <p:cNvSpPr/>
          <p:nvPr/>
        </p:nvSpPr>
        <p:spPr bwMode="auto">
          <a:xfrm>
            <a:off x="33060746" y="28575000"/>
            <a:ext cx="10582799" cy="850392"/>
          </a:xfrm>
          <a:prstGeom prst="roundRect">
            <a:avLst/>
          </a:prstGeom>
          <a:solidFill>
            <a:srgbClr val="7030A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254000"/>
          </a:sp3d>
        </p:spPr>
        <p:style>
          <a:lnRef idx="0">
            <a:schemeClr val="accent6"/>
          </a:lnRef>
          <a:fillRef idx="3">
            <a:schemeClr val="accent6"/>
          </a:fillRef>
          <a:effectRef idx="3">
            <a:schemeClr val="accent6"/>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Narrow" panose="020B0606020202030204" pitchFamily="34" charset="0"/>
            </a:endParaRPr>
          </a:p>
        </p:txBody>
      </p:sp>
      <p:sp>
        <p:nvSpPr>
          <p:cNvPr id="136" name="Rectangle 52"/>
          <p:cNvSpPr>
            <a:spLocks noChangeArrowheads="1"/>
          </p:cNvSpPr>
          <p:nvPr/>
        </p:nvSpPr>
        <p:spPr bwMode="auto">
          <a:xfrm>
            <a:off x="32836069" y="28619720"/>
            <a:ext cx="10668000" cy="1133808"/>
          </a:xfrm>
          <a:prstGeom prst="rect">
            <a:avLst/>
          </a:prstGeom>
          <a:noFill/>
          <a:ln w="9525">
            <a:noFill/>
            <a:miter lim="800000"/>
            <a:headEnd/>
            <a:tailEnd/>
          </a:ln>
          <a:effectLst/>
        </p:spPr>
        <p:txBody>
          <a:bodyPr lIns="131371" tIns="65688" rIns="131371" bIns="65688"/>
          <a:lstStyle/>
          <a:p>
            <a:pPr algn="ctr" eaLnBrk="0" hangingPunct="0"/>
            <a:r>
              <a:rPr lang="en-US" sz="4400" b="1" i="1" dirty="0">
                <a:solidFill>
                  <a:srgbClr val="FFC000"/>
                </a:solidFill>
                <a:effectLst>
                  <a:outerShdw blurRad="38100" dist="38100" dir="2700000" algn="tl">
                    <a:srgbClr val="000000">
                      <a:alpha val="43137"/>
                    </a:srgbClr>
                  </a:outerShdw>
                </a:effectLst>
                <a:latin typeface="Times" pitchFamily="2" charset="0"/>
                <a:cs typeface="Arial" charset="0"/>
              </a:rPr>
              <a:t>Future</a:t>
            </a:r>
            <a:r>
              <a:rPr lang="en-US" sz="4400" b="1" i="1" dirty="0">
                <a:solidFill>
                  <a:srgbClr val="FFC000"/>
                </a:solidFill>
                <a:effectLst>
                  <a:outerShdw blurRad="38100" dist="38100" dir="2700000" algn="tl">
                    <a:srgbClr val="000000">
                      <a:alpha val="43137"/>
                    </a:srgbClr>
                  </a:outerShdw>
                </a:effectLst>
                <a:latin typeface="Arial Narrow" panose="020B0606020202030204" pitchFamily="34" charset="0"/>
                <a:cs typeface="Arial" charset="0"/>
              </a:rPr>
              <a:t> </a:t>
            </a:r>
            <a:r>
              <a:rPr lang="en-US" sz="4400" b="1" i="1" dirty="0">
                <a:solidFill>
                  <a:srgbClr val="FFC000"/>
                </a:solidFill>
                <a:effectLst>
                  <a:outerShdw blurRad="38100" dist="38100" dir="2700000" algn="tl">
                    <a:srgbClr val="000000">
                      <a:alpha val="43137"/>
                    </a:srgbClr>
                  </a:outerShdw>
                </a:effectLst>
                <a:latin typeface="Times" pitchFamily="2" charset="0"/>
                <a:cs typeface="Arial" charset="0"/>
              </a:rPr>
              <a:t>Work</a:t>
            </a:r>
            <a:endParaRPr lang="en-US" sz="3600" b="1" i="1" dirty="0">
              <a:solidFill>
                <a:srgbClr val="FFC000"/>
              </a:solidFill>
              <a:effectLst>
                <a:outerShdw blurRad="38100" dist="38100" dir="2700000" algn="tl">
                  <a:srgbClr val="000000">
                    <a:alpha val="43137"/>
                  </a:srgbClr>
                </a:outerShdw>
              </a:effectLst>
              <a:latin typeface="Times" pitchFamily="2" charset="0"/>
              <a:cs typeface="Arial" charset="0"/>
            </a:endParaRPr>
          </a:p>
          <a:p>
            <a:pPr eaLnBrk="0" hangingPunct="0"/>
            <a:endParaRPr lang="en-US" sz="3600" b="1" i="1" dirty="0">
              <a:solidFill>
                <a:srgbClr val="FFC000"/>
              </a:solidFill>
              <a:effectLst>
                <a:outerShdw blurRad="38100" dist="38100" dir="2700000" algn="tl">
                  <a:srgbClr val="000000">
                    <a:alpha val="43137"/>
                  </a:srgbClr>
                </a:outerShdw>
              </a:effectLst>
              <a:latin typeface="Arial Narrow" panose="020B0606020202030204" pitchFamily="34" charset="0"/>
              <a:cs typeface="Arial" charset="0"/>
            </a:endParaRPr>
          </a:p>
          <a:p>
            <a:pPr eaLnBrk="0" hangingPunct="0"/>
            <a:endParaRPr lang="en-US" sz="3600" b="1" i="1" dirty="0">
              <a:solidFill>
                <a:srgbClr val="FFC000"/>
              </a:solidFill>
              <a:effectLst>
                <a:outerShdw blurRad="38100" dist="38100" dir="2700000" algn="tl">
                  <a:srgbClr val="000000">
                    <a:alpha val="43137"/>
                  </a:srgbClr>
                </a:outerShdw>
              </a:effectLst>
              <a:latin typeface="Arial Narrow" panose="020B0606020202030204" pitchFamily="34" charset="0"/>
              <a:cs typeface="Arial" charset="0"/>
            </a:endParaRPr>
          </a:p>
          <a:p>
            <a:pPr eaLnBrk="0" hangingPunct="0"/>
            <a:endParaRPr lang="en-US" sz="3600" b="1" i="1" dirty="0">
              <a:solidFill>
                <a:srgbClr val="FFC000"/>
              </a:solidFill>
              <a:effectLst>
                <a:outerShdw blurRad="38100" dist="38100" dir="2700000" algn="tl">
                  <a:srgbClr val="000000">
                    <a:alpha val="43137"/>
                  </a:srgbClr>
                </a:outerShdw>
              </a:effectLst>
              <a:latin typeface="Arial Narrow" panose="020B0606020202030204" pitchFamily="34" charset="0"/>
              <a:cs typeface="Arial" charset="0"/>
            </a:endParaRPr>
          </a:p>
          <a:p>
            <a:pPr eaLnBrk="0" hangingPunct="0"/>
            <a:endParaRPr lang="en-US" sz="3600" b="1" i="1" dirty="0">
              <a:solidFill>
                <a:srgbClr val="FFC000"/>
              </a:solidFill>
              <a:effectLst>
                <a:outerShdw blurRad="38100" dist="38100" dir="2700000" algn="tl">
                  <a:srgbClr val="000000">
                    <a:alpha val="43137"/>
                  </a:srgbClr>
                </a:outerShdw>
              </a:effectLst>
              <a:latin typeface="Arial Narrow" panose="020B0606020202030204" pitchFamily="34" charset="0"/>
              <a:cs typeface="Arial" charset="0"/>
            </a:endParaRPr>
          </a:p>
          <a:p>
            <a:pPr eaLnBrk="0" hangingPunct="0"/>
            <a:endParaRPr lang="en-US" sz="3600" b="1" i="1" dirty="0">
              <a:solidFill>
                <a:srgbClr val="FFC000"/>
              </a:solidFill>
              <a:effectLst>
                <a:outerShdw blurRad="38100" dist="38100" dir="2700000" algn="tl">
                  <a:srgbClr val="000000">
                    <a:alpha val="43137"/>
                  </a:srgbClr>
                </a:outerShdw>
              </a:effectLst>
              <a:latin typeface="Arial Narrow" panose="020B0606020202030204" pitchFamily="34" charset="0"/>
              <a:cs typeface="Arial" charset="0"/>
            </a:endParaRPr>
          </a:p>
          <a:p>
            <a:pPr eaLnBrk="0" hangingPunct="0"/>
            <a:endParaRPr lang="en-US" sz="3600" b="1" i="1" dirty="0">
              <a:solidFill>
                <a:srgbClr val="FFC000"/>
              </a:solidFill>
              <a:effectLst>
                <a:outerShdw blurRad="38100" dist="38100" dir="2700000" algn="tl">
                  <a:srgbClr val="000000">
                    <a:alpha val="43137"/>
                  </a:srgbClr>
                </a:outerShdw>
              </a:effectLst>
              <a:latin typeface="Arial Narrow" panose="020B0606020202030204" pitchFamily="34" charset="0"/>
              <a:cs typeface="Arial" charset="0"/>
            </a:endParaRPr>
          </a:p>
          <a:p>
            <a:pPr eaLnBrk="0" hangingPunct="0"/>
            <a:endParaRPr lang="en-US" sz="3600" b="1" i="1" dirty="0">
              <a:solidFill>
                <a:srgbClr val="FFC000"/>
              </a:solidFill>
              <a:effectLst>
                <a:outerShdw blurRad="38100" dist="38100" dir="2700000" algn="tl">
                  <a:srgbClr val="000000">
                    <a:alpha val="43137"/>
                  </a:srgbClr>
                </a:outerShdw>
              </a:effectLst>
              <a:latin typeface="Arial Narrow" panose="020B0606020202030204" pitchFamily="34" charset="0"/>
              <a:cs typeface="Arial" charset="0"/>
            </a:endParaRPr>
          </a:p>
          <a:p>
            <a:pPr eaLnBrk="0" hangingPunct="0"/>
            <a:endParaRPr lang="en-US" sz="3600" b="1" i="1" dirty="0">
              <a:solidFill>
                <a:srgbClr val="FFC000"/>
              </a:solidFill>
              <a:effectLst>
                <a:outerShdw blurRad="38100" dist="38100" dir="2700000" algn="tl">
                  <a:srgbClr val="000000">
                    <a:alpha val="43137"/>
                  </a:srgbClr>
                </a:outerShdw>
              </a:effectLst>
              <a:latin typeface="Arial Narrow" panose="020B0606020202030204" pitchFamily="34" charset="0"/>
              <a:cs typeface="Arial" charset="0"/>
            </a:endParaRPr>
          </a:p>
          <a:p>
            <a:pPr eaLnBrk="0" hangingPunct="0"/>
            <a:endParaRPr lang="en-US" sz="3600" b="1" i="1" dirty="0">
              <a:solidFill>
                <a:srgbClr val="FFC000"/>
              </a:solidFill>
              <a:effectLst>
                <a:outerShdw blurRad="38100" dist="38100" dir="2700000" algn="tl">
                  <a:srgbClr val="000000">
                    <a:alpha val="43137"/>
                  </a:srgbClr>
                </a:outerShdw>
              </a:effectLst>
              <a:latin typeface="Arial Narrow" panose="020B0606020202030204" pitchFamily="34" charset="0"/>
              <a:cs typeface="Arial" charset="0"/>
            </a:endParaRPr>
          </a:p>
          <a:p>
            <a:pPr eaLnBrk="0" hangingPunct="0"/>
            <a:endParaRPr lang="en-US" sz="3600" b="1" i="1" dirty="0">
              <a:solidFill>
                <a:srgbClr val="FFC000"/>
              </a:solidFill>
              <a:effectLst>
                <a:outerShdw blurRad="38100" dist="38100" dir="2700000" algn="tl">
                  <a:srgbClr val="000000">
                    <a:alpha val="43137"/>
                  </a:srgbClr>
                </a:outerShdw>
              </a:effectLst>
              <a:latin typeface="Arial Narrow" panose="020B0606020202030204" pitchFamily="34" charset="0"/>
              <a:cs typeface="Arial" charset="0"/>
            </a:endParaRPr>
          </a:p>
          <a:p>
            <a:pPr eaLnBrk="0" hangingPunct="0"/>
            <a:r>
              <a:rPr lang="en-US" sz="3600" b="1" i="1" dirty="0">
                <a:solidFill>
                  <a:srgbClr val="FFC000"/>
                </a:solidFill>
                <a:effectLst>
                  <a:outerShdw blurRad="38100" dist="38100" dir="2700000" algn="tl">
                    <a:srgbClr val="000000">
                      <a:alpha val="43137"/>
                    </a:srgbClr>
                  </a:outerShdw>
                </a:effectLst>
                <a:latin typeface="Arial Narrow" panose="020B0606020202030204" pitchFamily="34" charset="0"/>
                <a:cs typeface="Arial" charset="0"/>
              </a:rPr>
              <a:t>  </a:t>
            </a:r>
            <a:endParaRPr lang="en-US" sz="3200" b="1" i="1" dirty="0">
              <a:solidFill>
                <a:srgbClr val="FFC000"/>
              </a:solidFill>
              <a:effectLst>
                <a:outerShdw blurRad="38100" dist="38100" dir="2700000" algn="tl">
                  <a:srgbClr val="000000">
                    <a:alpha val="43137"/>
                  </a:srgbClr>
                </a:outerShdw>
              </a:effectLst>
              <a:latin typeface="Arial Narrow" panose="020B0606020202030204" pitchFamily="34" charset="0"/>
              <a:cs typeface="Arial" charset="0"/>
            </a:endParaRPr>
          </a:p>
        </p:txBody>
      </p:sp>
      <p:sp>
        <p:nvSpPr>
          <p:cNvPr id="13" name="Rectangle 12"/>
          <p:cNvSpPr/>
          <p:nvPr/>
        </p:nvSpPr>
        <p:spPr>
          <a:xfrm>
            <a:off x="32971004" y="29641800"/>
            <a:ext cx="10533065" cy="3046988"/>
          </a:xfrm>
          <a:prstGeom prst="rect">
            <a:avLst/>
          </a:prstGeom>
        </p:spPr>
        <p:txBody>
          <a:bodyPr wrap="square">
            <a:spAutoFit/>
          </a:bodyPr>
          <a:lstStyle/>
          <a:p>
            <a:pPr marL="457200" indent="-457200" algn="just" eaLnBrk="0" hangingPunct="0">
              <a:buFont typeface="Arial" panose="020B0604020202020204" pitchFamily="34" charset="0"/>
              <a:buChar char="•"/>
            </a:pPr>
            <a:r>
              <a:rPr lang="en-US" sz="3200" dirty="0">
                <a:latin typeface="Times" pitchFamily="2" charset="0"/>
                <a:cs typeface="Arial" pitchFamily="34" charset="0"/>
              </a:rPr>
              <a:t>The methodology will be improved in future experiments for optimal results.</a:t>
            </a:r>
          </a:p>
          <a:p>
            <a:pPr marL="1114064" lvl="1" indent="-457200" algn="just" eaLnBrk="0" hangingPunct="0">
              <a:buFont typeface="Arial" panose="020B0604020202020204" pitchFamily="34" charset="0"/>
              <a:buChar char="•"/>
            </a:pPr>
            <a:r>
              <a:rPr lang="en-US" sz="3200" dirty="0">
                <a:latin typeface="Times" pitchFamily="2" charset="0"/>
                <a:cs typeface="Arial" pitchFamily="34" charset="0"/>
              </a:rPr>
              <a:t>Future experiments may be able to detect Glyphosate at concentrations as low as 0.2 ng/</a:t>
            </a:r>
            <a:r>
              <a:rPr lang="en-US" sz="3200" dirty="0" err="1">
                <a:latin typeface="Times" pitchFamily="2" charset="0"/>
                <a:cs typeface="Arial" pitchFamily="34" charset="0"/>
              </a:rPr>
              <a:t>mL.</a:t>
            </a:r>
            <a:endParaRPr lang="en-US" sz="3200" dirty="0">
              <a:latin typeface="Times" pitchFamily="2" charset="0"/>
              <a:cs typeface="Arial" pitchFamily="34" charset="0"/>
            </a:endParaRPr>
          </a:p>
          <a:p>
            <a:pPr marL="1114064" lvl="1" indent="-457200" algn="just" eaLnBrk="0" hangingPunct="0">
              <a:buFont typeface="Arial" panose="020B0604020202020204" pitchFamily="34" charset="0"/>
              <a:buChar char="•"/>
            </a:pPr>
            <a:r>
              <a:rPr lang="en-US" sz="3200" dirty="0">
                <a:latin typeface="Times" pitchFamily="2" charset="0"/>
                <a:cs typeface="Arial" pitchFamily="34" charset="0"/>
              </a:rPr>
              <a:t>A column with a higher degree of polarity will be used to increase sample retention. </a:t>
            </a:r>
          </a:p>
        </p:txBody>
      </p:sp>
      <p:pic>
        <p:nvPicPr>
          <p:cNvPr id="1028" name="Picture 4" descr="pesticide use map">
            <a:extLst>
              <a:ext uri="{FF2B5EF4-FFF2-40B4-BE49-F238E27FC236}">
                <a16:creationId xmlns:a16="http://schemas.microsoft.com/office/drawing/2014/main" id="{5A8BFC32-8FBB-EA43-BFB4-AD0635E953E9}"/>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28846" y="8153400"/>
            <a:ext cx="5052060" cy="371348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pesticide use map">
            <a:extLst>
              <a:ext uri="{FF2B5EF4-FFF2-40B4-BE49-F238E27FC236}">
                <a16:creationId xmlns:a16="http://schemas.microsoft.com/office/drawing/2014/main" id="{31F45FF5-366E-8A4C-B92E-78694478724D}"/>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857078" y="8153400"/>
            <a:ext cx="5052060" cy="3713480"/>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3" descr="A close up of a map&#10;&#10;Description automatically generated">
            <a:extLst>
              <a:ext uri="{FF2B5EF4-FFF2-40B4-BE49-F238E27FC236}">
                <a16:creationId xmlns:a16="http://schemas.microsoft.com/office/drawing/2014/main" id="{7A81CDA3-4D49-FE42-984B-1502D64142E6}"/>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86479" y="11898043"/>
            <a:ext cx="4876801" cy="3657600"/>
          </a:xfrm>
          <a:prstGeom prst="rect">
            <a:avLst/>
          </a:prstGeom>
        </p:spPr>
      </p:pic>
      <p:pic>
        <p:nvPicPr>
          <p:cNvPr id="17" name="Picture 16" descr="A close up of a map&#10;&#10;Description automatically generated">
            <a:extLst>
              <a:ext uri="{FF2B5EF4-FFF2-40B4-BE49-F238E27FC236}">
                <a16:creationId xmlns:a16="http://schemas.microsoft.com/office/drawing/2014/main" id="{BF7E42ED-374D-CD45-973F-03505DB125F9}"/>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5861127" y="11898043"/>
            <a:ext cx="4832981" cy="3657600"/>
          </a:xfrm>
          <a:prstGeom prst="rect">
            <a:avLst/>
          </a:prstGeom>
        </p:spPr>
      </p:pic>
      <p:sp>
        <p:nvSpPr>
          <p:cNvPr id="19" name="TextBox 18">
            <a:extLst>
              <a:ext uri="{FF2B5EF4-FFF2-40B4-BE49-F238E27FC236}">
                <a16:creationId xmlns:a16="http://schemas.microsoft.com/office/drawing/2014/main" id="{4D948471-2A5D-DE44-B832-232F4D08A4BE}"/>
              </a:ext>
            </a:extLst>
          </p:cNvPr>
          <p:cNvSpPr txBox="1"/>
          <p:nvPr/>
        </p:nvSpPr>
        <p:spPr>
          <a:xfrm>
            <a:off x="12435969" y="30251400"/>
            <a:ext cx="9156019" cy="3077766"/>
          </a:xfrm>
          <a:prstGeom prst="rect">
            <a:avLst/>
          </a:prstGeom>
          <a:noFill/>
        </p:spPr>
        <p:txBody>
          <a:bodyPr wrap="square" rtlCol="0">
            <a:spAutoFit/>
          </a:bodyPr>
          <a:lstStyle/>
          <a:p>
            <a:r>
              <a:rPr lang="en-US" sz="800" dirty="0"/>
              <a:t>1. Hales CM, Carroll MD, Fryar CD, Ogden CL. Prevalence of Obesity Among Adults and Youth: United States, 2015-2016. NCHS Data Brief. 2017 Oct;(288):1-8. PubMed PMID: 29155689.</a:t>
            </a:r>
          </a:p>
          <a:p>
            <a:endParaRPr lang="en-US" sz="800" dirty="0"/>
          </a:p>
          <a:p>
            <a:r>
              <a:rPr lang="en-US" sz="800" dirty="0"/>
              <a:t>2. Engin A. The Definition and Prevalence of Obesity and Metabolic Syndrome. Adv Exp Med Biol. 2017;960:1-17. </a:t>
            </a:r>
            <a:r>
              <a:rPr lang="en-US" sz="800" dirty="0" err="1"/>
              <a:t>doi</a:t>
            </a:r>
            <a:r>
              <a:rPr lang="en-US" sz="800" dirty="0"/>
              <a:t>: 10.1007/978-3-319-48382-5_1. Review. PubMed PMID: 28585193.</a:t>
            </a:r>
          </a:p>
          <a:p>
            <a:endParaRPr lang="en-US" sz="800" dirty="0"/>
          </a:p>
          <a:p>
            <a:r>
              <a:rPr lang="en-US" sz="800" dirty="0"/>
              <a:t>3. </a:t>
            </a:r>
            <a:r>
              <a:rPr lang="en-US" sz="800" dirty="0" err="1"/>
              <a:t>Anadón</a:t>
            </a:r>
            <a:r>
              <a:rPr lang="en-US" sz="800" dirty="0"/>
              <a:t> A, Martínez-</a:t>
            </a:r>
            <a:r>
              <a:rPr lang="en-US" sz="800" dirty="0" err="1"/>
              <a:t>Larrañaga</a:t>
            </a:r>
            <a:r>
              <a:rPr lang="en-US" sz="800" dirty="0"/>
              <a:t> MR, Martínez MA, Castellano VJ, Martínez M, Martin MT, </a:t>
            </a:r>
            <a:r>
              <a:rPr lang="en-US" sz="800" dirty="0" err="1"/>
              <a:t>Nozal</a:t>
            </a:r>
            <a:r>
              <a:rPr lang="en-US" sz="800" dirty="0"/>
              <a:t> MJ, Bernal JL. </a:t>
            </a:r>
            <a:r>
              <a:rPr lang="en-US" sz="800" dirty="0" err="1"/>
              <a:t>Toxicokinetics</a:t>
            </a:r>
            <a:r>
              <a:rPr lang="en-US" sz="800" dirty="0"/>
              <a:t> of glyphosate and its metabolite </a:t>
            </a:r>
            <a:r>
              <a:rPr lang="en-US" sz="800" dirty="0" err="1"/>
              <a:t>aminomethyl</a:t>
            </a:r>
            <a:r>
              <a:rPr lang="en-US" sz="800" dirty="0"/>
              <a:t> phosphonic acid in rats. </a:t>
            </a:r>
            <a:r>
              <a:rPr lang="en-US" sz="800" dirty="0" err="1"/>
              <a:t>Toxicol</a:t>
            </a:r>
            <a:r>
              <a:rPr lang="en-US" sz="800" dirty="0"/>
              <a:t> Lett. 2009 Oct 8;190(1):91-5. doi:10.1016/j.toxlet.2009.07.008. </a:t>
            </a:r>
            <a:r>
              <a:rPr lang="en-US" sz="800" dirty="0" err="1"/>
              <a:t>Epub</a:t>
            </a:r>
            <a:r>
              <a:rPr lang="en-US" sz="800" dirty="0"/>
              <a:t> 2009 Jul 14. PubMed PMID: 19607892.</a:t>
            </a:r>
          </a:p>
          <a:p>
            <a:endParaRPr lang="en-US" sz="800" dirty="0">
              <a:hlinkClick r:id="rId11">
                <a:extLst>
                  <a:ext uri="{A12FA001-AC4F-418D-AE19-62706E023703}">
                    <ahyp:hlinkClr xmlns:ahyp="http://schemas.microsoft.com/office/drawing/2018/hyperlinkcolor" val="tx"/>
                  </a:ext>
                </a:extLst>
              </a:hlinkClick>
            </a:endParaRPr>
          </a:p>
          <a:p>
            <a:r>
              <a:rPr lang="en-US" sz="800" dirty="0"/>
              <a:t>4. Williams GM, </a:t>
            </a:r>
            <a:r>
              <a:rPr lang="en-US" sz="800" dirty="0" err="1"/>
              <a:t>Kroes</a:t>
            </a:r>
            <a:r>
              <a:rPr lang="en-US" sz="800" dirty="0"/>
              <a:t> R, Munro IC. Safety evaluation and risk assessment of the herbicide Roundup and its active ingredient, glyphosate, for humans. </a:t>
            </a:r>
            <a:r>
              <a:rPr lang="en-US" sz="800" dirty="0" err="1"/>
              <a:t>Regul</a:t>
            </a:r>
            <a:r>
              <a:rPr lang="en-US" sz="800" dirty="0"/>
              <a:t> </a:t>
            </a:r>
            <a:r>
              <a:rPr lang="en-US" sz="800" dirty="0" err="1"/>
              <a:t>Toxicol</a:t>
            </a:r>
            <a:r>
              <a:rPr lang="en-US" sz="800" dirty="0"/>
              <a:t> </a:t>
            </a:r>
            <a:r>
              <a:rPr lang="en-US" sz="800" dirty="0" err="1"/>
              <a:t>Pharmacol</a:t>
            </a:r>
            <a:r>
              <a:rPr lang="en-US" sz="800" dirty="0"/>
              <a:t>. 2000 Apr;31(2 Pt 1):117-65. Review. PubMed PMID: 10854122.</a:t>
            </a:r>
          </a:p>
          <a:p>
            <a:endParaRPr lang="en-US" sz="800" dirty="0"/>
          </a:p>
          <a:p>
            <a:r>
              <a:rPr lang="en-US" sz="800" dirty="0"/>
              <a:t>5. Noori JS, </a:t>
            </a:r>
            <a:r>
              <a:rPr lang="en-US" sz="800" dirty="0" err="1"/>
              <a:t>Dimaki</a:t>
            </a:r>
            <a:r>
              <a:rPr lang="en-US" sz="800" dirty="0"/>
              <a:t> M, Mortensen J, Svendsen WE. Detection of Glyphosate in Drinking Water: A Fast and Direct Detection Method without Sample Pretreatment. Sensors (Basel). 2018 Sep 5;18(9). </a:t>
            </a:r>
            <a:r>
              <a:rPr lang="en-US" sz="800" dirty="0" err="1"/>
              <a:t>pii</a:t>
            </a:r>
            <a:r>
              <a:rPr lang="en-US" sz="800" dirty="0"/>
              <a:t>: E2961. </a:t>
            </a:r>
            <a:r>
              <a:rPr lang="en-US" sz="800" dirty="0" err="1"/>
              <a:t>doi</a:t>
            </a:r>
            <a:r>
              <a:rPr lang="en-US" sz="800" dirty="0"/>
              <a:t>: 10.3390/s18092961. PubMed PMID: 30189680; PubMed Central PMCID: PMC6163928.</a:t>
            </a:r>
          </a:p>
          <a:p>
            <a:endParaRPr lang="en-US" sz="800" dirty="0"/>
          </a:p>
          <a:p>
            <a:r>
              <a:rPr lang="en-US" sz="800" dirty="0"/>
              <a:t>6. </a:t>
            </a:r>
            <a:r>
              <a:rPr lang="en-US" sz="800" dirty="0" err="1"/>
              <a:t>Mesnage</a:t>
            </a:r>
            <a:r>
              <a:rPr lang="en-US" sz="800" dirty="0"/>
              <a:t> R, Defarge N, </a:t>
            </a:r>
            <a:r>
              <a:rPr lang="en-US" sz="800" dirty="0" err="1"/>
              <a:t>Spiroux</a:t>
            </a:r>
            <a:r>
              <a:rPr lang="en-US" sz="800" dirty="0"/>
              <a:t> de </a:t>
            </a:r>
            <a:r>
              <a:rPr lang="en-US" sz="800" dirty="0" err="1"/>
              <a:t>Vendômois</a:t>
            </a:r>
            <a:r>
              <a:rPr lang="en-US" sz="800" dirty="0"/>
              <a:t> J, </a:t>
            </a:r>
            <a:r>
              <a:rPr lang="en-US" sz="800" dirty="0" err="1"/>
              <a:t>Séralini</a:t>
            </a:r>
            <a:r>
              <a:rPr lang="en-US" sz="800" dirty="0"/>
              <a:t> GE. Potential toxic effects of glyphosate and its commercial formulations below regulatory limits. Food Chem </a:t>
            </a:r>
            <a:r>
              <a:rPr lang="en-US" sz="800" dirty="0" err="1"/>
              <a:t>Toxicol</a:t>
            </a:r>
            <a:r>
              <a:rPr lang="en-US" sz="800" dirty="0"/>
              <a:t>. 2015 Oct;84:133-53. </a:t>
            </a:r>
            <a:r>
              <a:rPr lang="en-US" sz="800" dirty="0" err="1"/>
              <a:t>doi</a:t>
            </a:r>
            <a:r>
              <a:rPr lang="en-US" sz="800" dirty="0"/>
              <a:t>: 10.1016/j.fct.2015.08.012. </a:t>
            </a:r>
            <a:r>
              <a:rPr lang="en-US" sz="800" dirty="0" err="1"/>
              <a:t>Epub</a:t>
            </a:r>
            <a:r>
              <a:rPr lang="en-US" sz="800" dirty="0"/>
              <a:t> 2015 Aug 14. Review. PubMed PMID: 26282372.</a:t>
            </a:r>
          </a:p>
          <a:p>
            <a:endParaRPr lang="en-US" sz="800" dirty="0"/>
          </a:p>
          <a:p>
            <a:r>
              <a:rPr lang="en-US" sz="800" dirty="0"/>
              <a:t>7. </a:t>
            </a:r>
            <a:r>
              <a:rPr lang="en-US" sz="800" dirty="0" err="1"/>
              <a:t>AminoMethylPhosphonic</a:t>
            </a:r>
            <a:r>
              <a:rPr lang="en-US" sz="800" dirty="0"/>
              <a:t> Acid (AMPA) in natural waters: Its sources, behavior and environmental fate. - Scientific Figure on ResearchGate. Available from: https://</a:t>
            </a:r>
            <a:r>
              <a:rPr lang="en-US" sz="800" dirty="0" err="1"/>
              <a:t>www.researchgate.net</a:t>
            </a:r>
            <a:r>
              <a:rPr lang="en-US" sz="800" dirty="0"/>
              <a:t>/figure/Main-glyphosate-biodegradation-pathways-in-the-environment_fig3_315770620 [accessed 27 Jul, 2019]</a:t>
            </a:r>
          </a:p>
          <a:p>
            <a:endParaRPr lang="en-US" sz="800" dirty="0"/>
          </a:p>
          <a:p>
            <a:r>
              <a:rPr lang="en-US" sz="800" dirty="0"/>
              <a:t>8. Schreiber, A., &amp; </a:t>
            </a:r>
            <a:r>
              <a:rPr lang="en-US" sz="800" dirty="0" err="1"/>
              <a:t>Jin</a:t>
            </a:r>
            <a:r>
              <a:rPr lang="en-US" sz="800" dirty="0"/>
              <a:t>, W. (2016). LC-MS Quantification of Underivatized Glyphosate and other Polar Pesticides. </a:t>
            </a:r>
            <a:r>
              <a:rPr lang="en-US" sz="800" i="1" dirty="0"/>
              <a:t>SCIEX</a:t>
            </a:r>
            <a:r>
              <a:rPr lang="en-US" sz="800" dirty="0"/>
              <a:t>. Retrieved July 30, 2019.</a:t>
            </a:r>
          </a:p>
          <a:p>
            <a:endParaRPr lang="en-US" sz="800" dirty="0"/>
          </a:p>
          <a:p>
            <a:endParaRPr lang="en-US" sz="800" dirty="0"/>
          </a:p>
          <a:p>
            <a:endParaRPr lang="en-US" sz="900" dirty="0"/>
          </a:p>
          <a:p>
            <a:endParaRPr lang="en-US" sz="900" dirty="0"/>
          </a:p>
        </p:txBody>
      </p:sp>
      <p:sp>
        <p:nvSpPr>
          <p:cNvPr id="23" name="TextBox 22">
            <a:extLst>
              <a:ext uri="{FF2B5EF4-FFF2-40B4-BE49-F238E27FC236}">
                <a16:creationId xmlns:a16="http://schemas.microsoft.com/office/drawing/2014/main" id="{016E4B1F-751C-9D4B-862C-84CFBD4B059F}"/>
              </a:ext>
            </a:extLst>
          </p:cNvPr>
          <p:cNvSpPr txBox="1"/>
          <p:nvPr/>
        </p:nvSpPr>
        <p:spPr>
          <a:xfrm>
            <a:off x="709966" y="15628203"/>
            <a:ext cx="10332938" cy="1015663"/>
          </a:xfrm>
          <a:prstGeom prst="rect">
            <a:avLst/>
          </a:prstGeom>
          <a:noFill/>
        </p:spPr>
        <p:txBody>
          <a:bodyPr wrap="square" rtlCol="0">
            <a:spAutoFit/>
          </a:bodyPr>
          <a:lstStyle/>
          <a:p>
            <a:r>
              <a:rPr lang="en-US" sz="2000" b="1" dirty="0"/>
              <a:t>Fig. 1 </a:t>
            </a:r>
            <a:r>
              <a:rPr lang="en-US" sz="2000" dirty="0"/>
              <a:t>Comparison of obesity prevalence vs. glyphosate prevalence over 20 years. Stars denote locations of LABS sites. </a:t>
            </a:r>
            <a:r>
              <a:rPr lang="en-US" sz="2000" i="1" dirty="0"/>
              <a:t>National Water-Quality Assessment (NAWQA) Project and The State of Obesity</a:t>
            </a:r>
          </a:p>
        </p:txBody>
      </p:sp>
      <p:pic>
        <p:nvPicPr>
          <p:cNvPr id="32" name="Picture 31" descr="A close up of a map&#10;&#10;Description automatically generated">
            <a:extLst>
              <a:ext uri="{FF2B5EF4-FFF2-40B4-BE49-F238E27FC236}">
                <a16:creationId xmlns:a16="http://schemas.microsoft.com/office/drawing/2014/main" id="{C2E716AE-6C69-CB49-8E5D-12F708EB58E4}"/>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5758496" y="26898600"/>
            <a:ext cx="5576697" cy="3912489"/>
          </a:xfrm>
          <a:prstGeom prst="rect">
            <a:avLst/>
          </a:prstGeom>
        </p:spPr>
      </p:pic>
      <p:sp>
        <p:nvSpPr>
          <p:cNvPr id="33" name="TextBox 32">
            <a:extLst>
              <a:ext uri="{FF2B5EF4-FFF2-40B4-BE49-F238E27FC236}">
                <a16:creationId xmlns:a16="http://schemas.microsoft.com/office/drawing/2014/main" id="{B465457F-E107-194C-8231-31840E943F96}"/>
              </a:ext>
            </a:extLst>
          </p:cNvPr>
          <p:cNvSpPr txBox="1"/>
          <p:nvPr/>
        </p:nvSpPr>
        <p:spPr>
          <a:xfrm>
            <a:off x="5729312" y="30966429"/>
            <a:ext cx="5411217" cy="830997"/>
          </a:xfrm>
          <a:prstGeom prst="rect">
            <a:avLst/>
          </a:prstGeom>
          <a:noFill/>
        </p:spPr>
        <p:txBody>
          <a:bodyPr wrap="square" rtlCol="0">
            <a:spAutoFit/>
          </a:bodyPr>
          <a:lstStyle/>
          <a:p>
            <a:r>
              <a:rPr lang="en-US" sz="2400" b="1" dirty="0"/>
              <a:t>Fig. 2 </a:t>
            </a:r>
            <a:r>
              <a:rPr lang="en-US" sz="2400" dirty="0"/>
              <a:t>Biodegration pathway of glyphosate and AMPA in soil</a:t>
            </a:r>
            <a:r>
              <a:rPr lang="en-US" sz="2400" baseline="30000" dirty="0"/>
              <a:t>7</a:t>
            </a:r>
            <a:r>
              <a:rPr lang="en-US" sz="2400" dirty="0"/>
              <a:t> </a:t>
            </a:r>
          </a:p>
        </p:txBody>
      </p:sp>
      <p:pic>
        <p:nvPicPr>
          <p:cNvPr id="2" name="Picture 1"/>
          <p:cNvPicPr>
            <a:picLocks noChangeAspect="1"/>
          </p:cNvPicPr>
          <p:nvPr/>
        </p:nvPicPr>
        <p:blipFill rotWithShape="1">
          <a:blip r:embed="rId13"/>
          <a:srcRect l="534" t="5176" r="4992" b="2987"/>
          <a:stretch/>
        </p:blipFill>
        <p:spPr>
          <a:xfrm>
            <a:off x="13274168" y="24029667"/>
            <a:ext cx="5166231" cy="3810000"/>
          </a:xfrm>
          <a:prstGeom prst="rect">
            <a:avLst/>
          </a:prstGeom>
        </p:spPr>
      </p:pic>
      <p:sp>
        <p:nvSpPr>
          <p:cNvPr id="118" name="Rounded Rectangle 117"/>
          <p:cNvSpPr/>
          <p:nvPr/>
        </p:nvSpPr>
        <p:spPr bwMode="auto">
          <a:xfrm>
            <a:off x="11931260" y="17717683"/>
            <a:ext cx="20464272" cy="850392"/>
          </a:xfrm>
          <a:prstGeom prst="roundRect">
            <a:avLst/>
          </a:prstGeom>
          <a:solidFill>
            <a:srgbClr val="7030A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254000"/>
          </a:sp3d>
        </p:spPr>
        <p:style>
          <a:lnRef idx="0">
            <a:schemeClr val="accent6"/>
          </a:lnRef>
          <a:fillRef idx="3">
            <a:schemeClr val="accent6"/>
          </a:fillRef>
          <a:effectRef idx="3">
            <a:schemeClr val="accent6"/>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Narrow" panose="020B0606020202030204" pitchFamily="34" charset="0"/>
            </a:endParaRPr>
          </a:p>
        </p:txBody>
      </p:sp>
      <p:sp>
        <p:nvSpPr>
          <p:cNvPr id="119" name="Rectangle 52"/>
          <p:cNvSpPr>
            <a:spLocks noChangeArrowheads="1"/>
          </p:cNvSpPr>
          <p:nvPr/>
        </p:nvSpPr>
        <p:spPr bwMode="auto">
          <a:xfrm>
            <a:off x="11987944" y="17763792"/>
            <a:ext cx="20407588" cy="1133808"/>
          </a:xfrm>
          <a:prstGeom prst="rect">
            <a:avLst/>
          </a:prstGeom>
          <a:noFill/>
          <a:ln w="9525">
            <a:noFill/>
            <a:miter lim="800000"/>
            <a:headEnd/>
            <a:tailEnd/>
          </a:ln>
          <a:effectLst/>
        </p:spPr>
        <p:txBody>
          <a:bodyPr lIns="131371" tIns="65688" rIns="131371" bIns="65688"/>
          <a:lstStyle/>
          <a:p>
            <a:pPr algn="ctr" eaLnBrk="0" hangingPunct="0"/>
            <a:r>
              <a:rPr lang="en-US" sz="4400" b="1" i="1" dirty="0">
                <a:solidFill>
                  <a:srgbClr val="FFC000"/>
                </a:solidFill>
                <a:effectLst>
                  <a:outerShdw blurRad="38100" dist="38100" dir="2700000" algn="tl">
                    <a:srgbClr val="000000">
                      <a:alpha val="43137"/>
                    </a:srgbClr>
                  </a:outerShdw>
                </a:effectLst>
                <a:latin typeface="Times" pitchFamily="2" charset="0"/>
                <a:cs typeface="Arial" charset="0"/>
              </a:rPr>
              <a:t>Method Validation Plan</a:t>
            </a:r>
            <a:endParaRPr lang="en-US" sz="3200" b="1" i="1" dirty="0">
              <a:solidFill>
                <a:srgbClr val="FFC000"/>
              </a:solidFill>
              <a:effectLst>
                <a:outerShdw blurRad="38100" dist="38100" dir="2700000" algn="tl">
                  <a:srgbClr val="000000">
                    <a:alpha val="43137"/>
                  </a:srgbClr>
                </a:outerShdw>
              </a:effectLst>
              <a:latin typeface="Times" pitchFamily="2" charset="0"/>
              <a:cs typeface="Arial" charset="0"/>
            </a:endParaRPr>
          </a:p>
        </p:txBody>
      </p:sp>
      <p:sp>
        <p:nvSpPr>
          <p:cNvPr id="121" name="TextBox 120">
            <a:extLst>
              <a:ext uri="{FF2B5EF4-FFF2-40B4-BE49-F238E27FC236}">
                <a16:creationId xmlns:a16="http://schemas.microsoft.com/office/drawing/2014/main" id="{016E4B1F-751C-9D4B-862C-84CFBD4B059F}"/>
              </a:ext>
            </a:extLst>
          </p:cNvPr>
          <p:cNvSpPr txBox="1"/>
          <p:nvPr/>
        </p:nvSpPr>
        <p:spPr>
          <a:xfrm>
            <a:off x="12568900" y="28041600"/>
            <a:ext cx="19130300" cy="1200329"/>
          </a:xfrm>
          <a:prstGeom prst="rect">
            <a:avLst/>
          </a:prstGeom>
          <a:noFill/>
        </p:spPr>
        <p:txBody>
          <a:bodyPr wrap="square" rtlCol="0">
            <a:spAutoFit/>
          </a:bodyPr>
          <a:lstStyle/>
          <a:p>
            <a:r>
              <a:rPr lang="en-US" sz="2400" b="1" dirty="0"/>
              <a:t>Fig. 3 </a:t>
            </a:r>
            <a:r>
              <a:rPr lang="en-US" sz="2400" dirty="0"/>
              <a:t>Method development for a 5 ng/mL glyphosate standard showing fragmentation, retention time, and a calibration curve. Fragmentation pattern observed matched reported structures from the literature.</a:t>
            </a:r>
            <a:r>
              <a:rPr lang="en-US" sz="2400" baseline="30000" dirty="0"/>
              <a:t>8</a:t>
            </a:r>
            <a:r>
              <a:rPr lang="en-US" sz="2400" dirty="0"/>
              <a:t> Calibration concentration range was from 5-500 ng/</a:t>
            </a:r>
            <a:r>
              <a:rPr lang="en-US" sz="2400" dirty="0" err="1"/>
              <a:t>mL.</a:t>
            </a:r>
            <a:r>
              <a:rPr lang="en-US" sz="2400" dirty="0"/>
              <a:t>  The 5 ng/mL provided a signal-to-noise ratio ~30 indicating an estimated detection limit of 0.2 ng/</a:t>
            </a:r>
            <a:r>
              <a:rPr lang="en-US" sz="2400" dirty="0" err="1"/>
              <a:t>mL.</a:t>
            </a:r>
            <a:r>
              <a:rPr lang="en-US" sz="2400" dirty="0"/>
              <a:t> </a:t>
            </a:r>
            <a:endParaRPr lang="en-US" sz="2400" i="1" dirty="0"/>
          </a:p>
        </p:txBody>
      </p:sp>
      <p:sp>
        <p:nvSpPr>
          <p:cNvPr id="8" name="Rectangle 7"/>
          <p:cNvSpPr/>
          <p:nvPr/>
        </p:nvSpPr>
        <p:spPr>
          <a:xfrm>
            <a:off x="32932907" y="21107400"/>
            <a:ext cx="10638173" cy="7478970"/>
          </a:xfrm>
          <a:prstGeom prst="rect">
            <a:avLst/>
          </a:prstGeom>
        </p:spPr>
        <p:txBody>
          <a:bodyPr wrap="square">
            <a:spAutoFit/>
          </a:bodyPr>
          <a:lstStyle/>
          <a:p>
            <a:pPr marL="571500" indent="-571500">
              <a:buFont typeface="Arial" panose="020B0604020202020204" pitchFamily="34" charset="0"/>
              <a:buChar char="•"/>
            </a:pPr>
            <a:r>
              <a:rPr lang="en-US" sz="3200" dirty="0"/>
              <a:t>A method was developed to detect Glyphosate and AMPA in plasma that was consistent with other literature.</a:t>
            </a:r>
            <a:r>
              <a:rPr lang="en-US" sz="3200" baseline="30000" dirty="0"/>
              <a:t>8</a:t>
            </a:r>
            <a:endParaRPr lang="en-US" sz="3200" dirty="0"/>
          </a:p>
          <a:p>
            <a:pPr marL="571500" indent="-571500">
              <a:buFont typeface="Arial" panose="020B0604020202020204" pitchFamily="34" charset="0"/>
              <a:buChar char="•"/>
            </a:pPr>
            <a:r>
              <a:rPr lang="en-US" sz="3200" dirty="0"/>
              <a:t>Glyphosate was not detected in the control serum, control plasma, or spiked serum. However, Glyphosate was detectable in spiked plasma.</a:t>
            </a:r>
          </a:p>
          <a:p>
            <a:pPr marL="571500" indent="-571500">
              <a:buFont typeface="Arial" panose="020B0604020202020204" pitchFamily="34" charset="0"/>
              <a:buChar char="•"/>
            </a:pPr>
            <a:r>
              <a:rPr lang="en-US" sz="3200" dirty="0"/>
              <a:t>Although AMPA is found in soil and groundwater, AMPA was not detected in control serum or plasma and was detected in spiked serum or plasma.</a:t>
            </a:r>
          </a:p>
          <a:p>
            <a:pPr marL="571500" indent="-571500">
              <a:buFont typeface="Arial" panose="020B0604020202020204" pitchFamily="34" charset="0"/>
              <a:buChar char="•"/>
            </a:pPr>
            <a:r>
              <a:rPr lang="en-US" sz="3200" dirty="0"/>
              <a:t>Due to the polar nature of the molecule, the compound was not well retained in the specific column that was used. Further optimization using different types of columns will be investigated.  </a:t>
            </a:r>
          </a:p>
          <a:p>
            <a:pPr marL="342900" indent="-342900">
              <a:buFont typeface="Arial" panose="020B0604020202020204" pitchFamily="34" charset="0"/>
              <a:buChar char="•"/>
            </a:pPr>
            <a:r>
              <a:rPr lang="en-US" sz="3200" dirty="0"/>
              <a:t>An improved methodology may be able to detect glyphosate in thousands of plasma samples from regions all over the U.S.</a:t>
            </a:r>
          </a:p>
          <a:p>
            <a:pPr marL="571500" indent="-571500">
              <a:buFont typeface="Arial" panose="020B0604020202020204" pitchFamily="34" charset="0"/>
              <a:buChar char="•"/>
            </a:pPr>
            <a:endParaRPr lang="en-US" sz="3200" i="1" dirty="0"/>
          </a:p>
        </p:txBody>
      </p:sp>
      <p:sp>
        <p:nvSpPr>
          <p:cNvPr id="15" name="TextBox 14"/>
          <p:cNvSpPr txBox="1"/>
          <p:nvPr/>
        </p:nvSpPr>
        <p:spPr>
          <a:xfrm>
            <a:off x="14307995" y="23801067"/>
            <a:ext cx="300082" cy="369332"/>
          </a:xfrm>
          <a:prstGeom prst="rect">
            <a:avLst/>
          </a:prstGeom>
          <a:noFill/>
        </p:spPr>
        <p:txBody>
          <a:bodyPr wrap="none" rtlCol="0">
            <a:spAutoFit/>
          </a:bodyPr>
          <a:lstStyle/>
          <a:p>
            <a:r>
              <a:rPr lang="en-US" sz="1800" b="1" dirty="0"/>
              <a:t>1</a:t>
            </a:r>
          </a:p>
        </p:txBody>
      </p:sp>
      <p:sp>
        <p:nvSpPr>
          <p:cNvPr id="122" name="TextBox 121"/>
          <p:cNvSpPr txBox="1"/>
          <p:nvPr/>
        </p:nvSpPr>
        <p:spPr>
          <a:xfrm>
            <a:off x="14897006" y="24566113"/>
            <a:ext cx="300082" cy="369332"/>
          </a:xfrm>
          <a:prstGeom prst="rect">
            <a:avLst/>
          </a:prstGeom>
          <a:noFill/>
        </p:spPr>
        <p:txBody>
          <a:bodyPr wrap="none" rtlCol="0">
            <a:spAutoFit/>
          </a:bodyPr>
          <a:lstStyle/>
          <a:p>
            <a:r>
              <a:rPr lang="en-US" sz="1800" b="1" dirty="0">
                <a:solidFill>
                  <a:srgbClr val="0B44FB"/>
                </a:solidFill>
              </a:rPr>
              <a:t>2</a:t>
            </a:r>
          </a:p>
        </p:txBody>
      </p:sp>
      <p:sp>
        <p:nvSpPr>
          <p:cNvPr id="123" name="TextBox 122"/>
          <p:cNvSpPr txBox="1"/>
          <p:nvPr/>
        </p:nvSpPr>
        <p:spPr>
          <a:xfrm>
            <a:off x="17337350" y="26313625"/>
            <a:ext cx="300082" cy="369332"/>
          </a:xfrm>
          <a:prstGeom prst="rect">
            <a:avLst/>
          </a:prstGeom>
          <a:noFill/>
        </p:spPr>
        <p:txBody>
          <a:bodyPr wrap="none" rtlCol="0">
            <a:spAutoFit/>
          </a:bodyPr>
          <a:lstStyle/>
          <a:p>
            <a:r>
              <a:rPr lang="en-US" sz="1800" b="1" dirty="0">
                <a:solidFill>
                  <a:srgbClr val="FF0000"/>
                </a:solidFill>
              </a:rPr>
              <a:t>3</a:t>
            </a:r>
          </a:p>
        </p:txBody>
      </p:sp>
      <p:sp>
        <p:nvSpPr>
          <p:cNvPr id="125" name="TextBox 124"/>
          <p:cNvSpPr txBox="1"/>
          <p:nvPr/>
        </p:nvSpPr>
        <p:spPr>
          <a:xfrm>
            <a:off x="16415612" y="26454994"/>
            <a:ext cx="300082" cy="369332"/>
          </a:xfrm>
          <a:prstGeom prst="rect">
            <a:avLst/>
          </a:prstGeom>
          <a:noFill/>
        </p:spPr>
        <p:txBody>
          <a:bodyPr wrap="none" rtlCol="0">
            <a:spAutoFit/>
          </a:bodyPr>
          <a:lstStyle/>
          <a:p>
            <a:r>
              <a:rPr lang="en-US" sz="1800" b="1" dirty="0">
                <a:solidFill>
                  <a:schemeClr val="accent6">
                    <a:lumMod val="50000"/>
                  </a:schemeClr>
                </a:solidFill>
              </a:rPr>
              <a:t>4</a:t>
            </a:r>
          </a:p>
        </p:txBody>
      </p:sp>
      <p:pic>
        <p:nvPicPr>
          <p:cNvPr id="21" name="Picture 20"/>
          <p:cNvPicPr>
            <a:picLocks noChangeAspect="1"/>
          </p:cNvPicPr>
          <p:nvPr/>
        </p:nvPicPr>
        <p:blipFill rotWithShape="1">
          <a:blip r:embed="rId14"/>
          <a:srcRect l="234" t="3317" r="6136" b="2891"/>
          <a:stretch/>
        </p:blipFill>
        <p:spPr>
          <a:xfrm>
            <a:off x="19087168" y="23774400"/>
            <a:ext cx="5414373" cy="4114800"/>
          </a:xfrm>
          <a:prstGeom prst="rect">
            <a:avLst/>
          </a:prstGeom>
          <a:ln w="12700">
            <a:solidFill>
              <a:schemeClr val="tx1"/>
            </a:solidFill>
          </a:ln>
        </p:spPr>
      </p:pic>
      <p:sp>
        <p:nvSpPr>
          <p:cNvPr id="20" name="Rectangle 19"/>
          <p:cNvSpPr/>
          <p:nvPr/>
        </p:nvSpPr>
        <p:spPr>
          <a:xfrm>
            <a:off x="13085506" y="23774400"/>
            <a:ext cx="5573104" cy="41148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6" name="TextBox 125"/>
          <p:cNvSpPr txBox="1"/>
          <p:nvPr/>
        </p:nvSpPr>
        <p:spPr>
          <a:xfrm>
            <a:off x="17779060" y="24931667"/>
            <a:ext cx="889987" cy="369332"/>
          </a:xfrm>
          <a:prstGeom prst="rect">
            <a:avLst/>
          </a:prstGeom>
          <a:noFill/>
        </p:spPr>
        <p:txBody>
          <a:bodyPr wrap="none" rtlCol="0">
            <a:spAutoFit/>
          </a:bodyPr>
          <a:lstStyle/>
          <a:p>
            <a:r>
              <a:rPr lang="en-US" sz="1800" b="1" dirty="0">
                <a:solidFill>
                  <a:schemeClr val="accent4"/>
                </a:solidFill>
              </a:rPr>
              <a:t>[M-H]</a:t>
            </a:r>
            <a:r>
              <a:rPr lang="en-US" sz="1800" b="1" baseline="30000" dirty="0">
                <a:solidFill>
                  <a:schemeClr val="accent4"/>
                </a:solidFill>
              </a:rPr>
              <a:t>-</a:t>
            </a:r>
          </a:p>
        </p:txBody>
      </p:sp>
      <p:sp>
        <p:nvSpPr>
          <p:cNvPr id="127" name="TextBox 126"/>
          <p:cNvSpPr txBox="1"/>
          <p:nvPr/>
        </p:nvSpPr>
        <p:spPr>
          <a:xfrm>
            <a:off x="22454511" y="23756581"/>
            <a:ext cx="1338828" cy="369332"/>
          </a:xfrm>
          <a:prstGeom prst="rect">
            <a:avLst/>
          </a:prstGeom>
          <a:noFill/>
        </p:spPr>
        <p:txBody>
          <a:bodyPr wrap="none" rtlCol="0">
            <a:spAutoFit/>
          </a:bodyPr>
          <a:lstStyle/>
          <a:p>
            <a:r>
              <a:rPr lang="en-US" sz="1800" b="1" dirty="0">
                <a:solidFill>
                  <a:srgbClr val="0B44FB"/>
                </a:solidFill>
              </a:rPr>
              <a:t>168.0→78.8</a:t>
            </a:r>
            <a:endParaRPr lang="en-US" sz="1800" b="1" baseline="30000" dirty="0">
              <a:solidFill>
                <a:srgbClr val="0B44FB"/>
              </a:solidFill>
            </a:endParaRPr>
          </a:p>
        </p:txBody>
      </p:sp>
      <p:sp>
        <p:nvSpPr>
          <p:cNvPr id="128" name="TextBox 127"/>
          <p:cNvSpPr txBox="1"/>
          <p:nvPr/>
        </p:nvSpPr>
        <p:spPr>
          <a:xfrm>
            <a:off x="22465103" y="24183712"/>
            <a:ext cx="1454244" cy="369332"/>
          </a:xfrm>
          <a:prstGeom prst="rect">
            <a:avLst/>
          </a:prstGeom>
          <a:noFill/>
        </p:spPr>
        <p:txBody>
          <a:bodyPr wrap="none" rtlCol="0">
            <a:spAutoFit/>
          </a:bodyPr>
          <a:lstStyle/>
          <a:p>
            <a:r>
              <a:rPr lang="en-US" sz="1800" b="1" dirty="0">
                <a:solidFill>
                  <a:srgbClr val="FF0000"/>
                </a:solidFill>
              </a:rPr>
              <a:t>168.0→149.9</a:t>
            </a:r>
            <a:endParaRPr lang="en-US" sz="1800" b="1" baseline="30000" dirty="0">
              <a:solidFill>
                <a:srgbClr val="FF0000"/>
              </a:solidFill>
            </a:endParaRPr>
          </a:p>
        </p:txBody>
      </p:sp>
      <p:sp>
        <p:nvSpPr>
          <p:cNvPr id="129" name="TextBox 128"/>
          <p:cNvSpPr txBox="1"/>
          <p:nvPr/>
        </p:nvSpPr>
        <p:spPr>
          <a:xfrm>
            <a:off x="22478664" y="24541981"/>
            <a:ext cx="1338828" cy="369332"/>
          </a:xfrm>
          <a:prstGeom prst="rect">
            <a:avLst/>
          </a:prstGeom>
          <a:noFill/>
        </p:spPr>
        <p:txBody>
          <a:bodyPr wrap="none" rtlCol="0">
            <a:spAutoFit/>
          </a:bodyPr>
          <a:lstStyle/>
          <a:p>
            <a:r>
              <a:rPr lang="en-US" sz="1800" b="1" dirty="0"/>
              <a:t>168.0→63.0</a:t>
            </a:r>
            <a:endParaRPr lang="en-US" sz="1800" b="1" baseline="30000" dirty="0"/>
          </a:p>
        </p:txBody>
      </p:sp>
      <p:sp>
        <p:nvSpPr>
          <p:cNvPr id="137" name="TextBox 136"/>
          <p:cNvSpPr txBox="1"/>
          <p:nvPr/>
        </p:nvSpPr>
        <p:spPr>
          <a:xfrm>
            <a:off x="22499947" y="24983242"/>
            <a:ext cx="1454244" cy="369332"/>
          </a:xfrm>
          <a:prstGeom prst="rect">
            <a:avLst/>
          </a:prstGeom>
          <a:noFill/>
        </p:spPr>
        <p:txBody>
          <a:bodyPr wrap="none" rtlCol="0">
            <a:spAutoFit/>
          </a:bodyPr>
          <a:lstStyle/>
          <a:p>
            <a:r>
              <a:rPr lang="en-US" sz="1800" b="1" dirty="0">
                <a:solidFill>
                  <a:schemeClr val="accent2">
                    <a:lumMod val="75000"/>
                  </a:schemeClr>
                </a:solidFill>
              </a:rPr>
              <a:t>168.0→124.0</a:t>
            </a:r>
            <a:endParaRPr lang="en-US" sz="1800" b="1" baseline="30000" dirty="0">
              <a:solidFill>
                <a:schemeClr val="accent2">
                  <a:lumMod val="75000"/>
                </a:schemeClr>
              </a:solidFill>
            </a:endParaRPr>
          </a:p>
        </p:txBody>
      </p:sp>
      <p:pic>
        <p:nvPicPr>
          <p:cNvPr id="22" name="Picture 21"/>
          <p:cNvPicPr>
            <a:picLocks noChangeAspect="1"/>
          </p:cNvPicPr>
          <p:nvPr/>
        </p:nvPicPr>
        <p:blipFill rotWithShape="1">
          <a:blip r:embed="rId15"/>
          <a:srcRect l="1210" t="3391" r="6612" b="2826"/>
          <a:stretch/>
        </p:blipFill>
        <p:spPr>
          <a:xfrm>
            <a:off x="33953391" y="12649200"/>
            <a:ext cx="8398117" cy="6482142"/>
          </a:xfrm>
          <a:prstGeom prst="rect">
            <a:avLst/>
          </a:prstGeom>
          <a:ln>
            <a:solidFill>
              <a:schemeClr val="tx1"/>
            </a:solidFill>
          </a:ln>
        </p:spPr>
      </p:pic>
      <p:sp>
        <p:nvSpPr>
          <p:cNvPr id="116" name="TextBox 115">
            <a:extLst>
              <a:ext uri="{FF2B5EF4-FFF2-40B4-BE49-F238E27FC236}">
                <a16:creationId xmlns:a16="http://schemas.microsoft.com/office/drawing/2014/main" id="{34CBB79B-18F5-E442-8AD2-5802DA91BEE9}"/>
              </a:ext>
            </a:extLst>
          </p:cNvPr>
          <p:cNvSpPr txBox="1"/>
          <p:nvPr/>
        </p:nvSpPr>
        <p:spPr>
          <a:xfrm>
            <a:off x="12195223" y="13737002"/>
            <a:ext cx="5641929" cy="1692771"/>
          </a:xfrm>
          <a:prstGeom prst="rect">
            <a:avLst/>
          </a:prstGeom>
          <a:noFill/>
        </p:spPr>
        <p:txBody>
          <a:bodyPr wrap="none" rtlCol="0">
            <a:spAutoFit/>
          </a:bodyPr>
          <a:lstStyle/>
          <a:p>
            <a:r>
              <a:rPr lang="en-US" sz="2400" u="sng" dirty="0"/>
              <a:t>Blood Withdrawal</a:t>
            </a:r>
            <a:r>
              <a:rPr lang="en-US" sz="2400" dirty="0"/>
              <a:t>:</a:t>
            </a:r>
          </a:p>
          <a:p>
            <a:pPr marL="285750" indent="-285750">
              <a:buFont typeface="Arial" panose="020B0604020202020204" pitchFamily="34" charset="0"/>
              <a:buChar char="•"/>
            </a:pPr>
            <a:r>
              <a:rPr lang="en-US" sz="2000" dirty="0"/>
              <a:t>Blood was pulled from 2 subjects and centrifuged</a:t>
            </a:r>
          </a:p>
          <a:p>
            <a:pPr marL="285750" indent="-285750">
              <a:buFont typeface="Arial" panose="020B0604020202020204" pitchFamily="34" charset="0"/>
              <a:buChar char="•"/>
            </a:pPr>
            <a:r>
              <a:rPr lang="en-US" sz="2000" dirty="0"/>
              <a:t>2 mL  of each subject’s plasma and serum were </a:t>
            </a:r>
          </a:p>
          <a:p>
            <a:r>
              <a:rPr lang="en-US" sz="2000" dirty="0"/>
              <a:t>     placed into 5 serum vials and 5 plasma vials. </a:t>
            </a:r>
          </a:p>
          <a:p>
            <a:pPr marL="285750" indent="-285750">
              <a:buFont typeface="Arial" panose="020B0604020202020204" pitchFamily="34" charset="0"/>
              <a:buChar char="•"/>
            </a:pPr>
            <a:r>
              <a:rPr lang="en-US" sz="2000" dirty="0"/>
              <a:t>Vials were stored at -80 ℃</a:t>
            </a:r>
          </a:p>
        </p:txBody>
      </p:sp>
      <p:sp>
        <p:nvSpPr>
          <p:cNvPr id="130" name="TextBox 129">
            <a:extLst>
              <a:ext uri="{FF2B5EF4-FFF2-40B4-BE49-F238E27FC236}">
                <a16:creationId xmlns:a16="http://schemas.microsoft.com/office/drawing/2014/main" id="{1DE82959-CEA6-714B-9D0A-1AB9EB1729D8}"/>
              </a:ext>
            </a:extLst>
          </p:cNvPr>
          <p:cNvSpPr txBox="1"/>
          <p:nvPr/>
        </p:nvSpPr>
        <p:spPr>
          <a:xfrm>
            <a:off x="17878287" y="13762049"/>
            <a:ext cx="3457998" cy="2277547"/>
          </a:xfrm>
          <a:prstGeom prst="rect">
            <a:avLst/>
          </a:prstGeom>
          <a:noFill/>
        </p:spPr>
        <p:txBody>
          <a:bodyPr wrap="none" rtlCol="0">
            <a:spAutoFit/>
          </a:bodyPr>
          <a:lstStyle/>
          <a:p>
            <a:r>
              <a:rPr lang="en-US" sz="2400" u="sng" dirty="0"/>
              <a:t>Glyphosate Dilution</a:t>
            </a:r>
            <a:r>
              <a:rPr lang="en-US" sz="2400" dirty="0"/>
              <a:t>:</a:t>
            </a:r>
          </a:p>
          <a:p>
            <a:pPr marL="342900" indent="-342900">
              <a:buFont typeface="Arial" panose="020B0604020202020204" pitchFamily="34" charset="0"/>
              <a:buChar char="•"/>
            </a:pPr>
            <a:r>
              <a:rPr lang="en-US" sz="2000" dirty="0"/>
              <a:t>Standard solutions in </a:t>
            </a:r>
            <a:r>
              <a:rPr lang="en-US" sz="2000" dirty="0">
                <a:sym typeface="Wingdings" pitchFamily="2" charset="2"/>
              </a:rPr>
              <a:t>µg/mL</a:t>
            </a:r>
            <a:endParaRPr lang="en-US" sz="2000" dirty="0"/>
          </a:p>
          <a:p>
            <a:pPr marL="999764" lvl="1" indent="-342900">
              <a:buFont typeface="Arial" panose="020B0604020202020204" pitchFamily="34" charset="0"/>
              <a:buChar char="•"/>
            </a:pPr>
            <a:r>
              <a:rPr lang="en-US" sz="2000" dirty="0"/>
              <a:t>100</a:t>
            </a:r>
          </a:p>
          <a:p>
            <a:pPr marL="999764" lvl="1" indent="-342900">
              <a:buFont typeface="Arial" panose="020B0604020202020204" pitchFamily="34" charset="0"/>
              <a:buChar char="•"/>
            </a:pPr>
            <a:r>
              <a:rPr lang="en-US" sz="2000" dirty="0"/>
              <a:t>10</a:t>
            </a:r>
          </a:p>
          <a:p>
            <a:pPr marL="999764" lvl="1" indent="-342900">
              <a:buFont typeface="Arial" panose="020B0604020202020204" pitchFamily="34" charset="0"/>
              <a:buChar char="•"/>
            </a:pPr>
            <a:r>
              <a:rPr lang="en-US" sz="2000" dirty="0"/>
              <a:t>5</a:t>
            </a:r>
          </a:p>
          <a:p>
            <a:pPr marL="999764" lvl="1" indent="-342900">
              <a:buFont typeface="Arial" panose="020B0604020202020204" pitchFamily="34" charset="0"/>
              <a:buChar char="•"/>
            </a:pPr>
            <a:r>
              <a:rPr lang="en-US" sz="2000" dirty="0"/>
              <a:t>2.5</a:t>
            </a:r>
          </a:p>
          <a:p>
            <a:pPr lvl="1"/>
            <a:endParaRPr lang="en-US" sz="1800" dirty="0"/>
          </a:p>
        </p:txBody>
      </p:sp>
      <p:sp>
        <p:nvSpPr>
          <p:cNvPr id="132" name="TextBox 131">
            <a:extLst>
              <a:ext uri="{FF2B5EF4-FFF2-40B4-BE49-F238E27FC236}">
                <a16:creationId xmlns:a16="http://schemas.microsoft.com/office/drawing/2014/main" id="{CD1B4834-D08E-4B4B-A3A3-BD02018EB44D}"/>
              </a:ext>
            </a:extLst>
          </p:cNvPr>
          <p:cNvSpPr txBox="1"/>
          <p:nvPr/>
        </p:nvSpPr>
        <p:spPr>
          <a:xfrm>
            <a:off x="19435954" y="14473429"/>
            <a:ext cx="1223412" cy="1323439"/>
          </a:xfrm>
          <a:prstGeom prst="rect">
            <a:avLst/>
          </a:prstGeom>
          <a:noFill/>
        </p:spPr>
        <p:txBody>
          <a:bodyPr wrap="none" rtlCol="0">
            <a:spAutoFit/>
          </a:bodyPr>
          <a:lstStyle/>
          <a:p>
            <a:pPr marL="457200" indent="-457200">
              <a:buFont typeface="Arial" panose="020B0604020202020204" pitchFamily="34" charset="0"/>
              <a:buChar char="•"/>
            </a:pPr>
            <a:r>
              <a:rPr lang="en-US" sz="2000" dirty="0"/>
              <a:t>1</a:t>
            </a:r>
          </a:p>
          <a:p>
            <a:pPr marL="457200" indent="-457200">
              <a:buFont typeface="Arial" panose="020B0604020202020204" pitchFamily="34" charset="0"/>
              <a:buChar char="•"/>
            </a:pPr>
            <a:r>
              <a:rPr lang="en-US" sz="2000" dirty="0"/>
              <a:t>0.5</a:t>
            </a:r>
          </a:p>
          <a:p>
            <a:pPr marL="457200" indent="-457200">
              <a:buFont typeface="Arial" panose="020B0604020202020204" pitchFamily="34" charset="0"/>
              <a:buChar char="•"/>
            </a:pPr>
            <a:r>
              <a:rPr lang="en-US" sz="2000" dirty="0"/>
              <a:t>0.1</a:t>
            </a:r>
          </a:p>
          <a:p>
            <a:pPr marL="457200" indent="-457200">
              <a:buFont typeface="Arial" panose="020B0604020202020204" pitchFamily="34" charset="0"/>
              <a:buChar char="•"/>
            </a:pPr>
            <a:r>
              <a:rPr lang="en-US" sz="2000" dirty="0"/>
              <a:t>0.005</a:t>
            </a:r>
          </a:p>
        </p:txBody>
      </p:sp>
      <p:sp>
        <p:nvSpPr>
          <p:cNvPr id="134" name="TextBox 133">
            <a:extLst>
              <a:ext uri="{FF2B5EF4-FFF2-40B4-BE49-F238E27FC236}">
                <a16:creationId xmlns:a16="http://schemas.microsoft.com/office/drawing/2014/main" id="{6384C26A-C0E1-1440-B61A-4C766A7B0495}"/>
              </a:ext>
            </a:extLst>
          </p:cNvPr>
          <p:cNvSpPr txBox="1"/>
          <p:nvPr/>
        </p:nvSpPr>
        <p:spPr>
          <a:xfrm>
            <a:off x="21494603" y="13785189"/>
            <a:ext cx="5051383" cy="2369880"/>
          </a:xfrm>
          <a:prstGeom prst="rect">
            <a:avLst/>
          </a:prstGeom>
          <a:noFill/>
        </p:spPr>
        <p:txBody>
          <a:bodyPr wrap="none" rtlCol="0">
            <a:spAutoFit/>
          </a:bodyPr>
          <a:lstStyle/>
          <a:p>
            <a:r>
              <a:rPr lang="en-US" sz="2400" u="sng" dirty="0"/>
              <a:t>Methanol Crash and Spike:</a:t>
            </a:r>
          </a:p>
          <a:p>
            <a:pPr marL="342900" indent="-342900">
              <a:buFont typeface="Arial" panose="020B0604020202020204" pitchFamily="34" charset="0"/>
              <a:buChar char="•"/>
            </a:pPr>
            <a:r>
              <a:rPr lang="en-US" sz="2000" dirty="0"/>
              <a:t>Supernatant was collected after centrifuging</a:t>
            </a:r>
          </a:p>
          <a:p>
            <a:pPr marL="342900" indent="-342900">
              <a:buFont typeface="Arial" panose="020B0604020202020204" pitchFamily="34" charset="0"/>
              <a:buChar char="•"/>
            </a:pPr>
            <a:r>
              <a:rPr lang="en-US" sz="2000" dirty="0"/>
              <a:t>4 x vials:</a:t>
            </a:r>
          </a:p>
          <a:p>
            <a:pPr marL="342900" indent="-342900">
              <a:buFont typeface="Arial" panose="020B0604020202020204" pitchFamily="34" charset="0"/>
              <a:buChar char="•"/>
            </a:pPr>
            <a:r>
              <a:rPr lang="en-US" sz="2000" dirty="0"/>
              <a:t>100 </a:t>
            </a:r>
            <a:r>
              <a:rPr lang="el-GR" sz="2000" dirty="0"/>
              <a:t>μ</a:t>
            </a:r>
            <a:r>
              <a:rPr lang="en-US" sz="2000" dirty="0"/>
              <a:t>L plasma or serum</a:t>
            </a:r>
          </a:p>
          <a:p>
            <a:pPr marL="342900" indent="-342900">
              <a:buFont typeface="Arial" panose="020B0604020202020204" pitchFamily="34" charset="0"/>
              <a:buChar char="•"/>
            </a:pPr>
            <a:r>
              <a:rPr lang="en-US" sz="2000" dirty="0"/>
              <a:t>400 </a:t>
            </a:r>
            <a:r>
              <a:rPr lang="el-GR" sz="2000" dirty="0"/>
              <a:t>μ</a:t>
            </a:r>
            <a:r>
              <a:rPr lang="en-US" sz="2000" dirty="0"/>
              <a:t>L methanol</a:t>
            </a:r>
          </a:p>
          <a:p>
            <a:pPr marL="342900" indent="-342900">
              <a:buFont typeface="Arial" panose="020B0604020202020204" pitchFamily="34" charset="0"/>
              <a:buChar char="•"/>
            </a:pPr>
            <a:r>
              <a:rPr lang="en-US" sz="2000" dirty="0"/>
              <a:t>50 </a:t>
            </a:r>
            <a:r>
              <a:rPr lang="el-GR" sz="2000" dirty="0"/>
              <a:t>μ</a:t>
            </a:r>
            <a:r>
              <a:rPr lang="en-US" sz="2000" dirty="0"/>
              <a:t>L water</a:t>
            </a:r>
          </a:p>
          <a:p>
            <a:endParaRPr lang="en-US" sz="2400" dirty="0"/>
          </a:p>
        </p:txBody>
      </p:sp>
      <p:pic>
        <p:nvPicPr>
          <p:cNvPr id="1026" name="Picture 2" descr="Image result for blood draw cartoon">
            <a:extLst>
              <a:ext uri="{FF2B5EF4-FFF2-40B4-BE49-F238E27FC236}">
                <a16:creationId xmlns:a16="http://schemas.microsoft.com/office/drawing/2014/main" id="{0A91175C-7481-C444-8552-F67BE5678802}"/>
              </a:ext>
            </a:extLst>
          </p:cNvPr>
          <p:cNvPicPr>
            <a:picLocks noChangeAspect="1" noChangeArrowheads="1"/>
          </p:cNvPicPr>
          <p:nvPr/>
        </p:nvPicPr>
        <p:blipFill rotWithShape="1">
          <a:blip r:embed="rId16">
            <a:extLst>
              <a:ext uri="{28A0092B-C50C-407E-A947-70E740481C1C}">
                <a14:useLocalDpi xmlns:a14="http://schemas.microsoft.com/office/drawing/2010/main" val="0"/>
              </a:ext>
            </a:extLst>
          </a:blip>
          <a:srcRect l="4007" t="12748" r="6339" b="10180"/>
          <a:stretch/>
        </p:blipFill>
        <p:spPr bwMode="auto">
          <a:xfrm>
            <a:off x="12192000" y="15766033"/>
            <a:ext cx="2479944" cy="1777299"/>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4" descr="Image result for cartoon blod vials">
            <a:extLst>
              <a:ext uri="{FF2B5EF4-FFF2-40B4-BE49-F238E27FC236}">
                <a16:creationId xmlns:a16="http://schemas.microsoft.com/office/drawing/2014/main" id="{ABBCC6AD-DD24-1541-8471-0C9F565833AB}"/>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18613354" y="15642567"/>
            <a:ext cx="1083476" cy="1830701"/>
          </a:xfrm>
          <a:prstGeom prst="rect">
            <a:avLst/>
          </a:prstGeom>
          <a:noFill/>
          <a:extLst>
            <a:ext uri="{909E8E84-426E-40DD-AFC4-6F175D3DCCD1}">
              <a14:hiddenFill xmlns:a14="http://schemas.microsoft.com/office/drawing/2010/main">
                <a:solidFill>
                  <a:srgbClr val="FFFFFF"/>
                </a:solidFill>
              </a14:hiddenFill>
            </a:ext>
          </a:extLst>
        </p:spPr>
      </p:pic>
      <p:sp>
        <p:nvSpPr>
          <p:cNvPr id="7" name="AutoShape 6" descr="Image result for centrifuged">
            <a:extLst>
              <a:ext uri="{FF2B5EF4-FFF2-40B4-BE49-F238E27FC236}">
                <a16:creationId xmlns:a16="http://schemas.microsoft.com/office/drawing/2014/main" id="{11BA0DA6-D088-4348-857D-AEACD3DFE912}"/>
              </a:ext>
            </a:extLst>
          </p:cNvPr>
          <p:cNvSpPr>
            <a:spLocks noChangeAspect="1" noChangeArrowheads="1"/>
          </p:cNvSpPr>
          <p:nvPr/>
        </p:nvSpPr>
        <p:spPr bwMode="auto">
          <a:xfrm>
            <a:off x="21647150" y="24403703"/>
            <a:ext cx="2273300" cy="29210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AutoShape 8" descr="Image result for centrifuged">
            <a:extLst>
              <a:ext uri="{FF2B5EF4-FFF2-40B4-BE49-F238E27FC236}">
                <a16:creationId xmlns:a16="http://schemas.microsoft.com/office/drawing/2014/main" id="{FC7C4E9A-D7F3-434D-916A-2BEE31595C43}"/>
              </a:ext>
            </a:extLst>
          </p:cNvPr>
          <p:cNvSpPr>
            <a:spLocks noChangeAspect="1" noChangeArrowheads="1"/>
          </p:cNvSpPr>
          <p:nvPr/>
        </p:nvSpPr>
        <p:spPr bwMode="auto">
          <a:xfrm>
            <a:off x="21799550" y="24556103"/>
            <a:ext cx="2273300" cy="29210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38" name="Picture 14" descr="Illustration Centrifug...">
            <a:extLst>
              <a:ext uri="{FF2B5EF4-FFF2-40B4-BE49-F238E27FC236}">
                <a16:creationId xmlns:a16="http://schemas.microsoft.com/office/drawing/2014/main" id="{43D6926A-A106-3849-8558-6AE1499ACB57}"/>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15967343" y="15585960"/>
            <a:ext cx="1594560" cy="2039708"/>
          </a:xfrm>
          <a:prstGeom prst="rect">
            <a:avLst/>
          </a:prstGeom>
          <a:noFill/>
          <a:extLst>
            <a:ext uri="{909E8E84-426E-40DD-AFC4-6F175D3DCCD1}">
              <a14:hiddenFill xmlns:a14="http://schemas.microsoft.com/office/drawing/2010/main">
                <a:solidFill>
                  <a:srgbClr val="FFFFFF"/>
                </a:solidFill>
              </a14:hiddenFill>
            </a:ext>
          </a:extLst>
        </p:spPr>
      </p:pic>
      <p:pic>
        <p:nvPicPr>
          <p:cNvPr id="1040" name="Picture 16" descr="Image result for glyphosate">
            <a:extLst>
              <a:ext uri="{FF2B5EF4-FFF2-40B4-BE49-F238E27FC236}">
                <a16:creationId xmlns:a16="http://schemas.microsoft.com/office/drawing/2014/main" id="{3CD79CEF-FBC4-6C42-93BA-74FBB08F65BA}"/>
              </a:ext>
            </a:extLst>
          </p:cNvPr>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1682274" y="15870189"/>
            <a:ext cx="2743269" cy="1526879"/>
          </a:xfrm>
          <a:prstGeom prst="rect">
            <a:avLst/>
          </a:prstGeom>
          <a:noFill/>
          <a:extLst>
            <a:ext uri="{909E8E84-426E-40DD-AFC4-6F175D3DCCD1}">
              <a14:hiddenFill xmlns:a14="http://schemas.microsoft.com/office/drawing/2010/main">
                <a:solidFill>
                  <a:srgbClr val="FFFFFF"/>
                </a:solidFill>
              </a14:hiddenFill>
            </a:ext>
          </a:extLst>
        </p:spPr>
      </p:pic>
      <p:pic>
        <p:nvPicPr>
          <p:cNvPr id="1042" name="Picture 18" descr="http://www.mrmatlas.org/images/MRM_schematic.png">
            <a:extLst>
              <a:ext uri="{FF2B5EF4-FFF2-40B4-BE49-F238E27FC236}">
                <a16:creationId xmlns:a16="http://schemas.microsoft.com/office/drawing/2014/main" id="{1F2CC851-4A8F-D049-8D80-B360E26097CD}"/>
              </a:ext>
            </a:extLst>
          </p:cNvPr>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25864177" y="15731712"/>
            <a:ext cx="6142560" cy="1893956"/>
          </a:xfrm>
          <a:prstGeom prst="rect">
            <a:avLst/>
          </a:prstGeom>
          <a:noFill/>
          <a:extLst>
            <a:ext uri="{909E8E84-426E-40DD-AFC4-6F175D3DCCD1}">
              <a14:hiddenFill xmlns:a14="http://schemas.microsoft.com/office/drawing/2010/main">
                <a:solidFill>
                  <a:srgbClr val="FFFFFF"/>
                </a:solidFill>
              </a14:hiddenFill>
            </a:ext>
          </a:extLst>
        </p:spPr>
      </p:pic>
      <p:sp>
        <p:nvSpPr>
          <p:cNvPr id="27" name="Right Arrow 26">
            <a:extLst>
              <a:ext uri="{FF2B5EF4-FFF2-40B4-BE49-F238E27FC236}">
                <a16:creationId xmlns:a16="http://schemas.microsoft.com/office/drawing/2014/main" id="{B006EEE8-4524-0E49-8C92-66EFE09FD0D4}"/>
              </a:ext>
            </a:extLst>
          </p:cNvPr>
          <p:cNvSpPr/>
          <p:nvPr/>
        </p:nvSpPr>
        <p:spPr>
          <a:xfrm>
            <a:off x="14900543" y="16170433"/>
            <a:ext cx="978408" cy="484632"/>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chemeClr val="tx1"/>
              </a:solidFill>
            </a:endParaRPr>
          </a:p>
        </p:txBody>
      </p:sp>
      <p:sp>
        <p:nvSpPr>
          <p:cNvPr id="139" name="Right Arrow 138">
            <a:extLst>
              <a:ext uri="{FF2B5EF4-FFF2-40B4-BE49-F238E27FC236}">
                <a16:creationId xmlns:a16="http://schemas.microsoft.com/office/drawing/2014/main" id="{6280F3AC-AB32-E242-8B13-DF0EE89B156D}"/>
              </a:ext>
            </a:extLst>
          </p:cNvPr>
          <p:cNvSpPr/>
          <p:nvPr/>
        </p:nvSpPr>
        <p:spPr>
          <a:xfrm>
            <a:off x="17579735" y="16170433"/>
            <a:ext cx="978408" cy="484632"/>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chemeClr val="tx1"/>
              </a:solidFill>
            </a:endParaRPr>
          </a:p>
        </p:txBody>
      </p:sp>
      <p:sp>
        <p:nvSpPr>
          <p:cNvPr id="140" name="Right Arrow 139">
            <a:extLst>
              <a:ext uri="{FF2B5EF4-FFF2-40B4-BE49-F238E27FC236}">
                <a16:creationId xmlns:a16="http://schemas.microsoft.com/office/drawing/2014/main" id="{57B0C8C5-A574-6E4C-9224-2DF27F5083CC}"/>
              </a:ext>
            </a:extLst>
          </p:cNvPr>
          <p:cNvSpPr/>
          <p:nvPr/>
        </p:nvSpPr>
        <p:spPr>
          <a:xfrm>
            <a:off x="20246735" y="16170433"/>
            <a:ext cx="978408" cy="484632"/>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chemeClr val="tx1"/>
              </a:solidFill>
            </a:endParaRPr>
          </a:p>
        </p:txBody>
      </p:sp>
      <p:sp>
        <p:nvSpPr>
          <p:cNvPr id="141" name="Right Arrow 140">
            <a:extLst>
              <a:ext uri="{FF2B5EF4-FFF2-40B4-BE49-F238E27FC236}">
                <a16:creationId xmlns:a16="http://schemas.microsoft.com/office/drawing/2014/main" id="{B4A38EEC-C1D5-224D-A2A8-525E2F746D05}"/>
              </a:ext>
            </a:extLst>
          </p:cNvPr>
          <p:cNvSpPr/>
          <p:nvPr/>
        </p:nvSpPr>
        <p:spPr>
          <a:xfrm>
            <a:off x="24730343" y="16170433"/>
            <a:ext cx="978408" cy="484632"/>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chemeClr val="tx1"/>
              </a:solidFill>
            </a:endParaRPr>
          </a:p>
        </p:txBody>
      </p:sp>
      <p:sp>
        <p:nvSpPr>
          <p:cNvPr id="12" name="TextBox 11">
            <a:extLst>
              <a:ext uri="{FF2B5EF4-FFF2-40B4-BE49-F238E27FC236}">
                <a16:creationId xmlns:a16="http://schemas.microsoft.com/office/drawing/2014/main" id="{3C8A7CFE-3241-3D47-B470-A0F4DC34D30D}"/>
              </a:ext>
            </a:extLst>
          </p:cNvPr>
          <p:cNvSpPr txBox="1"/>
          <p:nvPr/>
        </p:nvSpPr>
        <p:spPr>
          <a:xfrm>
            <a:off x="24376394" y="14404063"/>
            <a:ext cx="3630033" cy="2123658"/>
          </a:xfrm>
          <a:prstGeom prst="rect">
            <a:avLst/>
          </a:prstGeom>
          <a:noFill/>
        </p:spPr>
        <p:txBody>
          <a:bodyPr wrap="none" rtlCol="0">
            <a:spAutoFit/>
          </a:bodyPr>
          <a:lstStyle/>
          <a:p>
            <a:pPr marL="342900" indent="-342900">
              <a:buFont typeface="Arial" panose="020B0604020202020204" pitchFamily="34" charset="0"/>
              <a:buChar char="•"/>
            </a:pPr>
            <a:r>
              <a:rPr lang="en-US" sz="2000" dirty="0"/>
              <a:t>4 x vials :</a:t>
            </a:r>
          </a:p>
          <a:p>
            <a:pPr marL="342900" indent="-342900">
              <a:buFont typeface="Arial" panose="020B0604020202020204" pitchFamily="34" charset="0"/>
              <a:buChar char="•"/>
            </a:pPr>
            <a:r>
              <a:rPr lang="en-US" sz="2000" dirty="0"/>
              <a:t>100 </a:t>
            </a:r>
            <a:r>
              <a:rPr lang="el-GR" sz="2000" dirty="0"/>
              <a:t>μ</a:t>
            </a:r>
            <a:r>
              <a:rPr lang="en-US" sz="2000" dirty="0"/>
              <a:t>L plasma or serum</a:t>
            </a:r>
          </a:p>
          <a:p>
            <a:pPr marL="342900" indent="-342900">
              <a:buFont typeface="Arial" panose="020B0604020202020204" pitchFamily="34" charset="0"/>
              <a:buChar char="•"/>
            </a:pPr>
            <a:r>
              <a:rPr lang="en-US" sz="2000" dirty="0"/>
              <a:t>400 </a:t>
            </a:r>
            <a:r>
              <a:rPr lang="el-GR" sz="2000" dirty="0"/>
              <a:t>μ</a:t>
            </a:r>
            <a:r>
              <a:rPr lang="en-US" sz="2000" dirty="0"/>
              <a:t>L methanol</a:t>
            </a:r>
          </a:p>
          <a:p>
            <a:pPr marL="342900" indent="-342900">
              <a:buFont typeface="Arial" panose="020B0604020202020204" pitchFamily="34" charset="0"/>
              <a:buChar char="•"/>
            </a:pPr>
            <a:r>
              <a:rPr lang="en-US" sz="2000" dirty="0"/>
              <a:t>50 </a:t>
            </a:r>
            <a:r>
              <a:rPr lang="el-GR" sz="2000" dirty="0"/>
              <a:t>μ</a:t>
            </a:r>
            <a:r>
              <a:rPr lang="en-US" sz="2000" dirty="0"/>
              <a:t>L of 5 </a:t>
            </a:r>
            <a:r>
              <a:rPr lang="el-GR" sz="2000" dirty="0"/>
              <a:t>μ</a:t>
            </a:r>
            <a:r>
              <a:rPr lang="en-US" sz="2000" dirty="0"/>
              <a:t>L/mL glyphosate </a:t>
            </a:r>
          </a:p>
          <a:p>
            <a:pPr marL="999764" lvl="1" indent="-342900">
              <a:buFont typeface="Arial" panose="020B0604020202020204" pitchFamily="34" charset="0"/>
              <a:buChar char="•"/>
            </a:pPr>
            <a:endParaRPr lang="en-US" sz="1800" dirty="0"/>
          </a:p>
          <a:p>
            <a:endParaRPr lang="en-US" dirty="0"/>
          </a:p>
        </p:txBody>
      </p:sp>
      <p:sp>
        <p:nvSpPr>
          <p:cNvPr id="28" name="TextBox 27">
            <a:extLst>
              <a:ext uri="{FF2B5EF4-FFF2-40B4-BE49-F238E27FC236}">
                <a16:creationId xmlns:a16="http://schemas.microsoft.com/office/drawing/2014/main" id="{CD1B08E6-9EF3-0645-8A26-D2627DA4C403}"/>
              </a:ext>
            </a:extLst>
          </p:cNvPr>
          <p:cNvSpPr txBox="1"/>
          <p:nvPr/>
        </p:nvSpPr>
        <p:spPr>
          <a:xfrm>
            <a:off x="27898366" y="13805250"/>
            <a:ext cx="3703258" cy="1077218"/>
          </a:xfrm>
          <a:prstGeom prst="rect">
            <a:avLst/>
          </a:prstGeom>
          <a:noFill/>
        </p:spPr>
        <p:txBody>
          <a:bodyPr wrap="none" rtlCol="0">
            <a:spAutoFit/>
          </a:bodyPr>
          <a:lstStyle/>
          <a:p>
            <a:r>
              <a:rPr lang="en-US" sz="2400" u="sng" dirty="0"/>
              <a:t>LC/MS:</a:t>
            </a:r>
          </a:p>
          <a:p>
            <a:pPr marL="342900" indent="-342900">
              <a:buFont typeface="Arial" panose="020B0604020202020204" pitchFamily="34" charset="0"/>
              <a:buChar char="•"/>
            </a:pPr>
            <a:r>
              <a:rPr lang="en-US" sz="2000" dirty="0"/>
              <a:t>Negative ionization mode</a:t>
            </a:r>
          </a:p>
          <a:p>
            <a:pPr marL="342900" indent="-342900">
              <a:buFont typeface="Arial" panose="020B0604020202020204" pitchFamily="34" charset="0"/>
              <a:buChar char="•"/>
            </a:pPr>
            <a:r>
              <a:rPr lang="en-US" sz="2000" dirty="0"/>
              <a:t>Multiple Reaction Monitoring</a:t>
            </a:r>
          </a:p>
        </p:txBody>
      </p:sp>
      <p:sp>
        <p:nvSpPr>
          <p:cNvPr id="29" name="TextBox 28">
            <a:extLst>
              <a:ext uri="{FF2B5EF4-FFF2-40B4-BE49-F238E27FC236}">
                <a16:creationId xmlns:a16="http://schemas.microsoft.com/office/drawing/2014/main" id="{D8FE7AD4-A312-694E-9A26-8BDCE2B4C918}"/>
              </a:ext>
            </a:extLst>
          </p:cNvPr>
          <p:cNvSpPr txBox="1"/>
          <p:nvPr/>
        </p:nvSpPr>
        <p:spPr>
          <a:xfrm>
            <a:off x="33304064" y="19307278"/>
            <a:ext cx="10282336" cy="830997"/>
          </a:xfrm>
          <a:prstGeom prst="rect">
            <a:avLst/>
          </a:prstGeom>
          <a:noFill/>
        </p:spPr>
        <p:txBody>
          <a:bodyPr wrap="square" rtlCol="0">
            <a:spAutoFit/>
          </a:bodyPr>
          <a:lstStyle/>
          <a:p>
            <a:r>
              <a:rPr lang="en-US" sz="2400" b="1" dirty="0"/>
              <a:t>Fig. 5 </a:t>
            </a:r>
            <a:r>
              <a:rPr lang="en-US" sz="2400" dirty="0"/>
              <a:t>Example of extracted ion chromatogram from Spiked Plasma 1 with a calculated concentration of 113 ng/mL based on the calibration curve.</a:t>
            </a:r>
          </a:p>
        </p:txBody>
      </p:sp>
      <p:pic>
        <p:nvPicPr>
          <p:cNvPr id="34" name="Picture 33" descr="A picture containing object, hanger&#10;&#10;Description automatically generated">
            <a:extLst>
              <a:ext uri="{FF2B5EF4-FFF2-40B4-BE49-F238E27FC236}">
                <a16:creationId xmlns:a16="http://schemas.microsoft.com/office/drawing/2014/main" id="{AB61BF91-79D0-3643-81C9-E0E410423F1D}"/>
              </a:ext>
            </a:extLst>
          </p:cNvPr>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38693908" y="13411200"/>
            <a:ext cx="3034403" cy="1450897"/>
          </a:xfrm>
          <a:prstGeom prst="rect">
            <a:avLst/>
          </a:prstGeom>
        </p:spPr>
      </p:pic>
      <p:pic>
        <p:nvPicPr>
          <p:cNvPr id="145" name="Picture 144" descr="A picture containing object, hanger&#10;&#10;Description automatically generated">
            <a:extLst>
              <a:ext uri="{FF2B5EF4-FFF2-40B4-BE49-F238E27FC236}">
                <a16:creationId xmlns:a16="http://schemas.microsoft.com/office/drawing/2014/main" id="{268C47A8-EB0F-8041-9D0E-4386B3BD87E9}"/>
              </a:ext>
            </a:extLst>
          </p:cNvPr>
          <p:cNvPicPr>
            <a:picLocks noChangeAspect="1"/>
          </p:cNvPicPr>
          <p:nvPr/>
        </p:nvPicPr>
        <p:blipFill rotWithShape="1">
          <a:blip r:embed="rId21">
            <a:extLst>
              <a:ext uri="{28A0092B-C50C-407E-A947-70E740481C1C}">
                <a14:useLocalDpi xmlns:a14="http://schemas.microsoft.com/office/drawing/2010/main" val="0"/>
              </a:ext>
            </a:extLst>
          </a:blip>
          <a:srcRect r="13622" b="3395"/>
          <a:stretch/>
        </p:blipFill>
        <p:spPr>
          <a:xfrm>
            <a:off x="17145001" y="24182578"/>
            <a:ext cx="1497242" cy="800664"/>
          </a:xfrm>
          <a:prstGeom prst="rect">
            <a:avLst/>
          </a:prstGeom>
        </p:spPr>
      </p:pic>
      <p:pic>
        <p:nvPicPr>
          <p:cNvPr id="36" name="Picture 35" descr="A picture containing object&#10;&#10;Description automatically generated">
            <a:extLst>
              <a:ext uri="{FF2B5EF4-FFF2-40B4-BE49-F238E27FC236}">
                <a16:creationId xmlns:a16="http://schemas.microsoft.com/office/drawing/2014/main" id="{CBC738DC-D3CB-414E-ACB4-8348613D8A4C}"/>
              </a:ext>
            </a:extLst>
          </p:cNvPr>
          <p:cNvPicPr>
            <a:picLocks noChangeAspect="1"/>
          </p:cNvPicPr>
          <p:nvPr/>
        </p:nvPicPr>
        <p:blipFill rotWithShape="1">
          <a:blip r:embed="rId22">
            <a:extLst>
              <a:ext uri="{28A0092B-C50C-407E-A947-70E740481C1C}">
                <a14:useLocalDpi xmlns:a14="http://schemas.microsoft.com/office/drawing/2010/main" val="0"/>
              </a:ext>
            </a:extLst>
          </a:blip>
          <a:srcRect l="29638" r="18750" b="12752"/>
          <a:stretch/>
        </p:blipFill>
        <p:spPr>
          <a:xfrm>
            <a:off x="15222762" y="24654578"/>
            <a:ext cx="398238" cy="600025"/>
          </a:xfrm>
          <a:prstGeom prst="rect">
            <a:avLst/>
          </a:prstGeom>
        </p:spPr>
      </p:pic>
      <p:pic>
        <p:nvPicPr>
          <p:cNvPr id="38" name="Picture 37" descr="A picture containing object&#10;&#10;Description automatically generated">
            <a:extLst>
              <a:ext uri="{FF2B5EF4-FFF2-40B4-BE49-F238E27FC236}">
                <a16:creationId xmlns:a16="http://schemas.microsoft.com/office/drawing/2014/main" id="{47FB7266-6E37-BD44-A764-5963241CE75D}"/>
              </a:ext>
            </a:extLst>
          </p:cNvPr>
          <p:cNvPicPr>
            <a:picLocks noChangeAspect="1"/>
          </p:cNvPicPr>
          <p:nvPr/>
        </p:nvPicPr>
        <p:blipFill rotWithShape="1">
          <a:blip r:embed="rId23">
            <a:extLst>
              <a:ext uri="{28A0092B-C50C-407E-A947-70E740481C1C}">
                <a14:useLocalDpi xmlns:a14="http://schemas.microsoft.com/office/drawing/2010/main" val="0"/>
              </a:ext>
            </a:extLst>
          </a:blip>
          <a:srcRect l="5057" t="12745" r="12003" b="18119"/>
          <a:stretch/>
        </p:blipFill>
        <p:spPr>
          <a:xfrm>
            <a:off x="15773400" y="26017088"/>
            <a:ext cx="978409" cy="480279"/>
          </a:xfrm>
          <a:prstGeom prst="rect">
            <a:avLst/>
          </a:prstGeom>
        </p:spPr>
      </p:pic>
      <p:pic>
        <p:nvPicPr>
          <p:cNvPr id="40" name="Picture 39" descr="A close up of a clock&#10;&#10;Description automatically generated">
            <a:extLst>
              <a:ext uri="{FF2B5EF4-FFF2-40B4-BE49-F238E27FC236}">
                <a16:creationId xmlns:a16="http://schemas.microsoft.com/office/drawing/2014/main" id="{63A6865F-7960-6E42-B40F-F55B633A0609}"/>
              </a:ext>
            </a:extLst>
          </p:cNvPr>
          <p:cNvPicPr>
            <a:picLocks noChangeAspect="1"/>
          </p:cNvPicPr>
          <p:nvPr/>
        </p:nvPicPr>
        <p:blipFill rotWithShape="1">
          <a:blip r:embed="rId24">
            <a:extLst>
              <a:ext uri="{28A0092B-C50C-407E-A947-70E740481C1C}">
                <a14:useLocalDpi xmlns:a14="http://schemas.microsoft.com/office/drawing/2010/main" val="0"/>
              </a:ext>
            </a:extLst>
          </a:blip>
          <a:srcRect l="10881" t="13722" r="15714" b="34834"/>
          <a:stretch/>
        </p:blipFill>
        <p:spPr>
          <a:xfrm>
            <a:off x="16992600" y="26039390"/>
            <a:ext cx="1003498" cy="358213"/>
          </a:xfrm>
          <a:prstGeom prst="rect">
            <a:avLst/>
          </a:prstGeom>
        </p:spPr>
      </p:pic>
      <p:sp>
        <p:nvSpPr>
          <p:cNvPr id="41" name="TextBox 40">
            <a:extLst>
              <a:ext uri="{FF2B5EF4-FFF2-40B4-BE49-F238E27FC236}">
                <a16:creationId xmlns:a16="http://schemas.microsoft.com/office/drawing/2014/main" id="{8FD61BB6-6B9F-174A-B33D-763F24C22C85}"/>
              </a:ext>
            </a:extLst>
          </p:cNvPr>
          <p:cNvSpPr txBox="1"/>
          <p:nvPr/>
        </p:nvSpPr>
        <p:spPr>
          <a:xfrm>
            <a:off x="39532108" y="14706600"/>
            <a:ext cx="1351652" cy="400110"/>
          </a:xfrm>
          <a:prstGeom prst="rect">
            <a:avLst/>
          </a:prstGeom>
          <a:noFill/>
        </p:spPr>
        <p:txBody>
          <a:bodyPr wrap="none" rtlCol="0">
            <a:spAutoFit/>
          </a:bodyPr>
          <a:lstStyle/>
          <a:p>
            <a:r>
              <a:rPr lang="en-US" sz="2000" dirty="0"/>
              <a:t>Glyphosate</a:t>
            </a:r>
          </a:p>
        </p:txBody>
      </p:sp>
      <p:graphicFrame>
        <p:nvGraphicFramePr>
          <p:cNvPr id="142" name="Chart 141">
            <a:extLst>
              <a:ext uri="{FF2B5EF4-FFF2-40B4-BE49-F238E27FC236}">
                <a16:creationId xmlns:a16="http://schemas.microsoft.com/office/drawing/2014/main" id="{00000000-0008-0000-0000-000004000000}"/>
              </a:ext>
            </a:extLst>
          </p:cNvPr>
          <p:cNvGraphicFramePr>
            <a:graphicFrameLocks/>
          </p:cNvGraphicFramePr>
          <p:nvPr>
            <p:extLst>
              <p:ext uri="{D42A27DB-BD31-4B8C-83A1-F6EECF244321}">
                <p14:modId xmlns:p14="http://schemas.microsoft.com/office/powerpoint/2010/main" val="3218478652"/>
              </p:ext>
            </p:extLst>
          </p:nvPr>
        </p:nvGraphicFramePr>
        <p:xfrm>
          <a:off x="24930099" y="23774400"/>
          <a:ext cx="6388101" cy="4114800"/>
        </p:xfrm>
        <a:graphic>
          <a:graphicData uri="http://schemas.openxmlformats.org/drawingml/2006/chart">
            <c:chart xmlns:c="http://schemas.openxmlformats.org/drawingml/2006/chart" xmlns:r="http://schemas.openxmlformats.org/officeDocument/2006/relationships" r:id="rId25"/>
          </a:graphicData>
        </a:graphic>
      </p:graphicFrame>
      <p:graphicFrame>
        <p:nvGraphicFramePr>
          <p:cNvPr id="144" name="Chart 143">
            <a:extLst>
              <a:ext uri="{FF2B5EF4-FFF2-40B4-BE49-F238E27FC236}">
                <a16:creationId xmlns:a16="http://schemas.microsoft.com/office/drawing/2014/main" id="{00000000-0008-0000-0000-000002000000}"/>
              </a:ext>
            </a:extLst>
          </p:cNvPr>
          <p:cNvGraphicFramePr>
            <a:graphicFrameLocks/>
          </p:cNvGraphicFramePr>
          <p:nvPr>
            <p:extLst>
              <p:ext uri="{D42A27DB-BD31-4B8C-83A1-F6EECF244321}">
                <p14:modId xmlns:p14="http://schemas.microsoft.com/office/powerpoint/2010/main" val="194594037"/>
              </p:ext>
            </p:extLst>
          </p:nvPr>
        </p:nvGraphicFramePr>
        <p:xfrm>
          <a:off x="33355154" y="5647705"/>
          <a:ext cx="9926446" cy="5631187"/>
        </p:xfrm>
        <a:graphic>
          <a:graphicData uri="http://schemas.openxmlformats.org/drawingml/2006/chart">
            <c:chart xmlns:c="http://schemas.openxmlformats.org/drawingml/2006/chart" xmlns:r="http://schemas.openxmlformats.org/officeDocument/2006/relationships" r:id="rId26"/>
          </a:graphicData>
        </a:graphic>
      </p:graphicFrame>
      <p:sp>
        <p:nvSpPr>
          <p:cNvPr id="35" name="TextBox 34">
            <a:extLst>
              <a:ext uri="{FF2B5EF4-FFF2-40B4-BE49-F238E27FC236}">
                <a16:creationId xmlns:a16="http://schemas.microsoft.com/office/drawing/2014/main" id="{68C375CA-B4B8-C443-A32B-083C14073430}"/>
              </a:ext>
            </a:extLst>
          </p:cNvPr>
          <p:cNvSpPr txBox="1"/>
          <p:nvPr/>
        </p:nvSpPr>
        <p:spPr>
          <a:xfrm>
            <a:off x="33366246" y="11107809"/>
            <a:ext cx="9237087" cy="398391"/>
          </a:xfrm>
          <a:prstGeom prst="rect">
            <a:avLst/>
          </a:prstGeom>
          <a:noFill/>
        </p:spPr>
        <p:txBody>
          <a:bodyPr wrap="square" rtlCol="0">
            <a:spAutoFit/>
          </a:bodyPr>
          <a:lstStyle/>
          <a:p>
            <a:r>
              <a:rPr lang="en-US" sz="2000" dirty="0"/>
              <a:t>           </a:t>
            </a:r>
            <a:r>
              <a:rPr lang="en-US" sz="1800" dirty="0"/>
              <a:t>Control Plasma 1      Control Plasma 2         Spiked Plasma 1       Spiked Plasma 2</a:t>
            </a:r>
          </a:p>
        </p:txBody>
      </p:sp>
      <p:sp>
        <p:nvSpPr>
          <p:cNvPr id="37" name="TextBox 36">
            <a:extLst>
              <a:ext uri="{FF2B5EF4-FFF2-40B4-BE49-F238E27FC236}">
                <a16:creationId xmlns:a16="http://schemas.microsoft.com/office/drawing/2014/main" id="{D33EFFF7-7503-7444-8279-6665DF81CDBB}"/>
              </a:ext>
            </a:extLst>
          </p:cNvPr>
          <p:cNvSpPr txBox="1"/>
          <p:nvPr/>
        </p:nvSpPr>
        <p:spPr>
          <a:xfrm>
            <a:off x="38088376" y="7977664"/>
            <a:ext cx="1307024" cy="400110"/>
          </a:xfrm>
          <a:prstGeom prst="rect">
            <a:avLst/>
          </a:prstGeom>
          <a:noFill/>
        </p:spPr>
        <p:txBody>
          <a:bodyPr wrap="none" rtlCol="0">
            <a:spAutoFit/>
          </a:bodyPr>
          <a:lstStyle/>
          <a:p>
            <a:r>
              <a:rPr lang="en-US" sz="2000" dirty="0"/>
              <a:t>113 ng/mL</a:t>
            </a:r>
          </a:p>
        </p:txBody>
      </p:sp>
      <p:sp>
        <p:nvSpPr>
          <p:cNvPr id="39" name="TextBox 38">
            <a:extLst>
              <a:ext uri="{FF2B5EF4-FFF2-40B4-BE49-F238E27FC236}">
                <a16:creationId xmlns:a16="http://schemas.microsoft.com/office/drawing/2014/main" id="{E00FB91E-E057-6147-B73E-D7D45490BD0E}"/>
              </a:ext>
            </a:extLst>
          </p:cNvPr>
          <p:cNvSpPr txBox="1"/>
          <p:nvPr/>
        </p:nvSpPr>
        <p:spPr>
          <a:xfrm>
            <a:off x="39831614" y="6248400"/>
            <a:ext cx="1316386" cy="400110"/>
          </a:xfrm>
          <a:prstGeom prst="rect">
            <a:avLst/>
          </a:prstGeom>
          <a:noFill/>
        </p:spPr>
        <p:txBody>
          <a:bodyPr wrap="none" rtlCol="0">
            <a:spAutoFit/>
          </a:bodyPr>
          <a:lstStyle/>
          <a:p>
            <a:r>
              <a:rPr lang="en-US" sz="2000" dirty="0"/>
              <a:t>181 ng/mL</a:t>
            </a:r>
          </a:p>
        </p:txBody>
      </p:sp>
      <p:pic>
        <p:nvPicPr>
          <p:cNvPr id="42" name="Picture 41">
            <a:extLst>
              <a:ext uri="{FF2B5EF4-FFF2-40B4-BE49-F238E27FC236}">
                <a16:creationId xmlns:a16="http://schemas.microsoft.com/office/drawing/2014/main" id="{64B4BE4D-03F4-4345-B589-ECE8BCAC653A}"/>
              </a:ext>
            </a:extLst>
          </p:cNvPr>
          <p:cNvPicPr>
            <a:picLocks noChangeAspect="1"/>
          </p:cNvPicPr>
          <p:nvPr/>
        </p:nvPicPr>
        <p:blipFill>
          <a:blip r:embed="rId27"/>
          <a:stretch>
            <a:fillRect/>
          </a:stretch>
        </p:blipFill>
        <p:spPr>
          <a:xfrm>
            <a:off x="14621638" y="23883003"/>
            <a:ext cx="536745" cy="723736"/>
          </a:xfrm>
          <a:prstGeom prst="rect">
            <a:avLst/>
          </a:prstGeom>
        </p:spPr>
      </p:pic>
      <p:sp>
        <p:nvSpPr>
          <p:cNvPr id="143" name="TextBox 142">
            <a:extLst>
              <a:ext uri="{FF2B5EF4-FFF2-40B4-BE49-F238E27FC236}">
                <a16:creationId xmlns:a16="http://schemas.microsoft.com/office/drawing/2014/main" id="{3D5C0257-D05F-9645-90E9-93B138E92342}"/>
              </a:ext>
            </a:extLst>
          </p:cNvPr>
          <p:cNvSpPr txBox="1"/>
          <p:nvPr/>
        </p:nvSpPr>
        <p:spPr>
          <a:xfrm rot="16200000">
            <a:off x="31724471" y="7862411"/>
            <a:ext cx="3014444" cy="400110"/>
          </a:xfrm>
          <a:prstGeom prst="rect">
            <a:avLst/>
          </a:prstGeom>
          <a:noFill/>
        </p:spPr>
        <p:txBody>
          <a:bodyPr wrap="square" rtlCol="0">
            <a:spAutoFit/>
          </a:bodyPr>
          <a:lstStyle/>
          <a:p>
            <a:r>
              <a:rPr lang="en-US" sz="2000" dirty="0"/>
              <a:t>Concentration (ng/mL)</a:t>
            </a:r>
            <a:endParaRPr lang="en-US" sz="1800" dirty="0"/>
          </a:p>
        </p:txBody>
      </p:sp>
      <p:sp>
        <p:nvSpPr>
          <p:cNvPr id="30" name="Rectangle 29">
            <a:extLst>
              <a:ext uri="{FF2B5EF4-FFF2-40B4-BE49-F238E27FC236}">
                <a16:creationId xmlns:a16="http://schemas.microsoft.com/office/drawing/2014/main" id="{9D028BEC-AC02-0340-BD81-2DC7CD159317}"/>
              </a:ext>
            </a:extLst>
          </p:cNvPr>
          <p:cNvSpPr/>
          <p:nvPr/>
        </p:nvSpPr>
        <p:spPr>
          <a:xfrm>
            <a:off x="32994600" y="5444405"/>
            <a:ext cx="10455092" cy="619770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8" name="Group 147">
            <a:extLst>
              <a:ext uri="{FF2B5EF4-FFF2-40B4-BE49-F238E27FC236}">
                <a16:creationId xmlns:a16="http://schemas.microsoft.com/office/drawing/2014/main" id="{B3E6C875-E8A0-574C-97CA-784B6319ECF4}"/>
              </a:ext>
            </a:extLst>
          </p:cNvPr>
          <p:cNvGrpSpPr/>
          <p:nvPr/>
        </p:nvGrpSpPr>
        <p:grpSpPr>
          <a:xfrm>
            <a:off x="6553625" y="12649200"/>
            <a:ext cx="3580975" cy="1295400"/>
            <a:chOff x="3149896" y="2355111"/>
            <a:chExt cx="5139957" cy="1992895"/>
          </a:xfrm>
        </p:grpSpPr>
        <p:sp>
          <p:nvSpPr>
            <p:cNvPr id="149" name="5-Point Star 148">
              <a:extLst>
                <a:ext uri="{FF2B5EF4-FFF2-40B4-BE49-F238E27FC236}">
                  <a16:creationId xmlns:a16="http://schemas.microsoft.com/office/drawing/2014/main" id="{41E776B6-A4FD-E844-B809-3F3625FEDB25}"/>
                </a:ext>
              </a:extLst>
            </p:cNvPr>
            <p:cNvSpPr/>
            <p:nvPr/>
          </p:nvSpPr>
          <p:spPr>
            <a:xfrm>
              <a:off x="3312043" y="2355111"/>
              <a:ext cx="324293" cy="297712"/>
            </a:xfrm>
            <a:prstGeom prst="star5">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53" name="5-Point Star 152">
              <a:extLst>
                <a:ext uri="{FF2B5EF4-FFF2-40B4-BE49-F238E27FC236}">
                  <a16:creationId xmlns:a16="http://schemas.microsoft.com/office/drawing/2014/main" id="{C3B5F3F6-4931-6E4E-B526-09C8CFDF66A3}"/>
                </a:ext>
              </a:extLst>
            </p:cNvPr>
            <p:cNvSpPr/>
            <p:nvPr/>
          </p:nvSpPr>
          <p:spPr>
            <a:xfrm>
              <a:off x="7390515" y="3208998"/>
              <a:ext cx="324293" cy="297712"/>
            </a:xfrm>
            <a:prstGeom prst="star5">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56" name="5-Point Star 155">
              <a:extLst>
                <a:ext uri="{FF2B5EF4-FFF2-40B4-BE49-F238E27FC236}">
                  <a16:creationId xmlns:a16="http://schemas.microsoft.com/office/drawing/2014/main" id="{55983DA2-1497-F14F-823F-9B03268C2C80}"/>
                </a:ext>
              </a:extLst>
            </p:cNvPr>
            <p:cNvSpPr/>
            <p:nvPr/>
          </p:nvSpPr>
          <p:spPr>
            <a:xfrm>
              <a:off x="5536020" y="2404730"/>
              <a:ext cx="324293" cy="297712"/>
            </a:xfrm>
            <a:prstGeom prst="star5">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57" name="5-Point Star 156">
              <a:extLst>
                <a:ext uri="{FF2B5EF4-FFF2-40B4-BE49-F238E27FC236}">
                  <a16:creationId xmlns:a16="http://schemas.microsoft.com/office/drawing/2014/main" id="{2B4AF9B5-39AC-BD46-BA37-4FFAB44F8D84}"/>
                </a:ext>
              </a:extLst>
            </p:cNvPr>
            <p:cNvSpPr/>
            <p:nvPr/>
          </p:nvSpPr>
          <p:spPr>
            <a:xfrm>
              <a:off x="3149896" y="2799793"/>
              <a:ext cx="324293" cy="297712"/>
            </a:xfrm>
            <a:prstGeom prst="star5">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70C0"/>
                </a:solidFill>
                <a:effectLst/>
                <a:uLnTx/>
                <a:uFillTx/>
                <a:latin typeface="Calibri" panose="020F0502020204030204"/>
                <a:ea typeface="+mn-ea"/>
                <a:cs typeface="+mn-cs"/>
              </a:endParaRPr>
            </a:p>
          </p:txBody>
        </p:sp>
        <p:sp>
          <p:nvSpPr>
            <p:cNvPr id="158" name="5-Point Star 157">
              <a:extLst>
                <a:ext uri="{FF2B5EF4-FFF2-40B4-BE49-F238E27FC236}">
                  <a16:creationId xmlns:a16="http://schemas.microsoft.com/office/drawing/2014/main" id="{585E38FE-3C3D-D246-B856-17AF3CADBA3D}"/>
                </a:ext>
              </a:extLst>
            </p:cNvPr>
            <p:cNvSpPr/>
            <p:nvPr/>
          </p:nvSpPr>
          <p:spPr>
            <a:xfrm>
              <a:off x="7552662" y="4050294"/>
              <a:ext cx="324293" cy="297712"/>
            </a:xfrm>
            <a:prstGeom prst="star5">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59" name="5-Point Star 158">
              <a:extLst>
                <a:ext uri="{FF2B5EF4-FFF2-40B4-BE49-F238E27FC236}">
                  <a16:creationId xmlns:a16="http://schemas.microsoft.com/office/drawing/2014/main" id="{00EBE445-4840-1F40-8EA9-22E76C08F44D}"/>
                </a:ext>
              </a:extLst>
            </p:cNvPr>
            <p:cNvSpPr/>
            <p:nvPr/>
          </p:nvSpPr>
          <p:spPr>
            <a:xfrm>
              <a:off x="7965560" y="3506710"/>
              <a:ext cx="324293" cy="297712"/>
            </a:xfrm>
            <a:prstGeom prst="star5">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43" name="5-Point Star 42">
            <a:extLst>
              <a:ext uri="{FF2B5EF4-FFF2-40B4-BE49-F238E27FC236}">
                <a16:creationId xmlns:a16="http://schemas.microsoft.com/office/drawing/2014/main" id="{7D8A86D3-FCA0-294A-BA13-6C14080FFD1E}"/>
              </a:ext>
            </a:extLst>
          </p:cNvPr>
          <p:cNvSpPr/>
          <p:nvPr/>
        </p:nvSpPr>
        <p:spPr>
          <a:xfrm>
            <a:off x="6477000" y="12496800"/>
            <a:ext cx="565233" cy="370121"/>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3" name="5-Point Star 202">
            <a:extLst>
              <a:ext uri="{FF2B5EF4-FFF2-40B4-BE49-F238E27FC236}">
                <a16:creationId xmlns:a16="http://schemas.microsoft.com/office/drawing/2014/main" id="{305D391F-5ABA-F840-92A6-140E0221D327}"/>
              </a:ext>
            </a:extLst>
          </p:cNvPr>
          <p:cNvSpPr/>
          <p:nvPr/>
        </p:nvSpPr>
        <p:spPr>
          <a:xfrm>
            <a:off x="6368967" y="12888679"/>
            <a:ext cx="565233" cy="370121"/>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2" name="5-Point Star 211">
            <a:extLst>
              <a:ext uri="{FF2B5EF4-FFF2-40B4-BE49-F238E27FC236}">
                <a16:creationId xmlns:a16="http://schemas.microsoft.com/office/drawing/2014/main" id="{E5B3A69D-5ED2-8148-B93E-5BAE0A25E220}"/>
              </a:ext>
            </a:extLst>
          </p:cNvPr>
          <p:cNvSpPr/>
          <p:nvPr/>
        </p:nvSpPr>
        <p:spPr>
          <a:xfrm>
            <a:off x="8121567" y="12583879"/>
            <a:ext cx="565233" cy="370121"/>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4" name="5-Point Star 213">
            <a:extLst>
              <a:ext uri="{FF2B5EF4-FFF2-40B4-BE49-F238E27FC236}">
                <a16:creationId xmlns:a16="http://schemas.microsoft.com/office/drawing/2014/main" id="{D839B022-4448-7C40-A86E-5BF7324D91BA}"/>
              </a:ext>
            </a:extLst>
          </p:cNvPr>
          <p:cNvSpPr/>
          <p:nvPr/>
        </p:nvSpPr>
        <p:spPr>
          <a:xfrm>
            <a:off x="9296400" y="13106400"/>
            <a:ext cx="565233" cy="370121"/>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5" name="5-Point Star 214">
            <a:extLst>
              <a:ext uri="{FF2B5EF4-FFF2-40B4-BE49-F238E27FC236}">
                <a16:creationId xmlns:a16="http://schemas.microsoft.com/office/drawing/2014/main" id="{74E8EF7B-AB89-CB46-9A63-BCAEE9528552}"/>
              </a:ext>
            </a:extLst>
          </p:cNvPr>
          <p:cNvSpPr/>
          <p:nvPr/>
        </p:nvSpPr>
        <p:spPr>
          <a:xfrm>
            <a:off x="9677400" y="13335000"/>
            <a:ext cx="565233" cy="370121"/>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6" name="5-Point Star 215">
            <a:extLst>
              <a:ext uri="{FF2B5EF4-FFF2-40B4-BE49-F238E27FC236}">
                <a16:creationId xmlns:a16="http://schemas.microsoft.com/office/drawing/2014/main" id="{58211086-10B8-6E40-8652-06377D918C9D}"/>
              </a:ext>
            </a:extLst>
          </p:cNvPr>
          <p:cNvSpPr/>
          <p:nvPr/>
        </p:nvSpPr>
        <p:spPr>
          <a:xfrm>
            <a:off x="9493167" y="13639800"/>
            <a:ext cx="565233" cy="370121"/>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18751</TotalTime>
  <Words>1435</Words>
  <Application>Microsoft Macintosh PowerPoint</Application>
  <PresentationFormat>Custom</PresentationFormat>
  <Paragraphs>260</Paragraphs>
  <Slides>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Arial Narrow</vt:lpstr>
      <vt:lpstr>Calibri</vt:lpstr>
      <vt:lpstr>Times</vt:lpstr>
      <vt:lpstr>Times New Roman</vt:lpstr>
      <vt:lpstr>Office Theme</vt:lpstr>
      <vt:lpstr>PowerPoint Presentation</vt:lpstr>
    </vt:vector>
  </TitlesOfParts>
  <Company>MGH Photography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Sam Riley</dc:creator>
  <cp:lastModifiedBy>Elliott, Zachary T</cp:lastModifiedBy>
  <cp:revision>889</cp:revision>
  <cp:lastPrinted>2016-03-31T17:40:10Z</cp:lastPrinted>
  <dcterms:created xsi:type="dcterms:W3CDTF">2009-08-11T20:43:56Z</dcterms:created>
  <dcterms:modified xsi:type="dcterms:W3CDTF">2019-08-02T18:33:48Z</dcterms:modified>
</cp:coreProperties>
</file>