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12192000" cy="6858000"/>
  <p:notesSz cx="6858000" cy="9144000"/>
  <p:defaultTextStyle>
    <a:defPPr>
      <a:defRPr lang="en-US"/>
    </a:defPPr>
    <a:lvl1pPr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1pPr>
    <a:lvl2pPr marL="113386"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2pPr>
    <a:lvl3pPr marL="226771"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3pPr>
    <a:lvl4pPr marL="340157"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4pPr>
    <a:lvl5pPr marL="453542" algn="l" rtl="0" eaLnBrk="0" fontAlgn="base" hangingPunct="0">
      <a:spcBef>
        <a:spcPct val="0"/>
      </a:spcBef>
      <a:spcAft>
        <a:spcPct val="0"/>
      </a:spcAft>
      <a:defRPr sz="2455" kern="1200">
        <a:solidFill>
          <a:schemeClr val="tx1"/>
        </a:solidFill>
        <a:latin typeface="Arial" panose="020B0604020202020204" pitchFamily="34" charset="0"/>
        <a:ea typeface="+mn-ea"/>
        <a:cs typeface="+mn-cs"/>
      </a:defRPr>
    </a:lvl5pPr>
    <a:lvl6pPr marL="566928" algn="l" defTabSz="226771" rtl="0" eaLnBrk="1" latinLnBrk="0" hangingPunct="1">
      <a:defRPr sz="2455" kern="1200">
        <a:solidFill>
          <a:schemeClr val="tx1"/>
        </a:solidFill>
        <a:latin typeface="Arial" panose="020B0604020202020204" pitchFamily="34" charset="0"/>
        <a:ea typeface="+mn-ea"/>
        <a:cs typeface="+mn-cs"/>
      </a:defRPr>
    </a:lvl6pPr>
    <a:lvl7pPr marL="680314" algn="l" defTabSz="226771" rtl="0" eaLnBrk="1" latinLnBrk="0" hangingPunct="1">
      <a:defRPr sz="2455" kern="1200">
        <a:solidFill>
          <a:schemeClr val="tx1"/>
        </a:solidFill>
        <a:latin typeface="Arial" panose="020B0604020202020204" pitchFamily="34" charset="0"/>
        <a:ea typeface="+mn-ea"/>
        <a:cs typeface="+mn-cs"/>
      </a:defRPr>
    </a:lvl7pPr>
    <a:lvl8pPr marL="793699" algn="l" defTabSz="226771" rtl="0" eaLnBrk="1" latinLnBrk="0" hangingPunct="1">
      <a:defRPr sz="2455" kern="1200">
        <a:solidFill>
          <a:schemeClr val="tx1"/>
        </a:solidFill>
        <a:latin typeface="Arial" panose="020B0604020202020204" pitchFamily="34" charset="0"/>
        <a:ea typeface="+mn-ea"/>
        <a:cs typeface="+mn-cs"/>
      </a:defRPr>
    </a:lvl8pPr>
    <a:lvl9pPr marL="907085" algn="l" defTabSz="226771" rtl="0" eaLnBrk="1" latinLnBrk="0" hangingPunct="1">
      <a:defRPr sz="2455"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82E"/>
    <a:srgbClr val="502D7F"/>
    <a:srgbClr val="333333"/>
    <a:srgbClr val="FFCC18"/>
    <a:srgbClr val="69028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941" autoAdjust="0"/>
    <p:restoredTop sz="94139" autoAdjust="0"/>
  </p:normalViewPr>
  <p:slideViewPr>
    <p:cSldViewPr>
      <p:cViewPr>
        <p:scale>
          <a:sx n="128" d="100"/>
          <a:sy n="128" d="100"/>
        </p:scale>
        <p:origin x="-128" y="-184"/>
      </p:cViewPr>
      <p:guideLst>
        <p:guide orient="horz" pos="2160"/>
        <p:guide pos="3840"/>
      </p:guideLst>
    </p:cSldViewPr>
  </p:slideViewPr>
  <p:notesTextViewPr>
    <p:cViewPr>
      <p:scale>
        <a:sx n="100" d="100"/>
        <a:sy n="100" d="100"/>
      </p:scale>
      <p:origin x="0" y="0"/>
    </p:cViewPr>
  </p:notesTextViewPr>
  <p:gridSpacing cx="228600" cy="2286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DB7B22-DE30-2E40-B851-2DFB0F19D97F}" type="datetimeFigureOut">
              <a:rPr lang="en-US" smtClean="0"/>
              <a:t>10/21/21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F06725-517F-4546-B39A-CF706396E59F}" type="slidenum">
              <a:rPr lang="en-US" smtClean="0"/>
              <a:t>‹#›</a:t>
            </a:fld>
            <a:endParaRPr lang="en-US"/>
          </a:p>
        </p:txBody>
      </p:sp>
    </p:spTree>
    <p:extLst>
      <p:ext uri="{BB962C8B-B14F-4D97-AF65-F5344CB8AC3E}">
        <p14:creationId xmlns:p14="http://schemas.microsoft.com/office/powerpoint/2010/main" val="3376839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577" y="2130369"/>
            <a:ext cx="10362847" cy="1470138"/>
          </a:xfrm>
        </p:spPr>
        <p:txBody>
          <a:bodyPr/>
          <a:lstStyle/>
          <a:p>
            <a:r>
              <a:rPr lang="en-US"/>
              <a:t>Click to edit Master title style</a:t>
            </a:r>
          </a:p>
        </p:txBody>
      </p:sp>
      <p:sp>
        <p:nvSpPr>
          <p:cNvPr id="3" name="Subtitle 2"/>
          <p:cNvSpPr>
            <a:spLocks noGrp="1"/>
          </p:cNvSpPr>
          <p:nvPr>
            <p:ph type="subTitle" idx="1"/>
          </p:nvPr>
        </p:nvSpPr>
        <p:spPr>
          <a:xfrm>
            <a:off x="1828712" y="3886257"/>
            <a:ext cx="8534576" cy="1752487"/>
          </a:xfrm>
        </p:spPr>
        <p:txBody>
          <a:bodyPr/>
          <a:lstStyle>
            <a:lvl1pPr marL="0" indent="0" algn="ctr">
              <a:buNone/>
              <a:defRPr/>
            </a:lvl1pPr>
            <a:lvl2pPr marL="81626" indent="0" algn="ctr">
              <a:buNone/>
              <a:defRPr/>
            </a:lvl2pPr>
            <a:lvl3pPr marL="163251" indent="0" algn="ctr">
              <a:buNone/>
              <a:defRPr/>
            </a:lvl3pPr>
            <a:lvl4pPr marL="244877" indent="0" algn="ctr">
              <a:buNone/>
              <a:defRPr/>
            </a:lvl4pPr>
            <a:lvl5pPr marL="326503" indent="0" algn="ctr">
              <a:buNone/>
              <a:defRPr/>
            </a:lvl5pPr>
            <a:lvl6pPr marL="408129" indent="0" algn="ctr">
              <a:buNone/>
              <a:defRPr/>
            </a:lvl6pPr>
            <a:lvl7pPr marL="489754" indent="0" algn="ctr">
              <a:buNone/>
              <a:defRPr/>
            </a:lvl7pPr>
            <a:lvl8pPr marL="571380" indent="0" algn="ctr">
              <a:buNone/>
              <a:defRPr/>
            </a:lvl8pPr>
            <a:lvl9pPr marL="653006"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D19969-28E2-44A5-A853-9ED619419002}" type="slidenum">
              <a:rPr lang="en-US" altLang="en-US"/>
              <a:pPr>
                <a:defRPr/>
              </a:pPr>
              <a:t>‹#›</a:t>
            </a:fld>
            <a:endParaRPr lang="en-US" altLang="en-US"/>
          </a:p>
        </p:txBody>
      </p:sp>
    </p:spTree>
    <p:extLst>
      <p:ext uri="{BB962C8B-B14F-4D97-AF65-F5344CB8AC3E}">
        <p14:creationId xmlns:p14="http://schemas.microsoft.com/office/powerpoint/2010/main" val="2360117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2B0F42-4D17-46DA-BD1B-2429061E8743}" type="slidenum">
              <a:rPr lang="en-US" altLang="en-US"/>
              <a:pPr>
                <a:defRPr/>
              </a:pPr>
              <a:t>‹#›</a:t>
            </a:fld>
            <a:endParaRPr lang="en-US" altLang="en-US"/>
          </a:p>
        </p:txBody>
      </p:sp>
    </p:spTree>
    <p:extLst>
      <p:ext uri="{BB962C8B-B14F-4D97-AF65-F5344CB8AC3E}">
        <p14:creationId xmlns:p14="http://schemas.microsoft.com/office/powerpoint/2010/main" val="867030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88" y="274411"/>
            <a:ext cx="2742847" cy="58516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865" y="274411"/>
            <a:ext cx="8187090" cy="58516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6A5B34-6F48-4D25-A9CD-F4ECFCE5AA35}" type="slidenum">
              <a:rPr lang="en-US" altLang="en-US"/>
              <a:pPr>
                <a:defRPr/>
              </a:pPr>
              <a:t>‹#›</a:t>
            </a:fld>
            <a:endParaRPr lang="en-US" altLang="en-US"/>
          </a:p>
        </p:txBody>
      </p:sp>
    </p:spTree>
    <p:extLst>
      <p:ext uri="{BB962C8B-B14F-4D97-AF65-F5344CB8AC3E}">
        <p14:creationId xmlns:p14="http://schemas.microsoft.com/office/powerpoint/2010/main" val="4166603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7279C9B-77CE-48B4-B28A-FD5EF277587D}" type="slidenum">
              <a:rPr lang="en-US" altLang="en-US"/>
              <a:pPr>
                <a:defRPr/>
              </a:pPr>
              <a:t>‹#›</a:t>
            </a:fld>
            <a:endParaRPr lang="en-US" altLang="en-US"/>
          </a:p>
        </p:txBody>
      </p:sp>
    </p:spTree>
    <p:extLst>
      <p:ext uri="{BB962C8B-B14F-4D97-AF65-F5344CB8AC3E}">
        <p14:creationId xmlns:p14="http://schemas.microsoft.com/office/powerpoint/2010/main" val="1376063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3" y="4407014"/>
            <a:ext cx="10363288" cy="1361848"/>
          </a:xfrm>
        </p:spPr>
        <p:txBody>
          <a:bodyPr anchor="t"/>
          <a:lstStyle>
            <a:lvl1pPr algn="l">
              <a:defRPr sz="714" b="1" cap="all"/>
            </a:lvl1pPr>
          </a:lstStyle>
          <a:p>
            <a:r>
              <a:rPr lang="en-US"/>
              <a:t>Click to edit Master title style</a:t>
            </a:r>
          </a:p>
        </p:txBody>
      </p:sp>
      <p:sp>
        <p:nvSpPr>
          <p:cNvPr id="3" name="Text Placeholder 2"/>
          <p:cNvSpPr>
            <a:spLocks noGrp="1"/>
          </p:cNvSpPr>
          <p:nvPr>
            <p:ph type="body" idx="1"/>
          </p:nvPr>
        </p:nvSpPr>
        <p:spPr>
          <a:xfrm>
            <a:off x="963083" y="2906826"/>
            <a:ext cx="10363288" cy="1500188"/>
          </a:xfrm>
        </p:spPr>
        <p:txBody>
          <a:bodyPr anchor="b"/>
          <a:lstStyle>
            <a:lvl1pPr marL="0" indent="0">
              <a:buNone/>
              <a:defRPr sz="357"/>
            </a:lvl1pPr>
            <a:lvl2pPr marL="81626" indent="0">
              <a:buNone/>
              <a:defRPr sz="321"/>
            </a:lvl2pPr>
            <a:lvl3pPr marL="163251" indent="0">
              <a:buNone/>
              <a:defRPr sz="286"/>
            </a:lvl3pPr>
            <a:lvl4pPr marL="244877" indent="0">
              <a:buNone/>
              <a:defRPr sz="250"/>
            </a:lvl4pPr>
            <a:lvl5pPr marL="326503" indent="0">
              <a:buNone/>
              <a:defRPr sz="250"/>
            </a:lvl5pPr>
            <a:lvl6pPr marL="408129" indent="0">
              <a:buNone/>
              <a:defRPr sz="250"/>
            </a:lvl6pPr>
            <a:lvl7pPr marL="489754" indent="0">
              <a:buNone/>
              <a:defRPr sz="250"/>
            </a:lvl7pPr>
            <a:lvl8pPr marL="571380" indent="0">
              <a:buNone/>
              <a:defRPr sz="250"/>
            </a:lvl8pPr>
            <a:lvl9pPr marL="653006" indent="0">
              <a:buNone/>
              <a:defRPr sz="25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3A2701-DB6E-458F-8330-4F0C30EDC0D3}" type="slidenum">
              <a:rPr lang="en-US" altLang="en-US"/>
              <a:pPr>
                <a:defRPr/>
              </a:pPr>
              <a:t>‹#›</a:t>
            </a:fld>
            <a:endParaRPr lang="en-US" altLang="en-US"/>
          </a:p>
        </p:txBody>
      </p:sp>
    </p:spTree>
    <p:extLst>
      <p:ext uri="{BB962C8B-B14F-4D97-AF65-F5344CB8AC3E}">
        <p14:creationId xmlns:p14="http://schemas.microsoft.com/office/powerpoint/2010/main" val="8760163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865" y="1599973"/>
            <a:ext cx="5464969" cy="4526076"/>
          </a:xfrm>
        </p:spPr>
        <p:txBody>
          <a:bodyPr/>
          <a:lstStyle>
            <a:lvl1pPr>
              <a:defRPr sz="500"/>
            </a:lvl1pPr>
            <a:lvl2pPr>
              <a:defRPr sz="428"/>
            </a:lvl2pPr>
            <a:lvl3pPr>
              <a:defRPr sz="357"/>
            </a:lvl3pPr>
            <a:lvl4pPr>
              <a:defRPr sz="321"/>
            </a:lvl4pPr>
            <a:lvl5pPr>
              <a:defRPr sz="321"/>
            </a:lvl5pPr>
            <a:lvl6pPr>
              <a:defRPr sz="321"/>
            </a:lvl6pPr>
            <a:lvl7pPr>
              <a:defRPr sz="321"/>
            </a:lvl7pPr>
            <a:lvl8pPr>
              <a:defRPr sz="321"/>
            </a:lvl8pPr>
            <a:lvl9pPr>
              <a:defRPr sz="32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17167" y="1599973"/>
            <a:ext cx="5464969" cy="4526076"/>
          </a:xfrm>
        </p:spPr>
        <p:txBody>
          <a:bodyPr/>
          <a:lstStyle>
            <a:lvl1pPr>
              <a:defRPr sz="500"/>
            </a:lvl1pPr>
            <a:lvl2pPr>
              <a:defRPr sz="428"/>
            </a:lvl2pPr>
            <a:lvl3pPr>
              <a:defRPr sz="357"/>
            </a:lvl3pPr>
            <a:lvl4pPr>
              <a:defRPr sz="321"/>
            </a:lvl4pPr>
            <a:lvl5pPr>
              <a:defRPr sz="321"/>
            </a:lvl5pPr>
            <a:lvl6pPr>
              <a:defRPr sz="321"/>
            </a:lvl6pPr>
            <a:lvl7pPr>
              <a:defRPr sz="321"/>
            </a:lvl7pPr>
            <a:lvl8pPr>
              <a:defRPr sz="321"/>
            </a:lvl8pPr>
            <a:lvl9pPr>
              <a:defRPr sz="32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F96224D-36D6-4F45-BC4D-24940C41429D}" type="slidenum">
              <a:rPr lang="en-US" altLang="en-US"/>
              <a:pPr>
                <a:defRPr/>
              </a:pPr>
              <a:t>‹#›</a:t>
            </a:fld>
            <a:endParaRPr lang="en-US" altLang="en-US"/>
          </a:p>
        </p:txBody>
      </p:sp>
    </p:spTree>
    <p:extLst>
      <p:ext uri="{BB962C8B-B14F-4D97-AF65-F5344CB8AC3E}">
        <p14:creationId xmlns:p14="http://schemas.microsoft.com/office/powerpoint/2010/main" val="2455172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424" y="274694"/>
            <a:ext cx="10973153"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423" y="1535056"/>
            <a:ext cx="5386917" cy="639819"/>
          </a:xfrm>
        </p:spPr>
        <p:txBody>
          <a:bodyPr anchor="b"/>
          <a:lstStyle>
            <a:lvl1pPr marL="0" indent="0">
              <a:buNone/>
              <a:defRPr sz="428" b="1"/>
            </a:lvl1pPr>
            <a:lvl2pPr marL="81626" indent="0">
              <a:buNone/>
              <a:defRPr sz="357" b="1"/>
            </a:lvl2pPr>
            <a:lvl3pPr marL="163251" indent="0">
              <a:buNone/>
              <a:defRPr sz="321" b="1"/>
            </a:lvl3pPr>
            <a:lvl4pPr marL="244877" indent="0">
              <a:buNone/>
              <a:defRPr sz="286" b="1"/>
            </a:lvl4pPr>
            <a:lvl5pPr marL="326503" indent="0">
              <a:buNone/>
              <a:defRPr sz="286" b="1"/>
            </a:lvl5pPr>
            <a:lvl6pPr marL="408129" indent="0">
              <a:buNone/>
              <a:defRPr sz="286" b="1"/>
            </a:lvl6pPr>
            <a:lvl7pPr marL="489754" indent="0">
              <a:buNone/>
              <a:defRPr sz="286" b="1"/>
            </a:lvl7pPr>
            <a:lvl8pPr marL="571380" indent="0">
              <a:buNone/>
              <a:defRPr sz="286" b="1"/>
            </a:lvl8pPr>
            <a:lvl9pPr marL="653006" indent="0">
              <a:buNone/>
              <a:defRPr sz="286" b="1"/>
            </a:lvl9pPr>
          </a:lstStyle>
          <a:p>
            <a:pPr lvl="0"/>
            <a:r>
              <a:rPr lang="en-US"/>
              <a:t>Click to edit Master text styles</a:t>
            </a:r>
          </a:p>
        </p:txBody>
      </p:sp>
      <p:sp>
        <p:nvSpPr>
          <p:cNvPr id="4" name="Content Placeholder 3"/>
          <p:cNvSpPr>
            <a:spLocks noGrp="1"/>
          </p:cNvSpPr>
          <p:nvPr>
            <p:ph sz="half" idx="2"/>
          </p:nvPr>
        </p:nvSpPr>
        <p:spPr>
          <a:xfrm>
            <a:off x="609423" y="2174875"/>
            <a:ext cx="5386917" cy="3951174"/>
          </a:xfrm>
        </p:spPr>
        <p:txBody>
          <a:bodyPr/>
          <a:lstStyle>
            <a:lvl1pPr>
              <a:defRPr sz="428"/>
            </a:lvl1pPr>
            <a:lvl2pPr>
              <a:defRPr sz="357"/>
            </a:lvl2pPr>
            <a:lvl3pPr>
              <a:defRPr sz="321"/>
            </a:lvl3pPr>
            <a:lvl4pPr>
              <a:defRPr sz="286"/>
            </a:lvl4pPr>
            <a:lvl5pPr>
              <a:defRPr sz="286"/>
            </a:lvl5pPr>
            <a:lvl6pPr>
              <a:defRPr sz="286"/>
            </a:lvl6pPr>
            <a:lvl7pPr>
              <a:defRPr sz="286"/>
            </a:lvl7pPr>
            <a:lvl8pPr>
              <a:defRPr sz="286"/>
            </a:lvl8pPr>
            <a:lvl9pPr>
              <a:defRPr sz="2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456" y="1535056"/>
            <a:ext cx="5389121" cy="639819"/>
          </a:xfrm>
        </p:spPr>
        <p:txBody>
          <a:bodyPr anchor="b"/>
          <a:lstStyle>
            <a:lvl1pPr marL="0" indent="0">
              <a:buNone/>
              <a:defRPr sz="428" b="1"/>
            </a:lvl1pPr>
            <a:lvl2pPr marL="81626" indent="0">
              <a:buNone/>
              <a:defRPr sz="357" b="1"/>
            </a:lvl2pPr>
            <a:lvl3pPr marL="163251" indent="0">
              <a:buNone/>
              <a:defRPr sz="321" b="1"/>
            </a:lvl3pPr>
            <a:lvl4pPr marL="244877" indent="0">
              <a:buNone/>
              <a:defRPr sz="286" b="1"/>
            </a:lvl4pPr>
            <a:lvl5pPr marL="326503" indent="0">
              <a:buNone/>
              <a:defRPr sz="286" b="1"/>
            </a:lvl5pPr>
            <a:lvl6pPr marL="408129" indent="0">
              <a:buNone/>
              <a:defRPr sz="286" b="1"/>
            </a:lvl6pPr>
            <a:lvl7pPr marL="489754" indent="0">
              <a:buNone/>
              <a:defRPr sz="286" b="1"/>
            </a:lvl7pPr>
            <a:lvl8pPr marL="571380" indent="0">
              <a:buNone/>
              <a:defRPr sz="286" b="1"/>
            </a:lvl8pPr>
            <a:lvl9pPr marL="653006" indent="0">
              <a:buNone/>
              <a:defRPr sz="286" b="1"/>
            </a:lvl9pPr>
          </a:lstStyle>
          <a:p>
            <a:pPr lvl="0"/>
            <a:r>
              <a:rPr lang="en-US"/>
              <a:t>Click to edit Master text styles</a:t>
            </a:r>
          </a:p>
        </p:txBody>
      </p:sp>
      <p:sp>
        <p:nvSpPr>
          <p:cNvPr id="6" name="Content Placeholder 5"/>
          <p:cNvSpPr>
            <a:spLocks noGrp="1"/>
          </p:cNvSpPr>
          <p:nvPr>
            <p:ph sz="quarter" idx="4"/>
          </p:nvPr>
        </p:nvSpPr>
        <p:spPr>
          <a:xfrm>
            <a:off x="6193456" y="2174875"/>
            <a:ext cx="5389121" cy="3951174"/>
          </a:xfrm>
        </p:spPr>
        <p:txBody>
          <a:bodyPr/>
          <a:lstStyle>
            <a:lvl1pPr>
              <a:defRPr sz="428"/>
            </a:lvl1pPr>
            <a:lvl2pPr>
              <a:defRPr sz="357"/>
            </a:lvl2pPr>
            <a:lvl3pPr>
              <a:defRPr sz="321"/>
            </a:lvl3pPr>
            <a:lvl4pPr>
              <a:defRPr sz="286"/>
            </a:lvl4pPr>
            <a:lvl5pPr>
              <a:defRPr sz="286"/>
            </a:lvl5pPr>
            <a:lvl6pPr>
              <a:defRPr sz="286"/>
            </a:lvl6pPr>
            <a:lvl7pPr>
              <a:defRPr sz="286"/>
            </a:lvl7pPr>
            <a:lvl8pPr>
              <a:defRPr sz="286"/>
            </a:lvl8pPr>
            <a:lvl9pPr>
              <a:defRPr sz="28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36505705-DD69-44E0-A8C7-4A6E267F8A53}" type="slidenum">
              <a:rPr lang="en-US" altLang="en-US"/>
              <a:pPr>
                <a:defRPr/>
              </a:pPr>
              <a:t>‹#›</a:t>
            </a:fld>
            <a:endParaRPr lang="en-US" altLang="en-US"/>
          </a:p>
        </p:txBody>
      </p:sp>
    </p:spTree>
    <p:extLst>
      <p:ext uri="{BB962C8B-B14F-4D97-AF65-F5344CB8AC3E}">
        <p14:creationId xmlns:p14="http://schemas.microsoft.com/office/powerpoint/2010/main" val="283155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7AD3703E-C6F2-4EA9-99C7-52BE10137226}" type="slidenum">
              <a:rPr lang="en-US" altLang="en-US"/>
              <a:pPr>
                <a:defRPr/>
              </a:pPr>
              <a:t>‹#›</a:t>
            </a:fld>
            <a:endParaRPr lang="en-US" altLang="en-US"/>
          </a:p>
        </p:txBody>
      </p:sp>
    </p:spTree>
    <p:extLst>
      <p:ext uri="{BB962C8B-B14F-4D97-AF65-F5344CB8AC3E}">
        <p14:creationId xmlns:p14="http://schemas.microsoft.com/office/powerpoint/2010/main" val="2468330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6F20E3B2-E9B2-4CD1-A2DA-540293DB5BFD}" type="slidenum">
              <a:rPr lang="en-US" altLang="en-US"/>
              <a:pPr>
                <a:defRPr/>
              </a:pPr>
              <a:t>‹#›</a:t>
            </a:fld>
            <a:endParaRPr lang="en-US" altLang="en-US"/>
          </a:p>
        </p:txBody>
      </p:sp>
    </p:spTree>
    <p:extLst>
      <p:ext uri="{BB962C8B-B14F-4D97-AF65-F5344CB8AC3E}">
        <p14:creationId xmlns:p14="http://schemas.microsoft.com/office/powerpoint/2010/main" val="820254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24" y="272994"/>
            <a:ext cx="4011083" cy="1161993"/>
          </a:xfrm>
        </p:spPr>
        <p:txBody>
          <a:bodyPr anchor="b"/>
          <a:lstStyle>
            <a:lvl1pPr algn="l">
              <a:defRPr sz="357" b="1"/>
            </a:lvl1pPr>
          </a:lstStyle>
          <a:p>
            <a:r>
              <a:rPr lang="en-US"/>
              <a:t>Click to edit Master title style</a:t>
            </a:r>
          </a:p>
        </p:txBody>
      </p:sp>
      <p:sp>
        <p:nvSpPr>
          <p:cNvPr id="3" name="Content Placeholder 2"/>
          <p:cNvSpPr>
            <a:spLocks noGrp="1"/>
          </p:cNvSpPr>
          <p:nvPr>
            <p:ph idx="1"/>
          </p:nvPr>
        </p:nvSpPr>
        <p:spPr>
          <a:xfrm>
            <a:off x="4766910" y="272993"/>
            <a:ext cx="6815667" cy="5853056"/>
          </a:xfrm>
        </p:spPr>
        <p:txBody>
          <a:bodyPr/>
          <a:lstStyle>
            <a:lvl1pPr>
              <a:defRPr sz="571"/>
            </a:lvl1pPr>
            <a:lvl2pPr>
              <a:defRPr sz="500"/>
            </a:lvl2pPr>
            <a:lvl3pPr>
              <a:defRPr sz="428"/>
            </a:lvl3pPr>
            <a:lvl4pPr>
              <a:defRPr sz="357"/>
            </a:lvl4pPr>
            <a:lvl5pPr>
              <a:defRPr sz="357"/>
            </a:lvl5pPr>
            <a:lvl6pPr>
              <a:defRPr sz="357"/>
            </a:lvl6pPr>
            <a:lvl7pPr>
              <a:defRPr sz="357"/>
            </a:lvl7pPr>
            <a:lvl8pPr>
              <a:defRPr sz="357"/>
            </a:lvl8pPr>
            <a:lvl9pPr>
              <a:defRPr sz="35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424" y="1434986"/>
            <a:ext cx="4011083" cy="4691063"/>
          </a:xfrm>
        </p:spPr>
        <p:txBody>
          <a:bodyPr/>
          <a:lstStyle>
            <a:lvl1pPr marL="0" indent="0">
              <a:buNone/>
              <a:defRPr sz="250"/>
            </a:lvl1pPr>
            <a:lvl2pPr marL="81626" indent="0">
              <a:buNone/>
              <a:defRPr sz="214"/>
            </a:lvl2pPr>
            <a:lvl3pPr marL="163251" indent="0">
              <a:buNone/>
              <a:defRPr sz="179"/>
            </a:lvl3pPr>
            <a:lvl4pPr marL="244877" indent="0">
              <a:buNone/>
              <a:defRPr sz="161"/>
            </a:lvl4pPr>
            <a:lvl5pPr marL="326503" indent="0">
              <a:buNone/>
              <a:defRPr sz="161"/>
            </a:lvl5pPr>
            <a:lvl6pPr marL="408129" indent="0">
              <a:buNone/>
              <a:defRPr sz="161"/>
            </a:lvl6pPr>
            <a:lvl7pPr marL="489754" indent="0">
              <a:buNone/>
              <a:defRPr sz="161"/>
            </a:lvl7pPr>
            <a:lvl8pPr marL="571380" indent="0">
              <a:buNone/>
              <a:defRPr sz="161"/>
            </a:lvl8pPr>
            <a:lvl9pPr marL="653006" indent="0">
              <a:buNone/>
              <a:defRPr sz="16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3378681-8F5A-4039-87B7-2117A3A2611E}" type="slidenum">
              <a:rPr lang="en-US" altLang="en-US"/>
              <a:pPr>
                <a:defRPr/>
              </a:pPr>
              <a:t>‹#›</a:t>
            </a:fld>
            <a:endParaRPr lang="en-US" altLang="en-US"/>
          </a:p>
        </p:txBody>
      </p:sp>
    </p:spTree>
    <p:extLst>
      <p:ext uri="{BB962C8B-B14F-4D97-AF65-F5344CB8AC3E}">
        <p14:creationId xmlns:p14="http://schemas.microsoft.com/office/powerpoint/2010/main" val="204462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629" y="4800487"/>
            <a:ext cx="7315288" cy="566964"/>
          </a:xfrm>
        </p:spPr>
        <p:txBody>
          <a:bodyPr anchor="b"/>
          <a:lstStyle>
            <a:lvl1pPr algn="l">
              <a:defRPr sz="357" b="1"/>
            </a:lvl1pPr>
          </a:lstStyle>
          <a:p>
            <a:r>
              <a:rPr lang="en-US"/>
              <a:t>Click to edit Master title style</a:t>
            </a:r>
          </a:p>
        </p:txBody>
      </p:sp>
      <p:sp>
        <p:nvSpPr>
          <p:cNvPr id="3" name="Picture Placeholder 2"/>
          <p:cNvSpPr>
            <a:spLocks noGrp="1"/>
          </p:cNvSpPr>
          <p:nvPr>
            <p:ph type="pic" idx="1"/>
          </p:nvPr>
        </p:nvSpPr>
        <p:spPr>
          <a:xfrm>
            <a:off x="2389629" y="612889"/>
            <a:ext cx="7315288" cy="4114743"/>
          </a:xfrm>
        </p:spPr>
        <p:txBody>
          <a:bodyPr/>
          <a:lstStyle>
            <a:lvl1pPr marL="0" indent="0">
              <a:buNone/>
              <a:defRPr sz="571"/>
            </a:lvl1pPr>
            <a:lvl2pPr marL="81626" indent="0">
              <a:buNone/>
              <a:defRPr sz="500"/>
            </a:lvl2pPr>
            <a:lvl3pPr marL="163251" indent="0">
              <a:buNone/>
              <a:defRPr sz="428"/>
            </a:lvl3pPr>
            <a:lvl4pPr marL="244877" indent="0">
              <a:buNone/>
              <a:defRPr sz="357"/>
            </a:lvl4pPr>
            <a:lvl5pPr marL="326503" indent="0">
              <a:buNone/>
              <a:defRPr sz="357"/>
            </a:lvl5pPr>
            <a:lvl6pPr marL="408129" indent="0">
              <a:buNone/>
              <a:defRPr sz="357"/>
            </a:lvl6pPr>
            <a:lvl7pPr marL="489754" indent="0">
              <a:buNone/>
              <a:defRPr sz="357"/>
            </a:lvl7pPr>
            <a:lvl8pPr marL="571380" indent="0">
              <a:buNone/>
              <a:defRPr sz="357"/>
            </a:lvl8pPr>
            <a:lvl9pPr marL="653006" indent="0">
              <a:buNone/>
              <a:defRPr sz="357"/>
            </a:lvl9pPr>
          </a:lstStyle>
          <a:p>
            <a:pPr lvl="0"/>
            <a:endParaRPr lang="en-US" noProof="0"/>
          </a:p>
        </p:txBody>
      </p:sp>
      <p:sp>
        <p:nvSpPr>
          <p:cNvPr id="4" name="Text Placeholder 3"/>
          <p:cNvSpPr>
            <a:spLocks noGrp="1"/>
          </p:cNvSpPr>
          <p:nvPr>
            <p:ph type="body" sz="half" idx="2"/>
          </p:nvPr>
        </p:nvSpPr>
        <p:spPr>
          <a:xfrm>
            <a:off x="2389629" y="5367451"/>
            <a:ext cx="7315288" cy="804806"/>
          </a:xfrm>
        </p:spPr>
        <p:txBody>
          <a:bodyPr/>
          <a:lstStyle>
            <a:lvl1pPr marL="0" indent="0">
              <a:buNone/>
              <a:defRPr sz="250"/>
            </a:lvl1pPr>
            <a:lvl2pPr marL="81626" indent="0">
              <a:buNone/>
              <a:defRPr sz="214"/>
            </a:lvl2pPr>
            <a:lvl3pPr marL="163251" indent="0">
              <a:buNone/>
              <a:defRPr sz="179"/>
            </a:lvl3pPr>
            <a:lvl4pPr marL="244877" indent="0">
              <a:buNone/>
              <a:defRPr sz="161"/>
            </a:lvl4pPr>
            <a:lvl5pPr marL="326503" indent="0">
              <a:buNone/>
              <a:defRPr sz="161"/>
            </a:lvl5pPr>
            <a:lvl6pPr marL="408129" indent="0">
              <a:buNone/>
              <a:defRPr sz="161"/>
            </a:lvl6pPr>
            <a:lvl7pPr marL="489754" indent="0">
              <a:buNone/>
              <a:defRPr sz="161"/>
            </a:lvl7pPr>
            <a:lvl8pPr marL="571380" indent="0">
              <a:buNone/>
              <a:defRPr sz="161"/>
            </a:lvl8pPr>
            <a:lvl9pPr marL="653006" indent="0">
              <a:buNone/>
              <a:defRPr sz="161"/>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6372026-9697-4905-82BA-4DE817F0BC15}" type="slidenum">
              <a:rPr lang="en-US" altLang="en-US"/>
              <a:pPr>
                <a:defRPr/>
              </a:pPr>
              <a:t>‹#›</a:t>
            </a:fld>
            <a:endParaRPr lang="en-US" altLang="en-US"/>
          </a:p>
        </p:txBody>
      </p:sp>
    </p:spTree>
    <p:extLst>
      <p:ext uri="{BB962C8B-B14F-4D97-AF65-F5344CB8AC3E}">
        <p14:creationId xmlns:p14="http://schemas.microsoft.com/office/powerpoint/2010/main" val="27405445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865" y="274505"/>
            <a:ext cx="10972271"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609865" y="1600068"/>
            <a:ext cx="10972271" cy="4526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503246" tIns="251623" rIns="503246" bIns="25162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8" name="Rectangle 4"/>
          <p:cNvSpPr>
            <a:spLocks noGrp="1" noChangeArrowheads="1"/>
          </p:cNvSpPr>
          <p:nvPr>
            <p:ph type="dt" sz="half" idx="2"/>
          </p:nvPr>
        </p:nvSpPr>
        <p:spPr bwMode="auto">
          <a:xfrm>
            <a:off x="609865" y="6245159"/>
            <a:ext cx="2844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l" eaLnBrk="1" hangingPunct="1">
              <a:defRPr sz="1375">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4165865" y="6245159"/>
            <a:ext cx="3860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ctr" eaLnBrk="1" hangingPunct="1">
              <a:defRPr sz="1375">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8737865" y="6245159"/>
            <a:ext cx="2844271" cy="476250"/>
          </a:xfrm>
          <a:prstGeom prst="rect">
            <a:avLst/>
          </a:prstGeom>
          <a:noFill/>
          <a:ln w="9525">
            <a:noFill/>
            <a:miter lim="800000"/>
            <a:headEnd/>
            <a:tailEnd/>
          </a:ln>
          <a:effectLst/>
        </p:spPr>
        <p:txBody>
          <a:bodyPr vert="horz" wrap="square" lIns="503246" tIns="251623" rIns="503246" bIns="251623" numCol="1" anchor="t" anchorCtr="0" compatLnSpc="1">
            <a:prstTxWarp prst="textNoShape">
              <a:avLst/>
            </a:prstTxWarp>
          </a:bodyPr>
          <a:lstStyle>
            <a:lvl1pPr algn="r" eaLnBrk="1" hangingPunct="1">
              <a:defRPr sz="1375" smtClean="0"/>
            </a:lvl1pPr>
          </a:lstStyle>
          <a:p>
            <a:pPr>
              <a:defRPr/>
            </a:pPr>
            <a:fld id="{CAE537AD-9BB0-4881-8848-C6BA09023DF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98447" rtl="0" eaLnBrk="0" fontAlgn="base" hangingPunct="0">
        <a:spcBef>
          <a:spcPct val="0"/>
        </a:spcBef>
        <a:spcAft>
          <a:spcPct val="0"/>
        </a:spcAft>
        <a:defRPr sz="4312">
          <a:solidFill>
            <a:schemeClr val="tx2"/>
          </a:solidFill>
          <a:latin typeface="+mj-lt"/>
          <a:ea typeface="+mj-ea"/>
          <a:cs typeface="+mj-cs"/>
        </a:defRPr>
      </a:lvl1pPr>
      <a:lvl2pPr algn="ctr" defTabSz="898447" rtl="0" eaLnBrk="0" fontAlgn="base" hangingPunct="0">
        <a:spcBef>
          <a:spcPct val="0"/>
        </a:spcBef>
        <a:spcAft>
          <a:spcPct val="0"/>
        </a:spcAft>
        <a:defRPr sz="4312">
          <a:solidFill>
            <a:schemeClr val="tx2"/>
          </a:solidFill>
          <a:latin typeface="Arial" charset="0"/>
        </a:defRPr>
      </a:lvl2pPr>
      <a:lvl3pPr algn="ctr" defTabSz="898447" rtl="0" eaLnBrk="0" fontAlgn="base" hangingPunct="0">
        <a:spcBef>
          <a:spcPct val="0"/>
        </a:spcBef>
        <a:spcAft>
          <a:spcPct val="0"/>
        </a:spcAft>
        <a:defRPr sz="4312">
          <a:solidFill>
            <a:schemeClr val="tx2"/>
          </a:solidFill>
          <a:latin typeface="Arial" charset="0"/>
        </a:defRPr>
      </a:lvl3pPr>
      <a:lvl4pPr algn="ctr" defTabSz="898447" rtl="0" eaLnBrk="0" fontAlgn="base" hangingPunct="0">
        <a:spcBef>
          <a:spcPct val="0"/>
        </a:spcBef>
        <a:spcAft>
          <a:spcPct val="0"/>
        </a:spcAft>
        <a:defRPr sz="4312">
          <a:solidFill>
            <a:schemeClr val="tx2"/>
          </a:solidFill>
          <a:latin typeface="Arial" charset="0"/>
        </a:defRPr>
      </a:lvl4pPr>
      <a:lvl5pPr algn="ctr" defTabSz="898447" rtl="0" eaLnBrk="0" fontAlgn="base" hangingPunct="0">
        <a:spcBef>
          <a:spcPct val="0"/>
        </a:spcBef>
        <a:spcAft>
          <a:spcPct val="0"/>
        </a:spcAft>
        <a:defRPr sz="4312">
          <a:solidFill>
            <a:schemeClr val="tx2"/>
          </a:solidFill>
          <a:latin typeface="Arial" charset="0"/>
        </a:defRPr>
      </a:lvl5pPr>
      <a:lvl6pPr marL="81626" algn="ctr" defTabSz="898450" rtl="0" fontAlgn="base">
        <a:spcBef>
          <a:spcPct val="0"/>
        </a:spcBef>
        <a:spcAft>
          <a:spcPct val="0"/>
        </a:spcAft>
        <a:defRPr sz="4321">
          <a:solidFill>
            <a:schemeClr val="tx2"/>
          </a:solidFill>
          <a:latin typeface="Arial" charset="0"/>
        </a:defRPr>
      </a:lvl6pPr>
      <a:lvl7pPr marL="163251" algn="ctr" defTabSz="898450" rtl="0" fontAlgn="base">
        <a:spcBef>
          <a:spcPct val="0"/>
        </a:spcBef>
        <a:spcAft>
          <a:spcPct val="0"/>
        </a:spcAft>
        <a:defRPr sz="4321">
          <a:solidFill>
            <a:schemeClr val="tx2"/>
          </a:solidFill>
          <a:latin typeface="Arial" charset="0"/>
        </a:defRPr>
      </a:lvl7pPr>
      <a:lvl8pPr marL="244877" algn="ctr" defTabSz="898450" rtl="0" fontAlgn="base">
        <a:spcBef>
          <a:spcPct val="0"/>
        </a:spcBef>
        <a:spcAft>
          <a:spcPct val="0"/>
        </a:spcAft>
        <a:defRPr sz="4321">
          <a:solidFill>
            <a:schemeClr val="tx2"/>
          </a:solidFill>
          <a:latin typeface="Arial" charset="0"/>
        </a:defRPr>
      </a:lvl8pPr>
      <a:lvl9pPr marL="326503" algn="ctr" defTabSz="898450" rtl="0" fontAlgn="base">
        <a:spcBef>
          <a:spcPct val="0"/>
        </a:spcBef>
        <a:spcAft>
          <a:spcPct val="0"/>
        </a:spcAft>
        <a:defRPr sz="4321">
          <a:solidFill>
            <a:schemeClr val="tx2"/>
          </a:solidFill>
          <a:latin typeface="Arial" charset="0"/>
        </a:defRPr>
      </a:lvl9pPr>
    </p:titleStyle>
    <p:bodyStyle>
      <a:lvl1pPr marL="336959" indent="-336959" algn="l" defTabSz="898447" rtl="0" eaLnBrk="0" fontAlgn="base" hangingPunct="0">
        <a:spcBef>
          <a:spcPct val="20000"/>
        </a:spcBef>
        <a:spcAft>
          <a:spcPct val="0"/>
        </a:spcAft>
        <a:buChar char="•"/>
        <a:defRPr sz="3145">
          <a:solidFill>
            <a:schemeClr val="tx1"/>
          </a:solidFill>
          <a:latin typeface="+mn-lt"/>
          <a:ea typeface="+mn-ea"/>
          <a:cs typeface="+mn-cs"/>
        </a:defRPr>
      </a:lvl1pPr>
      <a:lvl2pPr marL="729803" indent="-280413" algn="l" defTabSz="898447" rtl="0" eaLnBrk="0" fontAlgn="base" hangingPunct="0">
        <a:spcBef>
          <a:spcPct val="20000"/>
        </a:spcBef>
        <a:spcAft>
          <a:spcPct val="0"/>
        </a:spcAft>
        <a:buChar char="–"/>
        <a:defRPr sz="2750">
          <a:solidFill>
            <a:schemeClr val="tx1"/>
          </a:solidFill>
          <a:latin typeface="+mn-lt"/>
        </a:defRPr>
      </a:lvl2pPr>
      <a:lvl3pPr marL="1122977" indent="-224529" algn="l" defTabSz="898447" rtl="0" eaLnBrk="0" fontAlgn="base" hangingPunct="0">
        <a:spcBef>
          <a:spcPct val="20000"/>
        </a:spcBef>
        <a:spcAft>
          <a:spcPct val="0"/>
        </a:spcAft>
        <a:buChar char="•"/>
        <a:defRPr sz="2354">
          <a:solidFill>
            <a:schemeClr val="tx1"/>
          </a:solidFill>
          <a:latin typeface="+mn-lt"/>
        </a:defRPr>
      </a:lvl3pPr>
      <a:lvl4pPr marL="1572366" indent="-224198" algn="l" defTabSz="898447" rtl="0" eaLnBrk="0" fontAlgn="base" hangingPunct="0">
        <a:spcBef>
          <a:spcPct val="20000"/>
        </a:spcBef>
        <a:spcAft>
          <a:spcPct val="0"/>
        </a:spcAft>
        <a:buChar char="–"/>
        <a:defRPr sz="1979">
          <a:solidFill>
            <a:schemeClr val="tx1"/>
          </a:solidFill>
          <a:latin typeface="+mn-lt"/>
        </a:defRPr>
      </a:lvl4pPr>
      <a:lvl5pPr marL="2021093" indent="-223868" algn="l" defTabSz="898447" rtl="0" eaLnBrk="0" fontAlgn="base" hangingPunct="0">
        <a:spcBef>
          <a:spcPct val="20000"/>
        </a:spcBef>
        <a:spcAft>
          <a:spcPct val="0"/>
        </a:spcAft>
        <a:buChar char="»"/>
        <a:defRPr sz="1979">
          <a:solidFill>
            <a:schemeClr val="tx1"/>
          </a:solidFill>
          <a:latin typeface="+mn-lt"/>
        </a:defRPr>
      </a:lvl5pPr>
      <a:lvl6pPr marL="2102996" indent="-224187" algn="l" defTabSz="898450" rtl="0" fontAlgn="base">
        <a:spcBef>
          <a:spcPct val="20000"/>
        </a:spcBef>
        <a:spcAft>
          <a:spcPct val="0"/>
        </a:spcAft>
        <a:buChar char="»"/>
        <a:defRPr sz="1982">
          <a:solidFill>
            <a:schemeClr val="tx1"/>
          </a:solidFill>
          <a:latin typeface="+mn-lt"/>
        </a:defRPr>
      </a:lvl6pPr>
      <a:lvl7pPr marL="2184621" indent="-224187" algn="l" defTabSz="898450" rtl="0" fontAlgn="base">
        <a:spcBef>
          <a:spcPct val="20000"/>
        </a:spcBef>
        <a:spcAft>
          <a:spcPct val="0"/>
        </a:spcAft>
        <a:buChar char="»"/>
        <a:defRPr sz="1982">
          <a:solidFill>
            <a:schemeClr val="tx1"/>
          </a:solidFill>
          <a:latin typeface="+mn-lt"/>
        </a:defRPr>
      </a:lvl7pPr>
      <a:lvl8pPr marL="2266247" indent="-224187" algn="l" defTabSz="898450" rtl="0" fontAlgn="base">
        <a:spcBef>
          <a:spcPct val="20000"/>
        </a:spcBef>
        <a:spcAft>
          <a:spcPct val="0"/>
        </a:spcAft>
        <a:buChar char="»"/>
        <a:defRPr sz="1982">
          <a:solidFill>
            <a:schemeClr val="tx1"/>
          </a:solidFill>
          <a:latin typeface="+mn-lt"/>
        </a:defRPr>
      </a:lvl8pPr>
      <a:lvl9pPr marL="2347873" indent="-224187" algn="l" defTabSz="898450" rtl="0" fontAlgn="base">
        <a:spcBef>
          <a:spcPct val="20000"/>
        </a:spcBef>
        <a:spcAft>
          <a:spcPct val="0"/>
        </a:spcAft>
        <a:buChar char="»"/>
        <a:defRPr sz="1982">
          <a:solidFill>
            <a:schemeClr val="tx1"/>
          </a:solidFill>
          <a:latin typeface="+mn-lt"/>
        </a:defRPr>
      </a:lvl9pPr>
    </p:bodyStyle>
    <p:otherStyle>
      <a:defPPr>
        <a:defRPr lang="en-US"/>
      </a:defPPr>
      <a:lvl1pPr marL="0" algn="l" defTabSz="163251" rtl="0" eaLnBrk="1" latinLnBrk="0" hangingPunct="1">
        <a:defRPr sz="321" kern="1200">
          <a:solidFill>
            <a:schemeClr val="tx1"/>
          </a:solidFill>
          <a:latin typeface="+mn-lt"/>
          <a:ea typeface="+mn-ea"/>
          <a:cs typeface="+mn-cs"/>
        </a:defRPr>
      </a:lvl1pPr>
      <a:lvl2pPr marL="81626" algn="l" defTabSz="163251" rtl="0" eaLnBrk="1" latinLnBrk="0" hangingPunct="1">
        <a:defRPr sz="321" kern="1200">
          <a:solidFill>
            <a:schemeClr val="tx1"/>
          </a:solidFill>
          <a:latin typeface="+mn-lt"/>
          <a:ea typeface="+mn-ea"/>
          <a:cs typeface="+mn-cs"/>
        </a:defRPr>
      </a:lvl2pPr>
      <a:lvl3pPr marL="163251" algn="l" defTabSz="163251" rtl="0" eaLnBrk="1" latinLnBrk="0" hangingPunct="1">
        <a:defRPr sz="321" kern="1200">
          <a:solidFill>
            <a:schemeClr val="tx1"/>
          </a:solidFill>
          <a:latin typeface="+mn-lt"/>
          <a:ea typeface="+mn-ea"/>
          <a:cs typeface="+mn-cs"/>
        </a:defRPr>
      </a:lvl3pPr>
      <a:lvl4pPr marL="244877" algn="l" defTabSz="163251" rtl="0" eaLnBrk="1" latinLnBrk="0" hangingPunct="1">
        <a:defRPr sz="321" kern="1200">
          <a:solidFill>
            <a:schemeClr val="tx1"/>
          </a:solidFill>
          <a:latin typeface="+mn-lt"/>
          <a:ea typeface="+mn-ea"/>
          <a:cs typeface="+mn-cs"/>
        </a:defRPr>
      </a:lvl4pPr>
      <a:lvl5pPr marL="326503" algn="l" defTabSz="163251" rtl="0" eaLnBrk="1" latinLnBrk="0" hangingPunct="1">
        <a:defRPr sz="321" kern="1200">
          <a:solidFill>
            <a:schemeClr val="tx1"/>
          </a:solidFill>
          <a:latin typeface="+mn-lt"/>
          <a:ea typeface="+mn-ea"/>
          <a:cs typeface="+mn-cs"/>
        </a:defRPr>
      </a:lvl5pPr>
      <a:lvl6pPr marL="408129" algn="l" defTabSz="163251" rtl="0" eaLnBrk="1" latinLnBrk="0" hangingPunct="1">
        <a:defRPr sz="321" kern="1200">
          <a:solidFill>
            <a:schemeClr val="tx1"/>
          </a:solidFill>
          <a:latin typeface="+mn-lt"/>
          <a:ea typeface="+mn-ea"/>
          <a:cs typeface="+mn-cs"/>
        </a:defRPr>
      </a:lvl6pPr>
      <a:lvl7pPr marL="489754" algn="l" defTabSz="163251" rtl="0" eaLnBrk="1" latinLnBrk="0" hangingPunct="1">
        <a:defRPr sz="321" kern="1200">
          <a:solidFill>
            <a:schemeClr val="tx1"/>
          </a:solidFill>
          <a:latin typeface="+mn-lt"/>
          <a:ea typeface="+mn-ea"/>
          <a:cs typeface="+mn-cs"/>
        </a:defRPr>
      </a:lvl7pPr>
      <a:lvl8pPr marL="571380" algn="l" defTabSz="163251" rtl="0" eaLnBrk="1" latinLnBrk="0" hangingPunct="1">
        <a:defRPr sz="321" kern="1200">
          <a:solidFill>
            <a:schemeClr val="tx1"/>
          </a:solidFill>
          <a:latin typeface="+mn-lt"/>
          <a:ea typeface="+mn-ea"/>
          <a:cs typeface="+mn-cs"/>
        </a:defRPr>
      </a:lvl8pPr>
      <a:lvl9pPr marL="653006" algn="l" defTabSz="163251" rtl="0" eaLnBrk="1" latinLnBrk="0" hangingPunct="1">
        <a:defRPr sz="32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1">
            <a:extLst>
              <a:ext uri="{FF2B5EF4-FFF2-40B4-BE49-F238E27FC236}">
                <a16:creationId xmlns:a16="http://schemas.microsoft.com/office/drawing/2014/main" id="{213BE280-9761-164E-BB7D-ECF3073ABE7D}"/>
              </a:ext>
            </a:extLst>
          </p:cNvPr>
          <p:cNvSpPr>
            <a:spLocks noChangeArrowheads="1"/>
          </p:cNvSpPr>
          <p:nvPr/>
        </p:nvSpPr>
        <p:spPr bwMode="auto">
          <a:xfrm>
            <a:off x="4038600" y="1224756"/>
            <a:ext cx="4343400"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42" name="Rectangle 41">
            <a:extLst>
              <a:ext uri="{FF2B5EF4-FFF2-40B4-BE49-F238E27FC236}">
                <a16:creationId xmlns:a16="http://schemas.microsoft.com/office/drawing/2014/main" id="{ACE36FD8-4DFE-0D41-A213-6A1C0B5649FD}"/>
              </a:ext>
            </a:extLst>
          </p:cNvPr>
          <p:cNvSpPr>
            <a:spLocks noChangeArrowheads="1"/>
          </p:cNvSpPr>
          <p:nvPr/>
        </p:nvSpPr>
        <p:spPr bwMode="auto">
          <a:xfrm>
            <a:off x="366648" y="5554622"/>
            <a:ext cx="3182036"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dirty="0"/>
          </a:p>
        </p:txBody>
      </p:sp>
      <p:sp>
        <p:nvSpPr>
          <p:cNvPr id="43" name="Rectangle 41">
            <a:extLst>
              <a:ext uri="{FF2B5EF4-FFF2-40B4-BE49-F238E27FC236}">
                <a16:creationId xmlns:a16="http://schemas.microsoft.com/office/drawing/2014/main" id="{DDBAB6E7-70F6-6D48-BACA-DE2BAFC3BB2D}"/>
              </a:ext>
            </a:extLst>
          </p:cNvPr>
          <p:cNvSpPr>
            <a:spLocks noChangeArrowheads="1"/>
          </p:cNvSpPr>
          <p:nvPr/>
        </p:nvSpPr>
        <p:spPr bwMode="auto">
          <a:xfrm>
            <a:off x="378371" y="3362702"/>
            <a:ext cx="3182036"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37" name="Rectangle 41">
            <a:extLst>
              <a:ext uri="{FF2B5EF4-FFF2-40B4-BE49-F238E27FC236}">
                <a16:creationId xmlns:a16="http://schemas.microsoft.com/office/drawing/2014/main" id="{81F9E8F9-2D83-794D-AC24-FA0E8F3C993E}"/>
              </a:ext>
            </a:extLst>
          </p:cNvPr>
          <p:cNvSpPr>
            <a:spLocks noChangeArrowheads="1"/>
          </p:cNvSpPr>
          <p:nvPr/>
        </p:nvSpPr>
        <p:spPr bwMode="auto">
          <a:xfrm>
            <a:off x="404973" y="1286876"/>
            <a:ext cx="3182036"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a:p>
        </p:txBody>
      </p:sp>
      <p:sp>
        <p:nvSpPr>
          <p:cNvPr id="41" name="Rectangle 41">
            <a:extLst>
              <a:ext uri="{FF2B5EF4-FFF2-40B4-BE49-F238E27FC236}">
                <a16:creationId xmlns:a16="http://schemas.microsoft.com/office/drawing/2014/main" id="{9DEB351C-06A1-F04B-987E-C1B0A2659B25}"/>
              </a:ext>
            </a:extLst>
          </p:cNvPr>
          <p:cNvSpPr>
            <a:spLocks noChangeArrowheads="1"/>
          </p:cNvSpPr>
          <p:nvPr/>
        </p:nvSpPr>
        <p:spPr bwMode="auto">
          <a:xfrm>
            <a:off x="8851955" y="1258322"/>
            <a:ext cx="3182036"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dirty="0"/>
          </a:p>
        </p:txBody>
      </p:sp>
      <p:sp>
        <p:nvSpPr>
          <p:cNvPr id="40" name="Rectangle 41">
            <a:extLst>
              <a:ext uri="{FF2B5EF4-FFF2-40B4-BE49-F238E27FC236}">
                <a16:creationId xmlns:a16="http://schemas.microsoft.com/office/drawing/2014/main" id="{DCD14948-EC27-6345-8533-7E895479CE11}"/>
              </a:ext>
            </a:extLst>
          </p:cNvPr>
          <p:cNvSpPr>
            <a:spLocks noChangeArrowheads="1"/>
          </p:cNvSpPr>
          <p:nvPr/>
        </p:nvSpPr>
        <p:spPr bwMode="auto">
          <a:xfrm>
            <a:off x="8859715" y="3400640"/>
            <a:ext cx="3182036" cy="146844"/>
          </a:xfrm>
          <a:prstGeom prst="rect">
            <a:avLst/>
          </a:prstGeom>
          <a:solidFill>
            <a:srgbClr val="FFC82E"/>
          </a:solidFill>
          <a:ln w="9525">
            <a:solidFill>
              <a:srgbClr val="FFCC18"/>
            </a:solidFill>
            <a:miter lim="800000"/>
            <a:headEnd/>
            <a:tailEnd/>
          </a:ln>
        </p:spPr>
        <p:txBody>
          <a:bodyPr wrap="none" tIns="0" bIns="0"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dirty="0"/>
          </a:p>
        </p:txBody>
      </p:sp>
      <p:sp>
        <p:nvSpPr>
          <p:cNvPr id="38" name="Rectangle 41">
            <a:extLst>
              <a:ext uri="{FF2B5EF4-FFF2-40B4-BE49-F238E27FC236}">
                <a16:creationId xmlns:a16="http://schemas.microsoft.com/office/drawing/2014/main" id="{04766B5D-F9CE-C047-BDCD-FC9CA29055C6}"/>
              </a:ext>
            </a:extLst>
          </p:cNvPr>
          <p:cNvSpPr>
            <a:spLocks noChangeArrowheads="1"/>
          </p:cNvSpPr>
          <p:nvPr/>
        </p:nvSpPr>
        <p:spPr bwMode="auto">
          <a:xfrm>
            <a:off x="8857564" y="5796756"/>
            <a:ext cx="3182036" cy="146844"/>
          </a:xfrm>
          <a:prstGeom prst="rect">
            <a:avLst/>
          </a:prstGeom>
          <a:solidFill>
            <a:srgbClr val="FFC82E"/>
          </a:solidFill>
          <a:ln w="9525">
            <a:solidFill>
              <a:srgbClr val="FFCC18"/>
            </a:solidFill>
            <a:miter lim="800000"/>
            <a:headEnd/>
            <a:tailEnd/>
          </a:ln>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767" dirty="0"/>
          </a:p>
        </p:txBody>
      </p:sp>
      <p:sp>
        <p:nvSpPr>
          <p:cNvPr id="2091" name="Text Box 43"/>
          <p:cNvSpPr txBox="1">
            <a:spLocks noChangeArrowheads="1"/>
          </p:cNvSpPr>
          <p:nvPr/>
        </p:nvSpPr>
        <p:spPr bwMode="auto">
          <a:xfrm>
            <a:off x="131407" y="3236940"/>
            <a:ext cx="3429000" cy="164533"/>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25781" tIns="12891" rIns="0" bIns="12891">
            <a:spAutoFit/>
          </a:bodyPr>
          <a:lstStyle/>
          <a:p>
            <a:pPr defTabSz="257631">
              <a:spcBef>
                <a:spcPct val="50000"/>
              </a:spcBef>
              <a:defRPr/>
            </a:pPr>
            <a:r>
              <a:rPr lang="en-US" sz="900" b="1" dirty="0">
                <a:solidFill>
                  <a:schemeClr val="bg1"/>
                </a:solidFill>
                <a:effectLst>
                  <a:outerShdw blurRad="38100" dist="38100" dir="2700000" algn="tl">
                    <a:srgbClr val="000000"/>
                  </a:outerShdw>
                </a:effectLst>
                <a:latin typeface="Arial" charset="0"/>
              </a:rPr>
              <a:t>INTRODUCTION</a:t>
            </a:r>
            <a:endParaRPr lang="en-US" sz="900" dirty="0">
              <a:effectLst>
                <a:outerShdw blurRad="38100" dist="38100" dir="2700000" algn="tl">
                  <a:srgbClr val="FFFFFF"/>
                </a:outerShdw>
              </a:effectLst>
              <a:latin typeface="Times New Roman" pitchFamily="18" charset="0"/>
            </a:endParaRPr>
          </a:p>
        </p:txBody>
      </p:sp>
      <p:sp>
        <p:nvSpPr>
          <p:cNvPr id="2092" name="Text Box 44"/>
          <p:cNvSpPr txBox="1">
            <a:spLocks noChangeArrowheads="1"/>
          </p:cNvSpPr>
          <p:nvPr/>
        </p:nvSpPr>
        <p:spPr bwMode="auto">
          <a:xfrm>
            <a:off x="133882" y="1139487"/>
            <a:ext cx="3415120" cy="164533"/>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25781" tIns="12891" rIns="25781" bIns="12891">
            <a:spAutoFit/>
          </a:bodyPr>
          <a:lstStyle/>
          <a:p>
            <a:pPr defTabSz="257631">
              <a:spcBef>
                <a:spcPct val="50000"/>
              </a:spcBef>
              <a:defRPr/>
            </a:pPr>
            <a:r>
              <a:rPr lang="en-US" sz="900" b="1" dirty="0">
                <a:solidFill>
                  <a:schemeClr val="bg1"/>
                </a:solidFill>
                <a:effectLst>
                  <a:outerShdw blurRad="38100" dist="38100" dir="2700000" algn="tl">
                    <a:srgbClr val="000000"/>
                  </a:outerShdw>
                </a:effectLst>
                <a:latin typeface="Arial" charset="0"/>
              </a:rPr>
              <a:t>ABSTRACT</a:t>
            </a:r>
            <a:endParaRPr lang="en-US" sz="900" dirty="0">
              <a:effectLst>
                <a:outerShdw blurRad="38100" dist="38100" dir="2700000" algn="tl">
                  <a:srgbClr val="FFFFFF"/>
                </a:outerShdw>
              </a:effectLst>
              <a:latin typeface="Times New Roman" pitchFamily="18" charset="0"/>
            </a:endParaRPr>
          </a:p>
        </p:txBody>
      </p:sp>
      <p:sp>
        <p:nvSpPr>
          <p:cNvPr id="2093" name="Text Box 45"/>
          <p:cNvSpPr txBox="1">
            <a:spLocks noChangeArrowheads="1"/>
          </p:cNvSpPr>
          <p:nvPr/>
        </p:nvSpPr>
        <p:spPr bwMode="auto">
          <a:xfrm>
            <a:off x="3810000" y="1143000"/>
            <a:ext cx="4572000" cy="164533"/>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25781" tIns="12891" rIns="25781" bIns="12891">
            <a:spAutoFit/>
          </a:bodyPr>
          <a:lstStyle/>
          <a:p>
            <a:pPr defTabSz="257631">
              <a:spcBef>
                <a:spcPct val="50000"/>
              </a:spcBef>
              <a:defRPr/>
            </a:pPr>
            <a:r>
              <a:rPr lang="en-US" sz="900" b="1">
                <a:solidFill>
                  <a:schemeClr val="bg1"/>
                </a:solidFill>
                <a:effectLst>
                  <a:outerShdw blurRad="38100" dist="38100" dir="2700000" algn="tl">
                    <a:srgbClr val="000000"/>
                  </a:outerShdw>
                </a:effectLst>
                <a:latin typeface="Arial" charset="0"/>
              </a:rPr>
              <a:t>RESULTS</a:t>
            </a:r>
            <a:endParaRPr lang="en-US" sz="900">
              <a:effectLst>
                <a:outerShdw blurRad="38100" dist="38100" dir="2700000" algn="tl">
                  <a:srgbClr val="FFFFFF"/>
                </a:outerShdw>
              </a:effectLst>
              <a:latin typeface="Times New Roman" pitchFamily="18" charset="0"/>
            </a:endParaRPr>
          </a:p>
        </p:txBody>
      </p:sp>
      <p:sp>
        <p:nvSpPr>
          <p:cNvPr id="2094" name="Text Box 46"/>
          <p:cNvSpPr txBox="1">
            <a:spLocks noChangeArrowheads="1"/>
          </p:cNvSpPr>
          <p:nvPr/>
        </p:nvSpPr>
        <p:spPr bwMode="auto">
          <a:xfrm>
            <a:off x="8610600" y="1143000"/>
            <a:ext cx="3429000" cy="164533"/>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25781" tIns="12891" rIns="25781" bIns="12891">
            <a:spAutoFit/>
          </a:bodyPr>
          <a:lstStyle/>
          <a:p>
            <a:pPr defTabSz="257631">
              <a:spcBef>
                <a:spcPct val="50000"/>
              </a:spcBef>
              <a:defRPr/>
            </a:pPr>
            <a:r>
              <a:rPr lang="en-US" sz="900" b="1" dirty="0">
                <a:solidFill>
                  <a:schemeClr val="bg1"/>
                </a:solidFill>
                <a:effectLst>
                  <a:outerShdw blurRad="38100" dist="38100" dir="2700000" algn="tl">
                    <a:srgbClr val="000000"/>
                  </a:outerShdw>
                </a:effectLst>
                <a:latin typeface="Arial" charset="0"/>
              </a:rPr>
              <a:t>DISCUSSION</a:t>
            </a:r>
            <a:endParaRPr lang="en-US" sz="900" dirty="0">
              <a:latin typeface="Times New Roman" pitchFamily="18" charset="0"/>
            </a:endParaRPr>
          </a:p>
        </p:txBody>
      </p:sp>
      <p:sp>
        <p:nvSpPr>
          <p:cNvPr id="2099" name="Text Box 51"/>
          <p:cNvSpPr txBox="1">
            <a:spLocks noChangeArrowheads="1"/>
          </p:cNvSpPr>
          <p:nvPr/>
        </p:nvSpPr>
        <p:spPr bwMode="auto">
          <a:xfrm>
            <a:off x="8610600" y="3282164"/>
            <a:ext cx="3429000" cy="164533"/>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25781" tIns="12891" rIns="25781" bIns="12891">
            <a:spAutoFit/>
          </a:bodyPr>
          <a:lstStyle/>
          <a:p>
            <a:pPr defTabSz="257631">
              <a:spcBef>
                <a:spcPct val="50000"/>
              </a:spcBef>
              <a:defRPr/>
            </a:pPr>
            <a:r>
              <a:rPr lang="en-US" sz="900" b="1" dirty="0">
                <a:solidFill>
                  <a:schemeClr val="bg1"/>
                </a:solidFill>
                <a:effectLst>
                  <a:outerShdw blurRad="38100" dist="38100" dir="2700000" algn="tl">
                    <a:srgbClr val="000000"/>
                  </a:outerShdw>
                </a:effectLst>
                <a:latin typeface="Arial" charset="0"/>
              </a:rPr>
              <a:t>CONCLUSIONS</a:t>
            </a:r>
            <a:endParaRPr lang="en-US" sz="900" dirty="0">
              <a:latin typeface="Times New Roman" pitchFamily="18" charset="0"/>
            </a:endParaRPr>
          </a:p>
        </p:txBody>
      </p:sp>
      <p:sp>
        <p:nvSpPr>
          <p:cNvPr id="2101" name="Text Box 53"/>
          <p:cNvSpPr txBox="1">
            <a:spLocks noChangeArrowheads="1"/>
          </p:cNvSpPr>
          <p:nvPr/>
        </p:nvSpPr>
        <p:spPr bwMode="auto">
          <a:xfrm>
            <a:off x="8613648" y="5670103"/>
            <a:ext cx="3429000" cy="164533"/>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25781" tIns="12891" rIns="25781" bIns="12891">
            <a:spAutoFit/>
          </a:bodyPr>
          <a:lstStyle/>
          <a:p>
            <a:pPr defTabSz="257631">
              <a:spcBef>
                <a:spcPct val="50000"/>
              </a:spcBef>
              <a:defRPr/>
            </a:pPr>
            <a:r>
              <a:rPr lang="en-US" sz="900" b="1" dirty="0">
                <a:solidFill>
                  <a:schemeClr val="bg1"/>
                </a:solidFill>
                <a:effectLst>
                  <a:outerShdw blurRad="38100" dist="38100" dir="2700000" algn="tl">
                    <a:srgbClr val="000000"/>
                  </a:outerShdw>
                </a:effectLst>
                <a:latin typeface="Arial" charset="0"/>
              </a:rPr>
              <a:t>REFERENCE</a:t>
            </a:r>
            <a:endParaRPr lang="en-US" sz="900" dirty="0">
              <a:latin typeface="Times New Roman" pitchFamily="18" charset="0"/>
            </a:endParaRPr>
          </a:p>
        </p:txBody>
      </p:sp>
      <p:sp>
        <p:nvSpPr>
          <p:cNvPr id="2067" name="Rectangle 57"/>
          <p:cNvSpPr>
            <a:spLocks noChangeArrowheads="1"/>
          </p:cNvSpPr>
          <p:nvPr/>
        </p:nvSpPr>
        <p:spPr bwMode="auto">
          <a:xfrm>
            <a:off x="-76200" y="-62033"/>
            <a:ext cx="12344400" cy="1026024"/>
          </a:xfrm>
          <a:prstGeom prst="rect">
            <a:avLst/>
          </a:prstGeom>
          <a:gradFill rotWithShape="0">
            <a:gsLst>
              <a:gs pos="0">
                <a:srgbClr val="502D7F"/>
              </a:gs>
              <a:gs pos="100000">
                <a:schemeClr val="tx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9900">
                <a:solidFill>
                  <a:schemeClr val="tx1"/>
                </a:solidFill>
                <a:latin typeface="Arial" panose="020B0604020202020204" pitchFamily="34" charset="0"/>
              </a:defRPr>
            </a:lvl1pPr>
            <a:lvl2pPr marL="742950" indent="-285750" eaLnBrk="0" hangingPunct="0">
              <a:defRPr sz="9900">
                <a:solidFill>
                  <a:schemeClr val="tx1"/>
                </a:solidFill>
                <a:latin typeface="Arial" panose="020B0604020202020204" pitchFamily="34" charset="0"/>
              </a:defRPr>
            </a:lvl2pPr>
            <a:lvl3pPr marL="1143000" indent="-228600" eaLnBrk="0" hangingPunct="0">
              <a:defRPr sz="9900">
                <a:solidFill>
                  <a:schemeClr val="tx1"/>
                </a:solidFill>
                <a:latin typeface="Arial" panose="020B0604020202020204" pitchFamily="34" charset="0"/>
              </a:defRPr>
            </a:lvl3pPr>
            <a:lvl4pPr marL="1600200" indent="-228600" eaLnBrk="0" hangingPunct="0">
              <a:defRPr sz="9900">
                <a:solidFill>
                  <a:schemeClr val="tx1"/>
                </a:solidFill>
                <a:latin typeface="Arial" panose="020B0604020202020204" pitchFamily="34" charset="0"/>
              </a:defRPr>
            </a:lvl4pPr>
            <a:lvl5pPr marL="2057400" indent="-228600" eaLnBrk="0" hangingPunct="0">
              <a:defRPr sz="9900">
                <a:solidFill>
                  <a:schemeClr val="tx1"/>
                </a:solidFill>
                <a:latin typeface="Arial" panose="020B0604020202020204" pitchFamily="34" charset="0"/>
              </a:defRPr>
            </a:lvl5pPr>
            <a:lvl6pPr marL="2514600" indent="-228600" algn="ctr"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eaLnBrk="0" fontAlgn="base" hangingPunct="0">
              <a:spcBef>
                <a:spcPct val="0"/>
              </a:spcBef>
              <a:spcAft>
                <a:spcPct val="0"/>
              </a:spcAft>
              <a:defRPr sz="9900">
                <a:solidFill>
                  <a:schemeClr val="tx1"/>
                </a:solidFill>
                <a:latin typeface="Arial" panose="020B0604020202020204" pitchFamily="34" charset="0"/>
              </a:defRPr>
            </a:lvl9pPr>
          </a:lstStyle>
          <a:p>
            <a:pPr algn="ctr" eaLnBrk="1" hangingPunct="1">
              <a:defRPr/>
            </a:pPr>
            <a:endParaRPr lang="en-US" altLang="en-US" sz="1400" dirty="0"/>
          </a:p>
        </p:txBody>
      </p:sp>
      <p:sp>
        <p:nvSpPr>
          <p:cNvPr id="2068" name="Text Box 58"/>
          <p:cNvSpPr txBox="1">
            <a:spLocks noChangeArrowheads="1"/>
          </p:cNvSpPr>
          <p:nvPr/>
        </p:nvSpPr>
        <p:spPr bwMode="auto">
          <a:xfrm>
            <a:off x="2209800" y="98558"/>
            <a:ext cx="6629400" cy="815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781" tIns="12891" rIns="25781" bIns="12891"/>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ctr">
              <a:spcBef>
                <a:spcPct val="30000"/>
              </a:spcBef>
              <a:defRPr/>
            </a:pPr>
            <a:r>
              <a:rPr lang="en-US" altLang="en-US" sz="1200" b="1" dirty="0">
                <a:solidFill>
                  <a:srgbClr val="FFC82E"/>
                </a:solidFill>
              </a:rPr>
              <a:t>Assessing Anesthesia Providers’ Perceptions of Adequacy of Endotracheal Tube Cuff Pressure Assessment Techniques: A Doctor of Nursing Practice Project</a:t>
            </a:r>
          </a:p>
          <a:p>
            <a:pPr algn="ctr">
              <a:spcBef>
                <a:spcPct val="30000"/>
              </a:spcBef>
              <a:defRPr/>
            </a:pPr>
            <a:r>
              <a:rPr lang="en-US" altLang="en-US" sz="900" b="1" dirty="0">
                <a:solidFill>
                  <a:schemeClr val="bg1"/>
                </a:solidFill>
              </a:rPr>
              <a:t>Charlotte Brown, BSN, SRNA</a:t>
            </a:r>
          </a:p>
          <a:p>
            <a:pPr algn="ctr">
              <a:spcBef>
                <a:spcPct val="30000"/>
              </a:spcBef>
              <a:defRPr/>
            </a:pPr>
            <a:r>
              <a:rPr lang="en-US" altLang="en-US" sz="900" b="1" dirty="0">
                <a:solidFill>
                  <a:schemeClr val="bg1"/>
                </a:solidFill>
              </a:rPr>
              <a:t>Travis Chabo, PhD, CRNA, Project Chair</a:t>
            </a:r>
          </a:p>
        </p:txBody>
      </p:sp>
      <p:sp>
        <p:nvSpPr>
          <p:cNvPr id="2069" name="Rectangle 59"/>
          <p:cNvSpPr>
            <a:spLocks noChangeArrowheads="1"/>
          </p:cNvSpPr>
          <p:nvPr/>
        </p:nvSpPr>
        <p:spPr bwMode="auto">
          <a:xfrm>
            <a:off x="8839200" y="82569"/>
            <a:ext cx="3200399" cy="75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5781" tIns="12891" rIns="25781" bIns="12891"/>
          <a:lstStyle>
            <a:lvl1pPr defTabSz="1443038" eaLnBrk="0" hangingPunct="0">
              <a:defRPr sz="9900">
                <a:solidFill>
                  <a:schemeClr val="tx1"/>
                </a:solidFill>
                <a:latin typeface="Arial" panose="020B0604020202020204" pitchFamily="34" charset="0"/>
              </a:defRPr>
            </a:lvl1pPr>
            <a:lvl2pPr marL="742950" indent="-285750" defTabSz="1443038" eaLnBrk="0" hangingPunct="0">
              <a:defRPr sz="9900">
                <a:solidFill>
                  <a:schemeClr val="tx1"/>
                </a:solidFill>
                <a:latin typeface="Arial" panose="020B0604020202020204" pitchFamily="34" charset="0"/>
              </a:defRPr>
            </a:lvl2pPr>
            <a:lvl3pPr marL="1143000" indent="-228600" defTabSz="1443038" eaLnBrk="0" hangingPunct="0">
              <a:defRPr sz="9900">
                <a:solidFill>
                  <a:schemeClr val="tx1"/>
                </a:solidFill>
                <a:latin typeface="Arial" panose="020B0604020202020204" pitchFamily="34" charset="0"/>
              </a:defRPr>
            </a:lvl3pPr>
            <a:lvl4pPr marL="1600200" indent="-228600" defTabSz="1443038" eaLnBrk="0" hangingPunct="0">
              <a:defRPr sz="9900">
                <a:solidFill>
                  <a:schemeClr val="tx1"/>
                </a:solidFill>
                <a:latin typeface="Arial" panose="020B0604020202020204" pitchFamily="34" charset="0"/>
              </a:defRPr>
            </a:lvl4pPr>
            <a:lvl5pPr marL="2057400" indent="-228600" defTabSz="1443038" eaLnBrk="0" hangingPunct="0">
              <a:defRPr sz="9900">
                <a:solidFill>
                  <a:schemeClr val="tx1"/>
                </a:solidFill>
                <a:latin typeface="Arial" panose="020B0604020202020204" pitchFamily="34" charset="0"/>
              </a:defRPr>
            </a:lvl5pPr>
            <a:lvl6pPr marL="2514600" indent="-228600" algn="ctr" defTabSz="1443038" eaLnBrk="0" fontAlgn="base" hangingPunct="0">
              <a:spcBef>
                <a:spcPct val="0"/>
              </a:spcBef>
              <a:spcAft>
                <a:spcPct val="0"/>
              </a:spcAft>
              <a:defRPr sz="9900">
                <a:solidFill>
                  <a:schemeClr val="tx1"/>
                </a:solidFill>
                <a:latin typeface="Arial" panose="020B0604020202020204" pitchFamily="34" charset="0"/>
              </a:defRPr>
            </a:lvl6pPr>
            <a:lvl7pPr marL="2971800" indent="-228600" algn="ctr" defTabSz="1443038" eaLnBrk="0" fontAlgn="base" hangingPunct="0">
              <a:spcBef>
                <a:spcPct val="0"/>
              </a:spcBef>
              <a:spcAft>
                <a:spcPct val="0"/>
              </a:spcAft>
              <a:defRPr sz="9900">
                <a:solidFill>
                  <a:schemeClr val="tx1"/>
                </a:solidFill>
                <a:latin typeface="Arial" panose="020B0604020202020204" pitchFamily="34" charset="0"/>
              </a:defRPr>
            </a:lvl7pPr>
            <a:lvl8pPr marL="3429000" indent="-228600" algn="ctr" defTabSz="1443038" eaLnBrk="0" fontAlgn="base" hangingPunct="0">
              <a:spcBef>
                <a:spcPct val="0"/>
              </a:spcBef>
              <a:spcAft>
                <a:spcPct val="0"/>
              </a:spcAft>
              <a:defRPr sz="9900">
                <a:solidFill>
                  <a:schemeClr val="tx1"/>
                </a:solidFill>
                <a:latin typeface="Arial" panose="020B0604020202020204" pitchFamily="34" charset="0"/>
              </a:defRPr>
            </a:lvl8pPr>
            <a:lvl9pPr marL="3886200" indent="-228600" algn="ctr" defTabSz="1443038" eaLnBrk="0" fontAlgn="base" hangingPunct="0">
              <a:spcBef>
                <a:spcPct val="0"/>
              </a:spcBef>
              <a:spcAft>
                <a:spcPct val="0"/>
              </a:spcAft>
              <a:defRPr sz="9900">
                <a:solidFill>
                  <a:schemeClr val="tx1"/>
                </a:solidFill>
                <a:latin typeface="Arial" panose="020B0604020202020204" pitchFamily="34" charset="0"/>
              </a:defRPr>
            </a:lvl9pPr>
          </a:lstStyle>
          <a:p>
            <a:pPr algn="r">
              <a:lnSpc>
                <a:spcPct val="70000"/>
              </a:lnSpc>
              <a:spcBef>
                <a:spcPct val="30000"/>
              </a:spcBef>
              <a:defRPr/>
            </a:pPr>
            <a:r>
              <a:rPr lang="en-US" altLang="en-US" sz="1200" dirty="0">
                <a:solidFill>
                  <a:schemeClr val="bg1"/>
                </a:solidFill>
              </a:rPr>
              <a:t>Nurse Anesthesia Program</a:t>
            </a:r>
          </a:p>
          <a:p>
            <a:pPr algn="r">
              <a:lnSpc>
                <a:spcPct val="70000"/>
              </a:lnSpc>
              <a:spcBef>
                <a:spcPct val="30000"/>
              </a:spcBef>
              <a:defRPr/>
            </a:pPr>
            <a:r>
              <a:rPr lang="en-US" altLang="en-US" sz="1200" dirty="0">
                <a:solidFill>
                  <a:schemeClr val="bg1"/>
                </a:solidFill>
              </a:rPr>
              <a:t>College of Nursing, East Carolina University</a:t>
            </a:r>
          </a:p>
          <a:p>
            <a:pPr algn="r">
              <a:lnSpc>
                <a:spcPct val="70000"/>
              </a:lnSpc>
              <a:spcBef>
                <a:spcPct val="30000"/>
              </a:spcBef>
              <a:defRPr/>
            </a:pPr>
            <a:r>
              <a:rPr lang="en-US" altLang="en-US" sz="1200" dirty="0">
                <a:solidFill>
                  <a:schemeClr val="bg1"/>
                </a:solidFill>
              </a:rPr>
              <a:t>Greenville, North Carolina 27858</a:t>
            </a:r>
          </a:p>
          <a:p>
            <a:pPr algn="r">
              <a:lnSpc>
                <a:spcPct val="70000"/>
              </a:lnSpc>
              <a:spcBef>
                <a:spcPct val="30000"/>
              </a:spcBef>
              <a:defRPr/>
            </a:pPr>
            <a:r>
              <a:rPr lang="en-US" altLang="en-US" sz="1200" dirty="0">
                <a:solidFill>
                  <a:schemeClr val="bg1"/>
                </a:solidFill>
              </a:rPr>
              <a:t>brownch12@students.ecu.edu</a:t>
            </a:r>
          </a:p>
          <a:p>
            <a:pPr algn="r">
              <a:lnSpc>
                <a:spcPct val="70000"/>
              </a:lnSpc>
              <a:spcBef>
                <a:spcPct val="30000"/>
              </a:spcBef>
              <a:defRPr/>
            </a:pPr>
            <a:endParaRPr lang="en-US" altLang="en-US" sz="1050" b="1" dirty="0">
              <a:solidFill>
                <a:schemeClr val="bg1"/>
              </a:solidFill>
            </a:endParaRPr>
          </a:p>
          <a:p>
            <a:pPr algn="r">
              <a:spcBef>
                <a:spcPct val="50000"/>
              </a:spcBef>
              <a:defRPr/>
            </a:pPr>
            <a:endParaRPr lang="en-US" altLang="en-US" sz="678" dirty="0">
              <a:latin typeface="Times New Roman" panose="02020603050405020304" pitchFamily="18" charset="0"/>
            </a:endParaRPr>
          </a:p>
        </p:txBody>
      </p:sp>
      <p:sp>
        <p:nvSpPr>
          <p:cNvPr id="2112" name="Text Box 64"/>
          <p:cNvSpPr txBox="1">
            <a:spLocks noChangeArrowheads="1"/>
          </p:cNvSpPr>
          <p:nvPr/>
        </p:nvSpPr>
        <p:spPr bwMode="auto">
          <a:xfrm>
            <a:off x="131407" y="5453576"/>
            <a:ext cx="3429000" cy="151516"/>
          </a:xfrm>
          <a:prstGeom prst="rect">
            <a:avLst/>
          </a:prstGeom>
          <a:gradFill rotWithShape="0">
            <a:gsLst>
              <a:gs pos="0">
                <a:srgbClr val="502D7F"/>
              </a:gs>
              <a:gs pos="100000">
                <a:schemeClr val="tx2"/>
              </a:gs>
            </a:gsLst>
            <a:lin ang="0" scaled="1"/>
          </a:gradFill>
          <a:ln w="9525">
            <a:noFill/>
            <a:miter lim="800000"/>
            <a:headEnd/>
            <a:tailEnd/>
          </a:ln>
          <a:effectLst/>
        </p:spPr>
        <p:txBody>
          <a:bodyPr wrap="square" lIns="25781" tIns="0" rIns="25781" bIns="12891">
            <a:spAutoFit/>
          </a:bodyPr>
          <a:lstStyle/>
          <a:p>
            <a:pPr defTabSz="257631">
              <a:spcBef>
                <a:spcPct val="50000"/>
              </a:spcBef>
              <a:defRPr/>
            </a:pPr>
            <a:r>
              <a:rPr lang="en-US" sz="900" b="1" dirty="0">
                <a:solidFill>
                  <a:schemeClr val="bg1"/>
                </a:solidFill>
                <a:effectLst>
                  <a:outerShdw blurRad="38100" dist="38100" dir="2700000" algn="tl">
                    <a:srgbClr val="000000"/>
                  </a:outerShdw>
                </a:effectLst>
                <a:latin typeface="Arial" charset="0"/>
              </a:rPr>
              <a:t>METHODS</a:t>
            </a:r>
            <a:endParaRPr lang="en-US" sz="900" dirty="0">
              <a:effectLst>
                <a:outerShdw blurRad="38100" dist="38100" dir="2700000" algn="tl">
                  <a:srgbClr val="FFFFFF"/>
                </a:outerShdw>
              </a:effectLst>
              <a:latin typeface="Times New Roman" pitchFamily="18" charset="0"/>
            </a:endParaRPr>
          </a:p>
        </p:txBody>
      </p:sp>
      <p:sp>
        <p:nvSpPr>
          <p:cNvPr id="29" name="TextBox 28"/>
          <p:cNvSpPr txBox="1"/>
          <p:nvPr/>
        </p:nvSpPr>
        <p:spPr>
          <a:xfrm>
            <a:off x="152400" y="5715000"/>
            <a:ext cx="3429000" cy="914400"/>
          </a:xfrm>
          <a:prstGeom prst="rect">
            <a:avLst/>
          </a:prstGeom>
          <a:noFill/>
          <a:ln>
            <a:solidFill>
              <a:srgbClr val="3F006A"/>
            </a:solidFill>
          </a:ln>
        </p:spPr>
        <p:txBody>
          <a:bodyPr wrap="square" rtlCol="0">
            <a:noAutofit/>
          </a:bodyPr>
          <a:lstStyle/>
          <a:p>
            <a:pPr marL="171450" indent="-171450">
              <a:buFont typeface="Arial" panose="020B0604020202020204" pitchFamily="34" charset="0"/>
              <a:buChar char="•"/>
            </a:pPr>
            <a:r>
              <a:rPr lang="en-US" sz="850" dirty="0"/>
              <a:t>Pre-survey/intervention/post-survey methodology</a:t>
            </a:r>
          </a:p>
          <a:p>
            <a:pPr marL="171450" indent="-171450">
              <a:buFont typeface="Arial" panose="020B0604020202020204" pitchFamily="34" charset="0"/>
              <a:buChar char="•"/>
            </a:pPr>
            <a:r>
              <a:rPr lang="en-US" sz="850" dirty="0"/>
              <a:t>First three stages of the Plan-Do-Study-Act (PDSA) cycle</a:t>
            </a:r>
          </a:p>
          <a:p>
            <a:pPr marL="171450" indent="-171450">
              <a:buFont typeface="Arial" panose="020B0604020202020204" pitchFamily="34" charset="0"/>
              <a:buChar char="•"/>
            </a:pPr>
            <a:r>
              <a:rPr lang="en-US" sz="850" dirty="0"/>
              <a:t>Direct provision of manometers to the participating CRNAs at the start of the two-week implementation period</a:t>
            </a:r>
          </a:p>
          <a:p>
            <a:pPr marL="171450" indent="-171450">
              <a:buFont typeface="Arial" panose="020B0604020202020204" pitchFamily="34" charset="0"/>
              <a:buChar char="•"/>
            </a:pPr>
            <a:r>
              <a:rPr lang="en-US" sz="850" dirty="0"/>
              <a:t>Data collection via anonymous initial and follow-up surveys</a:t>
            </a:r>
          </a:p>
          <a:p>
            <a:pPr marL="171450" indent="-171450">
              <a:buFont typeface="Arial" panose="020B0604020202020204" pitchFamily="34" charset="0"/>
              <a:buChar char="•"/>
            </a:pPr>
            <a:r>
              <a:rPr lang="en-US" sz="850" dirty="0"/>
              <a:t>Data analysis via Excel software</a:t>
            </a:r>
          </a:p>
        </p:txBody>
      </p:sp>
      <p:sp>
        <p:nvSpPr>
          <p:cNvPr id="31" name="TextBox 30"/>
          <p:cNvSpPr txBox="1"/>
          <p:nvPr/>
        </p:nvSpPr>
        <p:spPr>
          <a:xfrm>
            <a:off x="8604991" y="1411326"/>
            <a:ext cx="3429000" cy="1797457"/>
          </a:xfrm>
          <a:prstGeom prst="rect">
            <a:avLst/>
          </a:prstGeom>
          <a:noFill/>
          <a:ln>
            <a:solidFill>
              <a:srgbClr val="3F006A"/>
            </a:solidFill>
          </a:ln>
        </p:spPr>
        <p:txBody>
          <a:bodyPr wrap="square" rtlCol="0">
            <a:noAutofit/>
          </a:bodyPr>
          <a:lstStyle/>
          <a:p>
            <a:pPr marL="171450" indent="-171450">
              <a:buFont typeface="Arial" panose="020B0604020202020204" pitchFamily="34" charset="0"/>
              <a:buChar char="•"/>
            </a:pPr>
            <a:r>
              <a:rPr lang="en-US" sz="850" dirty="0"/>
              <a:t>This quality improvement (QI) project increased the awareness of ETT cuff pressure monitoring amongst the participating CRNAs and allowed the CRNAs to assess their perceptions of adequacy regarding the subjective and objective methods of ETT cuff pressure monitoring. </a:t>
            </a:r>
          </a:p>
          <a:p>
            <a:pPr marL="171450" indent="-171450">
              <a:buFont typeface="Arial" panose="020B0604020202020204" pitchFamily="34" charset="0"/>
              <a:buChar char="•"/>
            </a:pPr>
            <a:r>
              <a:rPr lang="en-US" sz="850" dirty="0"/>
              <a:t>In alignment with the support for objective ETT cuff pressure measurement by Hockey et al. (2016), the participating anesthesia providers developed more favorable opinions towards objective ETT cuff pressure measurement upon conclusion of the project implementation period. </a:t>
            </a:r>
          </a:p>
          <a:p>
            <a:pPr marL="171450" indent="-171450">
              <a:buFont typeface="Arial" panose="020B0604020202020204" pitchFamily="34" charset="0"/>
              <a:buChar char="•"/>
            </a:pPr>
            <a:r>
              <a:rPr lang="en-US" sz="850" dirty="0"/>
              <a:t>This QI project had a negative impact on the opinions of adequacy regarding the commonplace (subjective) ETT cuff pressure measurement methods.</a:t>
            </a:r>
          </a:p>
          <a:p>
            <a:pPr marL="171450" indent="-171450">
              <a:buFont typeface="Arial" panose="020B0604020202020204" pitchFamily="34" charset="0"/>
              <a:buChar char="•"/>
            </a:pPr>
            <a:endParaRPr lang="en-US" sz="850" dirty="0"/>
          </a:p>
          <a:p>
            <a:endParaRPr lang="en-US" sz="850" dirty="0"/>
          </a:p>
        </p:txBody>
      </p:sp>
      <p:sp>
        <p:nvSpPr>
          <p:cNvPr id="32" name="TextBox 31"/>
          <p:cNvSpPr txBox="1"/>
          <p:nvPr/>
        </p:nvSpPr>
        <p:spPr>
          <a:xfrm>
            <a:off x="8610600" y="3559804"/>
            <a:ext cx="3428999" cy="2054409"/>
          </a:xfrm>
          <a:prstGeom prst="rect">
            <a:avLst/>
          </a:prstGeom>
          <a:noFill/>
          <a:ln>
            <a:solidFill>
              <a:srgbClr val="3F006A"/>
            </a:solidFill>
          </a:ln>
        </p:spPr>
        <p:txBody>
          <a:bodyPr wrap="square" rtlCol="0" anchor="ctr">
            <a:spAutoFit/>
          </a:bodyPr>
          <a:lstStyle/>
          <a:p>
            <a:pPr marL="171450" indent="-171450">
              <a:buFont typeface="Arial" panose="020B0604020202020204" pitchFamily="34" charset="0"/>
              <a:buChar char="•"/>
            </a:pPr>
            <a:r>
              <a:rPr lang="en-US" sz="850" dirty="0"/>
              <a:t>Increased familiarity with and knowledge of the manometer device likely contributed to observed changes in perceptions regarding subjective and objective ETT cuff pressure measurement methods.</a:t>
            </a:r>
          </a:p>
          <a:p>
            <a:pPr marL="171450" indent="-171450">
              <a:buFont typeface="Arial" panose="020B0604020202020204" pitchFamily="34" charset="0"/>
              <a:buChar char="•"/>
            </a:pPr>
            <a:r>
              <a:rPr lang="en-US" sz="850" dirty="0"/>
              <a:t>Through provider education and direct provision of manometers, perceptions of the manometer device became more favorable and estimates of future use increased.</a:t>
            </a:r>
          </a:p>
          <a:p>
            <a:pPr marL="171450" indent="-171450">
              <a:buFont typeface="Arial" panose="020B0604020202020204" pitchFamily="34" charset="0"/>
              <a:buChar char="•"/>
            </a:pPr>
            <a:r>
              <a:rPr lang="en-US" sz="850" dirty="0"/>
              <a:t>The observed increase in appreciation for the manometer device may hold significance in future implementation efforts by the organization to evolve a standard of care for ETT cuff pressure management. </a:t>
            </a:r>
          </a:p>
          <a:p>
            <a:pPr marL="171450" indent="-171450">
              <a:buFont typeface="Arial" panose="020B0604020202020204" pitchFamily="34" charset="0"/>
              <a:buChar char="•"/>
            </a:pPr>
            <a:r>
              <a:rPr lang="en-US" sz="850" dirty="0"/>
              <a:t>Future anesthesia department discussions regarding the patient safety issue of ETT cuff pressure monitoring should expect success if centered around education about the topic and if access to objective measurement devices is ensured.</a:t>
            </a:r>
          </a:p>
        </p:txBody>
      </p:sp>
      <p:sp>
        <p:nvSpPr>
          <p:cNvPr id="33" name="TextBox 32"/>
          <p:cNvSpPr txBox="1"/>
          <p:nvPr/>
        </p:nvSpPr>
        <p:spPr>
          <a:xfrm>
            <a:off x="8610600" y="5943600"/>
            <a:ext cx="3429000" cy="685800"/>
          </a:xfrm>
          <a:prstGeom prst="rect">
            <a:avLst/>
          </a:prstGeom>
          <a:noFill/>
          <a:ln>
            <a:solidFill>
              <a:srgbClr val="3F006A"/>
            </a:solidFill>
          </a:ln>
        </p:spPr>
        <p:txBody>
          <a:bodyPr wrap="square" rtlCol="0">
            <a:noAutofit/>
          </a:bodyPr>
          <a:lstStyle/>
          <a:p>
            <a:r>
              <a:rPr lang="en-US" sz="800" dirty="0"/>
              <a:t>Hockey, C. A., van Zundert, .A.J., &amp; Paratz, J. D. (2016). Does objective measurement of tracheal tube cuff pressures minimise adverse effects and maintain accurate cuff pressures? A systematic review and meta-analysis. </a:t>
            </a:r>
            <a:r>
              <a:rPr lang="en-US" sz="800" i="1" dirty="0"/>
              <a:t>Anaesthesia and Intensive Care</a:t>
            </a:r>
            <a:r>
              <a:rPr lang="en-US" sz="800" dirty="0"/>
              <a:t>, </a:t>
            </a:r>
            <a:r>
              <a:rPr lang="en-US" sz="800" i="1" dirty="0"/>
              <a:t>44</a:t>
            </a:r>
            <a:r>
              <a:rPr lang="en-US" sz="800" dirty="0"/>
              <a:t>(5), 560-570. https://doi.org/10.1177/0310057X1604400503</a:t>
            </a:r>
          </a:p>
          <a:p>
            <a:endParaRPr lang="en-US" sz="800" i="1" dirty="0"/>
          </a:p>
        </p:txBody>
      </p:sp>
      <p:pic>
        <p:nvPicPr>
          <p:cNvPr id="4" name="Picture 3">
            <a:extLst>
              <a:ext uri="{FF2B5EF4-FFF2-40B4-BE49-F238E27FC236}">
                <a16:creationId xmlns:a16="http://schemas.microsoft.com/office/drawing/2014/main" id="{9AFC199B-BD44-4C43-BFA9-62855DE4491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1173" y="82569"/>
            <a:ext cx="1667613" cy="611819"/>
          </a:xfrm>
          <a:prstGeom prst="rect">
            <a:avLst/>
          </a:prstGeom>
        </p:spPr>
      </p:pic>
      <p:pic>
        <p:nvPicPr>
          <p:cNvPr id="7" name="Picture 6">
            <a:extLst>
              <a:ext uri="{FF2B5EF4-FFF2-40B4-BE49-F238E27FC236}">
                <a16:creationId xmlns:a16="http://schemas.microsoft.com/office/drawing/2014/main" id="{30E550E7-95C4-1643-902D-98BB23FC3D8E}"/>
              </a:ext>
            </a:extLst>
          </p:cNvPr>
          <p:cNvPicPr>
            <a:picLocks noChangeAspect="1"/>
          </p:cNvPicPr>
          <p:nvPr/>
        </p:nvPicPr>
        <p:blipFill rotWithShape="1">
          <a:blip r:embed="rId3">
            <a:extLst>
              <a:ext uri="{28A0092B-C50C-407E-A947-70E740481C1C}">
                <a14:useLocalDpi xmlns:a14="http://schemas.microsoft.com/office/drawing/2010/main" val="0"/>
              </a:ext>
            </a:extLst>
          </a:blip>
          <a:srcRect l="1903" t="17418"/>
          <a:stretch/>
        </p:blipFill>
        <p:spPr>
          <a:xfrm>
            <a:off x="4038600" y="1600200"/>
            <a:ext cx="4250093" cy="2610294"/>
          </a:xfrm>
          <a:prstGeom prst="rect">
            <a:avLst/>
          </a:prstGeom>
        </p:spPr>
      </p:pic>
      <p:pic>
        <p:nvPicPr>
          <p:cNvPr id="34" name="Picture 33">
            <a:extLst>
              <a:ext uri="{FF2B5EF4-FFF2-40B4-BE49-F238E27FC236}">
                <a16:creationId xmlns:a16="http://schemas.microsoft.com/office/drawing/2014/main" id="{40787E67-AB41-954C-8B23-BADEB0944CD1}"/>
              </a:ext>
            </a:extLst>
          </p:cNvPr>
          <p:cNvPicPr>
            <a:picLocks noChangeAspect="1"/>
          </p:cNvPicPr>
          <p:nvPr/>
        </p:nvPicPr>
        <p:blipFill rotWithShape="1">
          <a:blip r:embed="rId4">
            <a:extLst>
              <a:ext uri="{28A0092B-C50C-407E-A947-70E740481C1C}">
                <a14:useLocalDpi xmlns:a14="http://schemas.microsoft.com/office/drawing/2010/main" val="0"/>
              </a:ext>
            </a:extLst>
          </a:blip>
          <a:srcRect t="17302"/>
          <a:stretch/>
        </p:blipFill>
        <p:spPr>
          <a:xfrm>
            <a:off x="4041648" y="4274288"/>
            <a:ext cx="4114800" cy="2318142"/>
          </a:xfrm>
          <a:prstGeom prst="rect">
            <a:avLst/>
          </a:prstGeom>
        </p:spPr>
      </p:pic>
      <p:sp>
        <p:nvSpPr>
          <p:cNvPr id="13" name="TextBox 12">
            <a:extLst>
              <a:ext uri="{FF2B5EF4-FFF2-40B4-BE49-F238E27FC236}">
                <a16:creationId xmlns:a16="http://schemas.microsoft.com/office/drawing/2014/main" id="{A2F49BBA-31C7-7546-B1D2-FF27F6C3F79E}"/>
              </a:ext>
            </a:extLst>
          </p:cNvPr>
          <p:cNvSpPr txBox="1"/>
          <p:nvPr/>
        </p:nvSpPr>
        <p:spPr>
          <a:xfrm>
            <a:off x="3581400" y="4114800"/>
            <a:ext cx="2971800" cy="215444"/>
          </a:xfrm>
          <a:prstGeom prst="rect">
            <a:avLst/>
          </a:prstGeom>
          <a:noFill/>
        </p:spPr>
        <p:txBody>
          <a:bodyPr wrap="square" rtlCol="0">
            <a:spAutoFit/>
          </a:bodyPr>
          <a:lstStyle/>
          <a:p>
            <a:pPr algn="ctr"/>
            <a:r>
              <a:rPr lang="en-US" sz="800" i="1" dirty="0"/>
              <a:t>Manometer Use: Pre- and Post-Intervention (n=5)</a:t>
            </a:r>
          </a:p>
        </p:txBody>
      </p:sp>
      <p:sp>
        <p:nvSpPr>
          <p:cNvPr id="39" name="TextBox 38">
            <a:extLst>
              <a:ext uri="{FF2B5EF4-FFF2-40B4-BE49-F238E27FC236}">
                <a16:creationId xmlns:a16="http://schemas.microsoft.com/office/drawing/2014/main" id="{330EE1F9-8CD1-504A-A0FD-259F481D141B}"/>
              </a:ext>
            </a:extLst>
          </p:cNvPr>
          <p:cNvSpPr txBox="1"/>
          <p:nvPr/>
        </p:nvSpPr>
        <p:spPr>
          <a:xfrm>
            <a:off x="3810000" y="1371600"/>
            <a:ext cx="4343400" cy="215444"/>
          </a:xfrm>
          <a:prstGeom prst="rect">
            <a:avLst/>
          </a:prstGeom>
          <a:noFill/>
        </p:spPr>
        <p:txBody>
          <a:bodyPr wrap="square" rtlCol="0">
            <a:spAutoFit/>
          </a:bodyPr>
          <a:lstStyle/>
          <a:p>
            <a:pPr algn="ctr"/>
            <a:r>
              <a:rPr lang="en-US" sz="800" i="1" dirty="0"/>
              <a:t>Opinion on Subjective Assessment of ETT Cuff Pressure: Pre- and Post-Intervention (n=5)</a:t>
            </a:r>
          </a:p>
        </p:txBody>
      </p:sp>
      <p:sp>
        <p:nvSpPr>
          <p:cNvPr id="2" name="TextBox 1">
            <a:extLst>
              <a:ext uri="{FF2B5EF4-FFF2-40B4-BE49-F238E27FC236}">
                <a16:creationId xmlns:a16="http://schemas.microsoft.com/office/drawing/2014/main" id="{909C3E99-DCA8-7E43-AA3B-A1324B7B993B}"/>
              </a:ext>
            </a:extLst>
          </p:cNvPr>
          <p:cNvSpPr txBox="1"/>
          <p:nvPr/>
        </p:nvSpPr>
        <p:spPr>
          <a:xfrm>
            <a:off x="143130" y="3509546"/>
            <a:ext cx="3405554" cy="1799141"/>
          </a:xfrm>
          <a:prstGeom prst="rect">
            <a:avLst/>
          </a:prstGeom>
          <a:noFill/>
          <a:ln>
            <a:solidFill>
              <a:srgbClr val="3F006A"/>
            </a:solidFill>
          </a:ln>
        </p:spPr>
        <p:txBody>
          <a:bodyPr wrap="square" bIns="0" rtlCol="0">
            <a:spAutoFit/>
          </a:bodyPr>
          <a:lstStyle/>
          <a:p>
            <a:r>
              <a:rPr lang="en-US" sz="850" dirty="0"/>
              <a:t>Appropriate inflation is necessary in preventing adverse effects associated with under- and over-inflated ETT cuffs in intubated patients. A cuff pressure reading between 20–30 centimeters of water (cm H</a:t>
            </a:r>
            <a:r>
              <a:rPr lang="en-US" sz="850" baseline="-25000" dirty="0"/>
              <a:t>2</a:t>
            </a:r>
            <a:r>
              <a:rPr lang="en-US" sz="850" dirty="0"/>
              <a:t>O) is commonly regarded as being safe for the intubated patient; cuff pressures above or below this range render the intubated patient at risk for complications not limited to tracheal stenosis, mucosal ischemia, micro aspiration, and inadequate ventilation (Hockey et al., 2016). At a small rural hospital in eastern North Carolina, as in most other surgical settings, a specific policy directed toward anesthesia provider management of the ETT cuff has not been delineated. This has led to personal preference of the CRNAs being the determining factor for the chosen cuff pressure measurement method. </a:t>
            </a:r>
          </a:p>
        </p:txBody>
      </p:sp>
      <p:sp>
        <p:nvSpPr>
          <p:cNvPr id="27" name="TextBox 26">
            <a:extLst>
              <a:ext uri="{FF2B5EF4-FFF2-40B4-BE49-F238E27FC236}">
                <a16:creationId xmlns:a16="http://schemas.microsoft.com/office/drawing/2014/main" id="{7D878D8B-32E7-4148-B427-50E7187EA042}"/>
              </a:ext>
            </a:extLst>
          </p:cNvPr>
          <p:cNvSpPr txBox="1"/>
          <p:nvPr/>
        </p:nvSpPr>
        <p:spPr>
          <a:xfrm>
            <a:off x="143130" y="1441240"/>
            <a:ext cx="3429000" cy="1661993"/>
          </a:xfrm>
          <a:prstGeom prst="rect">
            <a:avLst/>
          </a:prstGeom>
          <a:noFill/>
          <a:ln>
            <a:solidFill>
              <a:srgbClr val="404040"/>
            </a:solidFill>
          </a:ln>
        </p:spPr>
        <p:txBody>
          <a:bodyPr wrap="square" rtlCol="0">
            <a:spAutoFit/>
          </a:bodyPr>
          <a:lstStyle/>
          <a:p>
            <a:r>
              <a:rPr lang="en-US" sz="850" dirty="0"/>
              <a:t>Endotracheal tube (ETT) cuff pressure management is an important intraoperative patient care intervention. Current practices include several subjective measurement methods as well as an objective measurement method (manometer device). The purpose of this quality improvement project was to assess anesthesia providers’ perceptions of perioperative usefulness of subjective and objective assessment for obtaining adequate endotracheal tube cuff pressures. Upon conclusion of this project, perceptions regarding subjective assessment of endotracheal tube cuff pressures shifted towards feelings of inadequacy and neutrality while opinions regarding the manometer shifted towards a consensus of greater perceived adequacy. </a:t>
            </a:r>
          </a:p>
        </p:txBody>
      </p:sp>
      <p:sp>
        <p:nvSpPr>
          <p:cNvPr id="35" name="TextBox 34">
            <a:extLst>
              <a:ext uri="{FF2B5EF4-FFF2-40B4-BE49-F238E27FC236}">
                <a16:creationId xmlns:a16="http://schemas.microsoft.com/office/drawing/2014/main" id="{3FF19686-5307-8941-ADEC-050500F4B3C1}"/>
              </a:ext>
            </a:extLst>
          </p:cNvPr>
          <p:cNvSpPr txBox="1"/>
          <p:nvPr/>
        </p:nvSpPr>
        <p:spPr>
          <a:xfrm>
            <a:off x="3810000" y="1371600"/>
            <a:ext cx="4572000" cy="5253650"/>
          </a:xfrm>
          <a:prstGeom prst="rect">
            <a:avLst/>
          </a:prstGeom>
          <a:noFill/>
          <a:ln>
            <a:solidFill>
              <a:srgbClr val="3F006A"/>
            </a:solidFill>
          </a:ln>
        </p:spPr>
        <p:txBody>
          <a:bodyPr wrap="square" rtlCol="0">
            <a:noAutofit/>
          </a:bodyPr>
          <a:lstStyle/>
          <a:p>
            <a:endParaRPr lang="en-US" sz="750" i="1"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CC18"/>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5032375" rtl="0" eaLnBrk="1" fontAlgn="base" latinLnBrk="0" hangingPunct="1">
          <a:lnSpc>
            <a:spcPct val="100000"/>
          </a:lnSpc>
          <a:spcBef>
            <a:spcPct val="0"/>
          </a:spcBef>
          <a:spcAft>
            <a:spcPct val="0"/>
          </a:spcAft>
          <a:buClrTx/>
          <a:buSzTx/>
          <a:buFontTx/>
          <a:buNone/>
          <a:tabLst/>
          <a:defRPr kumimoji="0" lang="en-US" sz="99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20106</TotalTime>
  <Words>641</Words>
  <Application>Microsoft Macintosh PowerPoint</Application>
  <PresentationFormat>Widescreen</PresentationFormat>
  <Paragraphs>31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Default Design</vt:lpstr>
      <vt:lpstr>PowerPoint Presentation</vt:lpstr>
    </vt:vector>
  </TitlesOfParts>
  <Company>East Carolina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EltonC</dc:creator>
  <cp:lastModifiedBy>Charlotte Brown</cp:lastModifiedBy>
  <cp:revision>81</cp:revision>
  <dcterms:created xsi:type="dcterms:W3CDTF">2005-01-10T15:51:10Z</dcterms:created>
  <dcterms:modified xsi:type="dcterms:W3CDTF">2021-10-22T20:50:50Z</dcterms:modified>
</cp:coreProperties>
</file>