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55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113386" algn="l" rtl="0" eaLnBrk="0" fontAlgn="base" hangingPunct="0">
      <a:spcBef>
        <a:spcPct val="0"/>
      </a:spcBef>
      <a:spcAft>
        <a:spcPct val="0"/>
      </a:spcAft>
      <a:defRPr sz="2455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226771" algn="l" rtl="0" eaLnBrk="0" fontAlgn="base" hangingPunct="0">
      <a:spcBef>
        <a:spcPct val="0"/>
      </a:spcBef>
      <a:spcAft>
        <a:spcPct val="0"/>
      </a:spcAft>
      <a:defRPr sz="2455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340157" algn="l" rtl="0" eaLnBrk="0" fontAlgn="base" hangingPunct="0">
      <a:spcBef>
        <a:spcPct val="0"/>
      </a:spcBef>
      <a:spcAft>
        <a:spcPct val="0"/>
      </a:spcAft>
      <a:defRPr sz="2455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453542" algn="l" rtl="0" eaLnBrk="0" fontAlgn="base" hangingPunct="0">
      <a:spcBef>
        <a:spcPct val="0"/>
      </a:spcBef>
      <a:spcAft>
        <a:spcPct val="0"/>
      </a:spcAft>
      <a:defRPr sz="2455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566928" algn="l" defTabSz="226771" rtl="0" eaLnBrk="1" latinLnBrk="0" hangingPunct="1">
      <a:defRPr sz="2455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680314" algn="l" defTabSz="226771" rtl="0" eaLnBrk="1" latinLnBrk="0" hangingPunct="1">
      <a:defRPr sz="2455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793699" algn="l" defTabSz="226771" rtl="0" eaLnBrk="1" latinLnBrk="0" hangingPunct="1">
      <a:defRPr sz="2455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907085" algn="l" defTabSz="226771" rtl="0" eaLnBrk="1" latinLnBrk="0" hangingPunct="1">
      <a:defRPr sz="2455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18"/>
    <a:srgbClr val="FFC82E"/>
    <a:srgbClr val="502D7F"/>
    <a:srgbClr val="333333"/>
    <a:srgbClr val="6902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FE35D43-733B-470D-9C23-082711316DE8}" v="83" dt="2021-11-06T21:45:18.62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949" autoAdjust="0"/>
    <p:restoredTop sz="76968" autoAdjust="0"/>
  </p:normalViewPr>
  <p:slideViewPr>
    <p:cSldViewPr>
      <p:cViewPr varScale="1">
        <p:scale>
          <a:sx n="72" d="100"/>
          <a:sy n="72" d="100"/>
        </p:scale>
        <p:origin x="999" y="3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228600" cy="2286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ennifer Young" userId="432295dd9811047b" providerId="LiveId" clId="{7FE35D43-733B-470D-9C23-082711316DE8}"/>
    <pc:docChg chg="undo custSel addSld delSld modSld sldOrd">
      <pc:chgData name="Jennifer Young" userId="432295dd9811047b" providerId="LiveId" clId="{7FE35D43-733B-470D-9C23-082711316DE8}" dt="2021-12-03T12:04:08.050" v="893" actId="20577"/>
      <pc:docMkLst>
        <pc:docMk/>
      </pc:docMkLst>
      <pc:sldChg chg="addSp delSp modSp mod modNotesTx">
        <pc:chgData name="Jennifer Young" userId="432295dd9811047b" providerId="LiveId" clId="{7FE35D43-733B-470D-9C23-082711316DE8}" dt="2021-12-03T12:04:08.050" v="893" actId="20577"/>
        <pc:sldMkLst>
          <pc:docMk/>
          <pc:sldMk cId="0" sldId="256"/>
        </pc:sldMkLst>
        <pc:spChg chg="mod">
          <ac:chgData name="Jennifer Young" userId="432295dd9811047b" providerId="LiveId" clId="{7FE35D43-733B-470D-9C23-082711316DE8}" dt="2021-11-06T21:14:05.105" v="821" actId="20577"/>
          <ac:spMkLst>
            <pc:docMk/>
            <pc:sldMk cId="0" sldId="256"/>
            <ac:spMk id="2" creationId="{00000000-0000-0000-0000-000000000000}"/>
          </ac:spMkLst>
        </pc:spChg>
        <pc:spChg chg="mod">
          <ac:chgData name="Jennifer Young" userId="432295dd9811047b" providerId="LiveId" clId="{7FE35D43-733B-470D-9C23-082711316DE8}" dt="2021-11-06T21:14:42.878" v="825" actId="20577"/>
          <ac:spMkLst>
            <pc:docMk/>
            <pc:sldMk cId="0" sldId="256"/>
            <ac:spMk id="28" creationId="{00000000-0000-0000-0000-000000000000}"/>
          </ac:spMkLst>
        </pc:spChg>
        <pc:spChg chg="mod">
          <ac:chgData name="Jennifer Young" userId="432295dd9811047b" providerId="LiveId" clId="{7FE35D43-733B-470D-9C23-082711316DE8}" dt="2021-11-04T22:18:32.206" v="546" actId="20577"/>
          <ac:spMkLst>
            <pc:docMk/>
            <pc:sldMk cId="0" sldId="256"/>
            <ac:spMk id="29" creationId="{00000000-0000-0000-0000-000000000000}"/>
          </ac:spMkLst>
        </pc:spChg>
        <pc:spChg chg="mod">
          <ac:chgData name="Jennifer Young" userId="432295dd9811047b" providerId="LiveId" clId="{7FE35D43-733B-470D-9C23-082711316DE8}" dt="2021-11-05T13:13:52.700" v="637" actId="1076"/>
          <ac:spMkLst>
            <pc:docMk/>
            <pc:sldMk cId="0" sldId="256"/>
            <ac:spMk id="31" creationId="{00000000-0000-0000-0000-000000000000}"/>
          </ac:spMkLst>
        </pc:spChg>
        <pc:spChg chg="mod">
          <ac:chgData name="Jennifer Young" userId="432295dd9811047b" providerId="LiveId" clId="{7FE35D43-733B-470D-9C23-082711316DE8}" dt="2021-11-05T13:13:52.700" v="637" actId="1076"/>
          <ac:spMkLst>
            <pc:docMk/>
            <pc:sldMk cId="0" sldId="256"/>
            <ac:spMk id="32" creationId="{00000000-0000-0000-0000-000000000000}"/>
          </ac:spMkLst>
        </pc:spChg>
        <pc:spChg chg="mod">
          <ac:chgData name="Jennifer Young" userId="432295dd9811047b" providerId="LiveId" clId="{7FE35D43-733B-470D-9C23-082711316DE8}" dt="2021-10-23T17:54:30.388" v="487" actId="1076"/>
          <ac:spMkLst>
            <pc:docMk/>
            <pc:sldMk cId="0" sldId="256"/>
            <ac:spMk id="41" creationId="{25F48212-1B2C-45AB-BEB7-EB9D239EDEB3}"/>
          </ac:spMkLst>
        </pc:spChg>
        <pc:spChg chg="mod">
          <ac:chgData name="Jennifer Young" userId="432295dd9811047b" providerId="LiveId" clId="{7FE35D43-733B-470D-9C23-082711316DE8}" dt="2021-10-23T17:54:30.388" v="487" actId="1076"/>
          <ac:spMkLst>
            <pc:docMk/>
            <pc:sldMk cId="0" sldId="256"/>
            <ac:spMk id="42" creationId="{456D8937-5367-4378-AB65-A13669700A9D}"/>
          </ac:spMkLst>
        </pc:spChg>
        <pc:spChg chg="mod">
          <ac:chgData name="Jennifer Young" userId="432295dd9811047b" providerId="LiveId" clId="{7FE35D43-733B-470D-9C23-082711316DE8}" dt="2021-11-06T21:16:08.173" v="827" actId="20577"/>
          <ac:spMkLst>
            <pc:docMk/>
            <pc:sldMk cId="0" sldId="256"/>
            <ac:spMk id="43" creationId="{7BDB296B-F019-4E18-914B-6468D9527984}"/>
          </ac:spMkLst>
        </pc:spChg>
        <pc:spChg chg="mod">
          <ac:chgData name="Jennifer Young" userId="432295dd9811047b" providerId="LiveId" clId="{7FE35D43-733B-470D-9C23-082711316DE8}" dt="2021-11-05T13:13:58.206" v="638" actId="14100"/>
          <ac:spMkLst>
            <pc:docMk/>
            <pc:sldMk cId="0" sldId="256"/>
            <ac:spMk id="47" creationId="{3BAE8161-9A5D-4540-9E00-081B03302A70}"/>
          </ac:spMkLst>
        </pc:spChg>
        <pc:spChg chg="mod">
          <ac:chgData name="Jennifer Young" userId="432295dd9811047b" providerId="LiveId" clId="{7FE35D43-733B-470D-9C23-082711316DE8}" dt="2021-11-05T13:13:52.700" v="637" actId="1076"/>
          <ac:spMkLst>
            <pc:docMk/>
            <pc:sldMk cId="0" sldId="256"/>
            <ac:spMk id="2051" creationId="{00000000-0000-0000-0000-000000000000}"/>
          </ac:spMkLst>
        </pc:spChg>
        <pc:spChg chg="mod">
          <ac:chgData name="Jennifer Young" userId="432295dd9811047b" providerId="LiveId" clId="{7FE35D43-733B-470D-9C23-082711316DE8}" dt="2021-11-05T13:13:52.700" v="637" actId="1076"/>
          <ac:spMkLst>
            <pc:docMk/>
            <pc:sldMk cId="0" sldId="256"/>
            <ac:spMk id="2052" creationId="{00000000-0000-0000-0000-000000000000}"/>
          </ac:spMkLst>
        </pc:spChg>
        <pc:spChg chg="mod">
          <ac:chgData name="Jennifer Young" userId="432295dd9811047b" providerId="LiveId" clId="{7FE35D43-733B-470D-9C23-082711316DE8}" dt="2021-10-23T17:37:46.718" v="371" actId="1076"/>
          <ac:spMkLst>
            <pc:docMk/>
            <pc:sldMk cId="0" sldId="256"/>
            <ac:spMk id="2056" creationId="{00000000-0000-0000-0000-000000000000}"/>
          </ac:spMkLst>
        </pc:spChg>
        <pc:spChg chg="mod">
          <ac:chgData name="Jennifer Young" userId="432295dd9811047b" providerId="LiveId" clId="{7FE35D43-733B-470D-9C23-082711316DE8}" dt="2021-10-23T17:53:59.930" v="483" actId="1076"/>
          <ac:spMkLst>
            <pc:docMk/>
            <pc:sldMk cId="0" sldId="256"/>
            <ac:spMk id="2071" creationId="{00000000-0000-0000-0000-000000000000}"/>
          </ac:spMkLst>
        </pc:spChg>
        <pc:spChg chg="mod">
          <ac:chgData name="Jennifer Young" userId="432295dd9811047b" providerId="LiveId" clId="{7FE35D43-733B-470D-9C23-082711316DE8}" dt="2021-10-23T17:37:46.718" v="371" actId="1076"/>
          <ac:spMkLst>
            <pc:docMk/>
            <pc:sldMk cId="0" sldId="256"/>
            <ac:spMk id="2091" creationId="{00000000-0000-0000-0000-000000000000}"/>
          </ac:spMkLst>
        </pc:spChg>
        <pc:spChg chg="mod">
          <ac:chgData name="Jennifer Young" userId="432295dd9811047b" providerId="LiveId" clId="{7FE35D43-733B-470D-9C23-082711316DE8}" dt="2021-11-05T13:13:52.700" v="637" actId="1076"/>
          <ac:spMkLst>
            <pc:docMk/>
            <pc:sldMk cId="0" sldId="256"/>
            <ac:spMk id="2094" creationId="{00000000-0000-0000-0000-000000000000}"/>
          </ac:spMkLst>
        </pc:spChg>
        <pc:spChg chg="mod">
          <ac:chgData name="Jennifer Young" userId="432295dd9811047b" providerId="LiveId" clId="{7FE35D43-733B-470D-9C23-082711316DE8}" dt="2021-11-05T13:13:52.700" v="637" actId="1076"/>
          <ac:spMkLst>
            <pc:docMk/>
            <pc:sldMk cId="0" sldId="256"/>
            <ac:spMk id="2099" creationId="{00000000-0000-0000-0000-000000000000}"/>
          </ac:spMkLst>
        </pc:spChg>
        <pc:spChg chg="mod">
          <ac:chgData name="Jennifer Young" userId="432295dd9811047b" providerId="LiveId" clId="{7FE35D43-733B-470D-9C23-082711316DE8}" dt="2021-10-23T17:53:59.930" v="483" actId="1076"/>
          <ac:spMkLst>
            <pc:docMk/>
            <pc:sldMk cId="0" sldId="256"/>
            <ac:spMk id="2112" creationId="{00000000-0000-0000-0000-000000000000}"/>
          </ac:spMkLst>
        </pc:spChg>
        <pc:graphicFrameChg chg="add mod">
          <ac:chgData name="Jennifer Young" userId="432295dd9811047b" providerId="LiveId" clId="{7FE35D43-733B-470D-9C23-082711316DE8}" dt="2021-10-23T17:28:31.668" v="10"/>
          <ac:graphicFrameMkLst>
            <pc:docMk/>
            <pc:sldMk cId="0" sldId="256"/>
            <ac:graphicFrameMk id="33" creationId="{1B889C43-9795-48FD-B501-F2E6186A31E6}"/>
          </ac:graphicFrameMkLst>
        </pc:graphicFrameChg>
        <pc:graphicFrameChg chg="mod">
          <ac:chgData name="Jennifer Young" userId="432295dd9811047b" providerId="LiveId" clId="{7FE35D43-733B-470D-9C23-082711316DE8}" dt="2021-11-06T21:45:18.629" v="888" actId="20577"/>
          <ac:graphicFrameMkLst>
            <pc:docMk/>
            <pc:sldMk cId="0" sldId="256"/>
            <ac:graphicFrameMk id="44" creationId="{B4433418-616F-439E-A652-A2AF328941D9}"/>
          </ac:graphicFrameMkLst>
        </pc:graphicFrameChg>
        <pc:picChg chg="mod">
          <ac:chgData name="Jennifer Young" userId="432295dd9811047b" providerId="LiveId" clId="{7FE35D43-733B-470D-9C23-082711316DE8}" dt="2021-11-05T13:14:03.615" v="639" actId="14100"/>
          <ac:picMkLst>
            <pc:docMk/>
            <pc:sldMk cId="0" sldId="256"/>
            <ac:picMk id="3" creationId="{7E46A399-4292-4AED-B418-0BC664873A0D}"/>
          </ac:picMkLst>
        </pc:picChg>
        <pc:picChg chg="add mod">
          <ac:chgData name="Jennifer Young" userId="432295dd9811047b" providerId="LiveId" clId="{7FE35D43-733B-470D-9C23-082711316DE8}" dt="2021-11-06T21:45:35.858" v="889" actId="14100"/>
          <ac:picMkLst>
            <pc:docMk/>
            <pc:sldMk cId="0" sldId="256"/>
            <ac:picMk id="5" creationId="{E40AC7E9-BE59-4D04-A262-EA1B7CF3A929}"/>
          </ac:picMkLst>
        </pc:picChg>
        <pc:picChg chg="del">
          <ac:chgData name="Jennifer Young" userId="432295dd9811047b" providerId="LiveId" clId="{7FE35D43-733B-470D-9C23-082711316DE8}" dt="2021-10-23T17:28:24.644" v="7" actId="478"/>
          <ac:picMkLst>
            <pc:docMk/>
            <pc:sldMk cId="0" sldId="256"/>
            <ac:picMk id="8" creationId="{AFD6CF12-88EE-4EF0-BCF4-181A99CF71BC}"/>
          </ac:picMkLst>
        </pc:picChg>
      </pc:sldChg>
      <pc:sldChg chg="new del">
        <pc:chgData name="Jennifer Young" userId="432295dd9811047b" providerId="LiveId" clId="{7FE35D43-733B-470D-9C23-082711316DE8}" dt="2021-10-23T17:59:15.963" v="490" actId="680"/>
        <pc:sldMkLst>
          <pc:docMk/>
          <pc:sldMk cId="1296358093" sldId="257"/>
        </pc:sldMkLst>
      </pc:sldChg>
      <pc:sldChg chg="new del">
        <pc:chgData name="Jennifer Young" userId="432295dd9811047b" providerId="LiveId" clId="{7FE35D43-733B-470D-9C23-082711316DE8}" dt="2021-11-06T14:53:38.612" v="726" actId="47"/>
        <pc:sldMkLst>
          <pc:docMk/>
          <pc:sldMk cId="4266504798" sldId="257"/>
        </pc:sldMkLst>
      </pc:sldChg>
      <pc:sldChg chg="new del">
        <pc:chgData name="Jennifer Young" userId="432295dd9811047b" providerId="LiveId" clId="{7FE35D43-733B-470D-9C23-082711316DE8}" dt="2021-11-06T14:53:39.385" v="727" actId="47"/>
        <pc:sldMkLst>
          <pc:docMk/>
          <pc:sldMk cId="1148978552" sldId="258"/>
        </pc:sldMkLst>
      </pc:sldChg>
      <pc:sldChg chg="new del">
        <pc:chgData name="Jennifer Young" userId="432295dd9811047b" providerId="LiveId" clId="{7FE35D43-733B-470D-9C23-082711316DE8}" dt="2021-11-06T14:53:39.816" v="728" actId="47"/>
        <pc:sldMkLst>
          <pc:docMk/>
          <pc:sldMk cId="3569179906" sldId="259"/>
        </pc:sldMkLst>
      </pc:sldChg>
      <pc:sldChg chg="new del">
        <pc:chgData name="Jennifer Young" userId="432295dd9811047b" providerId="LiveId" clId="{7FE35D43-733B-470D-9C23-082711316DE8}" dt="2021-11-06T14:53:40.254" v="729" actId="47"/>
        <pc:sldMkLst>
          <pc:docMk/>
          <pc:sldMk cId="503637612" sldId="260"/>
        </pc:sldMkLst>
      </pc:sldChg>
      <pc:sldChg chg="new del">
        <pc:chgData name="Jennifer Young" userId="432295dd9811047b" providerId="LiveId" clId="{7FE35D43-733B-470D-9C23-082711316DE8}" dt="2021-11-06T14:53:40.502" v="730" actId="47"/>
        <pc:sldMkLst>
          <pc:docMk/>
          <pc:sldMk cId="4170422191" sldId="261"/>
        </pc:sldMkLst>
      </pc:sldChg>
      <pc:sldChg chg="new del">
        <pc:chgData name="Jennifer Young" userId="432295dd9811047b" providerId="LiveId" clId="{7FE35D43-733B-470D-9C23-082711316DE8}" dt="2021-11-06T14:53:40.691" v="731" actId="47"/>
        <pc:sldMkLst>
          <pc:docMk/>
          <pc:sldMk cId="1430535057" sldId="262"/>
        </pc:sldMkLst>
      </pc:sldChg>
      <pc:sldChg chg="new del">
        <pc:chgData name="Jennifer Young" userId="432295dd9811047b" providerId="LiveId" clId="{7FE35D43-733B-470D-9C23-082711316DE8}" dt="2021-11-06T14:53:40.858" v="732" actId="47"/>
        <pc:sldMkLst>
          <pc:docMk/>
          <pc:sldMk cId="1559005850" sldId="263"/>
        </pc:sldMkLst>
      </pc:sldChg>
      <pc:sldChg chg="new del">
        <pc:chgData name="Jennifer Young" userId="432295dd9811047b" providerId="LiveId" clId="{7FE35D43-733B-470D-9C23-082711316DE8}" dt="2021-11-06T14:53:41.008" v="733" actId="47"/>
        <pc:sldMkLst>
          <pc:docMk/>
          <pc:sldMk cId="2283817103" sldId="264"/>
        </pc:sldMkLst>
      </pc:sldChg>
      <pc:sldChg chg="new del">
        <pc:chgData name="Jennifer Young" userId="432295dd9811047b" providerId="LiveId" clId="{7FE35D43-733B-470D-9C23-082711316DE8}" dt="2021-11-06T14:53:41.173" v="734" actId="47"/>
        <pc:sldMkLst>
          <pc:docMk/>
          <pc:sldMk cId="3169894369" sldId="265"/>
        </pc:sldMkLst>
      </pc:sldChg>
      <pc:sldChg chg="new del">
        <pc:chgData name="Jennifer Young" userId="432295dd9811047b" providerId="LiveId" clId="{7FE35D43-733B-470D-9C23-082711316DE8}" dt="2021-11-06T14:53:41.351" v="735" actId="47"/>
        <pc:sldMkLst>
          <pc:docMk/>
          <pc:sldMk cId="1339401532" sldId="266"/>
        </pc:sldMkLst>
      </pc:sldChg>
      <pc:sldChg chg="new del">
        <pc:chgData name="Jennifer Young" userId="432295dd9811047b" providerId="LiveId" clId="{7FE35D43-733B-470D-9C23-082711316DE8}" dt="2021-11-06T14:53:41.515" v="736" actId="47"/>
        <pc:sldMkLst>
          <pc:docMk/>
          <pc:sldMk cId="44499953" sldId="267"/>
        </pc:sldMkLst>
      </pc:sldChg>
      <pc:sldChg chg="new del">
        <pc:chgData name="Jennifer Young" userId="432295dd9811047b" providerId="LiveId" clId="{7FE35D43-733B-470D-9C23-082711316DE8}" dt="2021-11-06T14:53:41.657" v="737" actId="47"/>
        <pc:sldMkLst>
          <pc:docMk/>
          <pc:sldMk cId="442911662" sldId="268"/>
        </pc:sldMkLst>
      </pc:sldChg>
      <pc:sldChg chg="new del">
        <pc:chgData name="Jennifer Young" userId="432295dd9811047b" providerId="LiveId" clId="{7FE35D43-733B-470D-9C23-082711316DE8}" dt="2021-11-06T14:53:41.819" v="738" actId="47"/>
        <pc:sldMkLst>
          <pc:docMk/>
          <pc:sldMk cId="350672381" sldId="269"/>
        </pc:sldMkLst>
      </pc:sldChg>
      <pc:sldChg chg="new del">
        <pc:chgData name="Jennifer Young" userId="432295dd9811047b" providerId="LiveId" clId="{7FE35D43-733B-470D-9C23-082711316DE8}" dt="2021-11-06T14:53:41.978" v="739" actId="47"/>
        <pc:sldMkLst>
          <pc:docMk/>
          <pc:sldMk cId="4168261665" sldId="270"/>
        </pc:sldMkLst>
      </pc:sldChg>
      <pc:sldChg chg="new del">
        <pc:chgData name="Jennifer Young" userId="432295dd9811047b" providerId="LiveId" clId="{7FE35D43-733B-470D-9C23-082711316DE8}" dt="2021-11-06T14:53:42.138" v="740" actId="47"/>
        <pc:sldMkLst>
          <pc:docMk/>
          <pc:sldMk cId="2753122245" sldId="271"/>
        </pc:sldMkLst>
      </pc:sldChg>
      <pc:sldChg chg="new del">
        <pc:chgData name="Jennifer Young" userId="432295dd9811047b" providerId="LiveId" clId="{7FE35D43-733B-470D-9C23-082711316DE8}" dt="2021-11-06T14:53:42.304" v="741" actId="47"/>
        <pc:sldMkLst>
          <pc:docMk/>
          <pc:sldMk cId="1528271944" sldId="272"/>
        </pc:sldMkLst>
      </pc:sldChg>
      <pc:sldChg chg="new del">
        <pc:chgData name="Jennifer Young" userId="432295dd9811047b" providerId="LiveId" clId="{7FE35D43-733B-470D-9C23-082711316DE8}" dt="2021-11-06T14:53:42.472" v="742" actId="47"/>
        <pc:sldMkLst>
          <pc:docMk/>
          <pc:sldMk cId="2036261978" sldId="273"/>
        </pc:sldMkLst>
      </pc:sldChg>
      <pc:sldChg chg="new del">
        <pc:chgData name="Jennifer Young" userId="432295dd9811047b" providerId="LiveId" clId="{7FE35D43-733B-470D-9C23-082711316DE8}" dt="2021-11-06T14:53:42.650" v="743" actId="47"/>
        <pc:sldMkLst>
          <pc:docMk/>
          <pc:sldMk cId="2514497099" sldId="274"/>
        </pc:sldMkLst>
      </pc:sldChg>
      <pc:sldChg chg="new del">
        <pc:chgData name="Jennifer Young" userId="432295dd9811047b" providerId="LiveId" clId="{7FE35D43-733B-470D-9C23-082711316DE8}" dt="2021-11-06T14:53:42.807" v="744" actId="47"/>
        <pc:sldMkLst>
          <pc:docMk/>
          <pc:sldMk cId="1550116094" sldId="275"/>
        </pc:sldMkLst>
      </pc:sldChg>
      <pc:sldChg chg="new del">
        <pc:chgData name="Jennifer Young" userId="432295dd9811047b" providerId="LiveId" clId="{7FE35D43-733B-470D-9C23-082711316DE8}" dt="2021-11-06T14:53:43" v="745" actId="47"/>
        <pc:sldMkLst>
          <pc:docMk/>
          <pc:sldMk cId="1018623144" sldId="276"/>
        </pc:sldMkLst>
      </pc:sldChg>
      <pc:sldChg chg="new del">
        <pc:chgData name="Jennifer Young" userId="432295dd9811047b" providerId="LiveId" clId="{7FE35D43-733B-470D-9C23-082711316DE8}" dt="2021-11-06T14:53:43.150" v="746" actId="47"/>
        <pc:sldMkLst>
          <pc:docMk/>
          <pc:sldMk cId="1636176712" sldId="277"/>
        </pc:sldMkLst>
      </pc:sldChg>
      <pc:sldChg chg="new del">
        <pc:chgData name="Jennifer Young" userId="432295dd9811047b" providerId="LiveId" clId="{7FE35D43-733B-470D-9C23-082711316DE8}" dt="2021-11-06T14:53:43.328" v="747" actId="47"/>
        <pc:sldMkLst>
          <pc:docMk/>
          <pc:sldMk cId="700256241" sldId="278"/>
        </pc:sldMkLst>
      </pc:sldChg>
      <pc:sldChg chg="new del">
        <pc:chgData name="Jennifer Young" userId="432295dd9811047b" providerId="LiveId" clId="{7FE35D43-733B-470D-9C23-082711316DE8}" dt="2021-11-06T14:53:45.101" v="748" actId="47"/>
        <pc:sldMkLst>
          <pc:docMk/>
          <pc:sldMk cId="2999772633" sldId="279"/>
        </pc:sldMkLst>
      </pc:sldChg>
      <pc:sldChg chg="new del">
        <pc:chgData name="Jennifer Young" userId="432295dd9811047b" providerId="LiveId" clId="{7FE35D43-733B-470D-9C23-082711316DE8}" dt="2021-11-06T14:53:45.279" v="749" actId="47"/>
        <pc:sldMkLst>
          <pc:docMk/>
          <pc:sldMk cId="1213184577" sldId="280"/>
        </pc:sldMkLst>
      </pc:sldChg>
      <pc:sldChg chg="new del">
        <pc:chgData name="Jennifer Young" userId="432295dd9811047b" providerId="LiveId" clId="{7FE35D43-733B-470D-9C23-082711316DE8}" dt="2021-11-06T14:53:45.461" v="750" actId="47"/>
        <pc:sldMkLst>
          <pc:docMk/>
          <pc:sldMk cId="3847270814" sldId="281"/>
        </pc:sldMkLst>
      </pc:sldChg>
      <pc:sldChg chg="new del">
        <pc:chgData name="Jennifer Young" userId="432295dd9811047b" providerId="LiveId" clId="{7FE35D43-733B-470D-9C23-082711316DE8}" dt="2021-11-06T14:53:45.643" v="751" actId="47"/>
        <pc:sldMkLst>
          <pc:docMk/>
          <pc:sldMk cId="1480787474" sldId="282"/>
        </pc:sldMkLst>
      </pc:sldChg>
      <pc:sldChg chg="new del">
        <pc:chgData name="Jennifer Young" userId="432295dd9811047b" providerId="LiveId" clId="{7FE35D43-733B-470D-9C23-082711316DE8}" dt="2021-11-06T14:53:45.811" v="752" actId="47"/>
        <pc:sldMkLst>
          <pc:docMk/>
          <pc:sldMk cId="342807651" sldId="283"/>
        </pc:sldMkLst>
      </pc:sldChg>
      <pc:sldChg chg="new del">
        <pc:chgData name="Jennifer Young" userId="432295dd9811047b" providerId="LiveId" clId="{7FE35D43-733B-470D-9C23-082711316DE8}" dt="2021-11-06T14:53:45.992" v="753" actId="47"/>
        <pc:sldMkLst>
          <pc:docMk/>
          <pc:sldMk cId="2209641437" sldId="284"/>
        </pc:sldMkLst>
      </pc:sldChg>
      <pc:sldChg chg="new del">
        <pc:chgData name="Jennifer Young" userId="432295dd9811047b" providerId="LiveId" clId="{7FE35D43-733B-470D-9C23-082711316DE8}" dt="2021-11-06T14:53:46.158" v="754" actId="47"/>
        <pc:sldMkLst>
          <pc:docMk/>
          <pc:sldMk cId="3174081236" sldId="285"/>
        </pc:sldMkLst>
      </pc:sldChg>
      <pc:sldChg chg="new del">
        <pc:chgData name="Jennifer Young" userId="432295dd9811047b" providerId="LiveId" clId="{7FE35D43-733B-470D-9C23-082711316DE8}" dt="2021-11-06T14:53:46.336" v="755" actId="47"/>
        <pc:sldMkLst>
          <pc:docMk/>
          <pc:sldMk cId="1764262776" sldId="286"/>
        </pc:sldMkLst>
      </pc:sldChg>
      <pc:sldChg chg="new del">
        <pc:chgData name="Jennifer Young" userId="432295dd9811047b" providerId="LiveId" clId="{7FE35D43-733B-470D-9C23-082711316DE8}" dt="2021-11-06T14:53:46.497" v="756" actId="47"/>
        <pc:sldMkLst>
          <pc:docMk/>
          <pc:sldMk cId="3295630639" sldId="287"/>
        </pc:sldMkLst>
      </pc:sldChg>
      <pc:sldChg chg="new del">
        <pc:chgData name="Jennifer Young" userId="432295dd9811047b" providerId="LiveId" clId="{7FE35D43-733B-470D-9C23-082711316DE8}" dt="2021-11-06T14:53:46.658" v="757" actId="47"/>
        <pc:sldMkLst>
          <pc:docMk/>
          <pc:sldMk cId="1845379770" sldId="288"/>
        </pc:sldMkLst>
      </pc:sldChg>
      <pc:sldChg chg="new del">
        <pc:chgData name="Jennifer Young" userId="432295dd9811047b" providerId="LiveId" clId="{7FE35D43-733B-470D-9C23-082711316DE8}" dt="2021-11-06T14:53:46.839" v="758" actId="47"/>
        <pc:sldMkLst>
          <pc:docMk/>
          <pc:sldMk cId="4258726512" sldId="289"/>
        </pc:sldMkLst>
      </pc:sldChg>
      <pc:sldChg chg="new del">
        <pc:chgData name="Jennifer Young" userId="432295dd9811047b" providerId="LiveId" clId="{7FE35D43-733B-470D-9C23-082711316DE8}" dt="2021-11-06T14:53:47.008" v="759" actId="47"/>
        <pc:sldMkLst>
          <pc:docMk/>
          <pc:sldMk cId="3416575425" sldId="290"/>
        </pc:sldMkLst>
      </pc:sldChg>
      <pc:sldChg chg="new del">
        <pc:chgData name="Jennifer Young" userId="432295dd9811047b" providerId="LiveId" clId="{7FE35D43-733B-470D-9C23-082711316DE8}" dt="2021-11-06T14:53:47.203" v="760" actId="47"/>
        <pc:sldMkLst>
          <pc:docMk/>
          <pc:sldMk cId="2385280235" sldId="291"/>
        </pc:sldMkLst>
      </pc:sldChg>
      <pc:sldChg chg="new del">
        <pc:chgData name="Jennifer Young" userId="432295dd9811047b" providerId="LiveId" clId="{7FE35D43-733B-470D-9C23-082711316DE8}" dt="2021-11-06T14:53:47.364" v="761" actId="47"/>
        <pc:sldMkLst>
          <pc:docMk/>
          <pc:sldMk cId="2253511597" sldId="292"/>
        </pc:sldMkLst>
      </pc:sldChg>
      <pc:sldChg chg="new del">
        <pc:chgData name="Jennifer Young" userId="432295dd9811047b" providerId="LiveId" clId="{7FE35D43-733B-470D-9C23-082711316DE8}" dt="2021-11-06T14:53:47.539" v="762" actId="47"/>
        <pc:sldMkLst>
          <pc:docMk/>
          <pc:sldMk cId="2966516913" sldId="293"/>
        </pc:sldMkLst>
      </pc:sldChg>
      <pc:sldChg chg="new del">
        <pc:chgData name="Jennifer Young" userId="432295dd9811047b" providerId="LiveId" clId="{7FE35D43-733B-470D-9C23-082711316DE8}" dt="2021-11-06T14:53:47.716" v="763" actId="47"/>
        <pc:sldMkLst>
          <pc:docMk/>
          <pc:sldMk cId="4203201129" sldId="294"/>
        </pc:sldMkLst>
      </pc:sldChg>
      <pc:sldChg chg="new del">
        <pc:chgData name="Jennifer Young" userId="432295dd9811047b" providerId="LiveId" clId="{7FE35D43-733B-470D-9C23-082711316DE8}" dt="2021-11-06T14:53:47.909" v="764" actId="47"/>
        <pc:sldMkLst>
          <pc:docMk/>
          <pc:sldMk cId="378706293" sldId="295"/>
        </pc:sldMkLst>
      </pc:sldChg>
      <pc:sldChg chg="new del">
        <pc:chgData name="Jennifer Young" userId="432295dd9811047b" providerId="LiveId" clId="{7FE35D43-733B-470D-9C23-082711316DE8}" dt="2021-11-06T14:53:48.081" v="765" actId="47"/>
        <pc:sldMkLst>
          <pc:docMk/>
          <pc:sldMk cId="174453488" sldId="296"/>
        </pc:sldMkLst>
      </pc:sldChg>
      <pc:sldChg chg="new del">
        <pc:chgData name="Jennifer Young" userId="432295dd9811047b" providerId="LiveId" clId="{7FE35D43-733B-470D-9C23-082711316DE8}" dt="2021-11-06T14:53:48.239" v="766" actId="47"/>
        <pc:sldMkLst>
          <pc:docMk/>
          <pc:sldMk cId="3686353252" sldId="297"/>
        </pc:sldMkLst>
      </pc:sldChg>
      <pc:sldChg chg="new del">
        <pc:chgData name="Jennifer Young" userId="432295dd9811047b" providerId="LiveId" clId="{7FE35D43-733B-470D-9C23-082711316DE8}" dt="2021-11-06T14:53:48.440" v="767" actId="47"/>
        <pc:sldMkLst>
          <pc:docMk/>
          <pc:sldMk cId="3156131284" sldId="298"/>
        </pc:sldMkLst>
      </pc:sldChg>
      <pc:sldChg chg="new del">
        <pc:chgData name="Jennifer Young" userId="432295dd9811047b" providerId="LiveId" clId="{7FE35D43-733B-470D-9C23-082711316DE8}" dt="2021-11-06T14:53:48.638" v="768" actId="47"/>
        <pc:sldMkLst>
          <pc:docMk/>
          <pc:sldMk cId="3615025525" sldId="299"/>
        </pc:sldMkLst>
      </pc:sldChg>
      <pc:sldChg chg="new del">
        <pc:chgData name="Jennifer Young" userId="432295dd9811047b" providerId="LiveId" clId="{7FE35D43-733B-470D-9C23-082711316DE8}" dt="2021-11-06T14:53:48.789" v="769" actId="47"/>
        <pc:sldMkLst>
          <pc:docMk/>
          <pc:sldMk cId="1962258604" sldId="300"/>
        </pc:sldMkLst>
      </pc:sldChg>
      <pc:sldChg chg="new del ord">
        <pc:chgData name="Jennifer Young" userId="432295dd9811047b" providerId="LiveId" clId="{7FE35D43-733B-470D-9C23-082711316DE8}" dt="2021-11-06T14:53:52.322" v="772" actId="47"/>
        <pc:sldMkLst>
          <pc:docMk/>
          <pc:sldMk cId="927594388" sldId="301"/>
        </pc:sldMkLst>
      </pc:sldChg>
      <pc:sldChg chg="new del">
        <pc:chgData name="Jennifer Young" userId="432295dd9811047b" providerId="LiveId" clId="{7FE35D43-733B-470D-9C23-082711316DE8}" dt="2021-11-06T14:54:06.401" v="813" actId="47"/>
        <pc:sldMkLst>
          <pc:docMk/>
          <pc:sldMk cId="430478193" sldId="302"/>
        </pc:sldMkLst>
      </pc:sldChg>
      <pc:sldChg chg="new del">
        <pc:chgData name="Jennifer Young" userId="432295dd9811047b" providerId="LiveId" clId="{7FE35D43-733B-470D-9C23-082711316DE8}" dt="2021-11-06T14:54:05.026" v="812" actId="47"/>
        <pc:sldMkLst>
          <pc:docMk/>
          <pc:sldMk cId="1682297904" sldId="303"/>
        </pc:sldMkLst>
      </pc:sldChg>
      <pc:sldChg chg="new del">
        <pc:chgData name="Jennifer Young" userId="432295dd9811047b" providerId="LiveId" clId="{7FE35D43-733B-470D-9C23-082711316DE8}" dt="2021-11-06T14:53:52.587" v="773" actId="47"/>
        <pc:sldMkLst>
          <pc:docMk/>
          <pc:sldMk cId="3091660197" sldId="304"/>
        </pc:sldMkLst>
      </pc:sldChg>
      <pc:sldChg chg="new del">
        <pc:chgData name="Jennifer Young" userId="432295dd9811047b" providerId="LiveId" clId="{7FE35D43-733B-470D-9C23-082711316DE8}" dt="2021-11-06T14:53:52.779" v="774" actId="47"/>
        <pc:sldMkLst>
          <pc:docMk/>
          <pc:sldMk cId="1355386173" sldId="305"/>
        </pc:sldMkLst>
      </pc:sldChg>
      <pc:sldChg chg="new del">
        <pc:chgData name="Jennifer Young" userId="432295dd9811047b" providerId="LiveId" clId="{7FE35D43-733B-470D-9C23-082711316DE8}" dt="2021-11-06T14:53:52.950" v="775" actId="47"/>
        <pc:sldMkLst>
          <pc:docMk/>
          <pc:sldMk cId="2049068919" sldId="306"/>
        </pc:sldMkLst>
      </pc:sldChg>
      <pc:sldChg chg="new del">
        <pc:chgData name="Jennifer Young" userId="432295dd9811047b" providerId="LiveId" clId="{7FE35D43-733B-470D-9C23-082711316DE8}" dt="2021-11-06T14:53:53.125" v="776" actId="47"/>
        <pc:sldMkLst>
          <pc:docMk/>
          <pc:sldMk cId="829603693" sldId="307"/>
        </pc:sldMkLst>
      </pc:sldChg>
      <pc:sldChg chg="new del">
        <pc:chgData name="Jennifer Young" userId="432295dd9811047b" providerId="LiveId" clId="{7FE35D43-733B-470D-9C23-082711316DE8}" dt="2021-11-06T14:53:53.290" v="777" actId="47"/>
        <pc:sldMkLst>
          <pc:docMk/>
          <pc:sldMk cId="3835070134" sldId="308"/>
        </pc:sldMkLst>
      </pc:sldChg>
      <pc:sldChg chg="new del">
        <pc:chgData name="Jennifer Young" userId="432295dd9811047b" providerId="LiveId" clId="{7FE35D43-733B-470D-9C23-082711316DE8}" dt="2021-11-06T14:53:53.456" v="778" actId="47"/>
        <pc:sldMkLst>
          <pc:docMk/>
          <pc:sldMk cId="685345208" sldId="309"/>
        </pc:sldMkLst>
      </pc:sldChg>
      <pc:sldChg chg="new del">
        <pc:chgData name="Jennifer Young" userId="432295dd9811047b" providerId="LiveId" clId="{7FE35D43-733B-470D-9C23-082711316DE8}" dt="2021-11-06T14:53:53.626" v="779" actId="47"/>
        <pc:sldMkLst>
          <pc:docMk/>
          <pc:sldMk cId="3887338024" sldId="310"/>
        </pc:sldMkLst>
      </pc:sldChg>
      <pc:sldChg chg="new del">
        <pc:chgData name="Jennifer Young" userId="432295dd9811047b" providerId="LiveId" clId="{7FE35D43-733B-470D-9C23-082711316DE8}" dt="2021-11-06T14:53:53.801" v="780" actId="47"/>
        <pc:sldMkLst>
          <pc:docMk/>
          <pc:sldMk cId="1369311317" sldId="311"/>
        </pc:sldMkLst>
      </pc:sldChg>
      <pc:sldChg chg="new del">
        <pc:chgData name="Jennifer Young" userId="432295dd9811047b" providerId="LiveId" clId="{7FE35D43-733B-470D-9C23-082711316DE8}" dt="2021-11-06T14:53:53.967" v="781" actId="47"/>
        <pc:sldMkLst>
          <pc:docMk/>
          <pc:sldMk cId="1477890865" sldId="312"/>
        </pc:sldMkLst>
      </pc:sldChg>
      <pc:sldChg chg="new del">
        <pc:chgData name="Jennifer Young" userId="432295dd9811047b" providerId="LiveId" clId="{7FE35D43-733B-470D-9C23-082711316DE8}" dt="2021-11-06T14:53:54.172" v="782" actId="47"/>
        <pc:sldMkLst>
          <pc:docMk/>
          <pc:sldMk cId="2895737709" sldId="313"/>
        </pc:sldMkLst>
      </pc:sldChg>
      <pc:sldChg chg="new del">
        <pc:chgData name="Jennifer Young" userId="432295dd9811047b" providerId="LiveId" clId="{7FE35D43-733B-470D-9C23-082711316DE8}" dt="2021-11-06T14:53:54.322" v="783" actId="47"/>
        <pc:sldMkLst>
          <pc:docMk/>
          <pc:sldMk cId="2302642439" sldId="314"/>
        </pc:sldMkLst>
      </pc:sldChg>
      <pc:sldChg chg="new del">
        <pc:chgData name="Jennifer Young" userId="432295dd9811047b" providerId="LiveId" clId="{7FE35D43-733B-470D-9C23-082711316DE8}" dt="2021-11-06T14:53:54.525" v="784" actId="47"/>
        <pc:sldMkLst>
          <pc:docMk/>
          <pc:sldMk cId="3281733959" sldId="315"/>
        </pc:sldMkLst>
      </pc:sldChg>
      <pc:sldChg chg="new del">
        <pc:chgData name="Jennifer Young" userId="432295dd9811047b" providerId="LiveId" clId="{7FE35D43-733B-470D-9C23-082711316DE8}" dt="2021-11-06T14:53:54.724" v="785" actId="47"/>
        <pc:sldMkLst>
          <pc:docMk/>
          <pc:sldMk cId="394368418" sldId="316"/>
        </pc:sldMkLst>
      </pc:sldChg>
      <pc:sldChg chg="new del">
        <pc:chgData name="Jennifer Young" userId="432295dd9811047b" providerId="LiveId" clId="{7FE35D43-733B-470D-9C23-082711316DE8}" dt="2021-11-06T14:53:54.941" v="786" actId="47"/>
        <pc:sldMkLst>
          <pc:docMk/>
          <pc:sldMk cId="4102356514" sldId="317"/>
        </pc:sldMkLst>
      </pc:sldChg>
      <pc:sldChg chg="new del">
        <pc:chgData name="Jennifer Young" userId="432295dd9811047b" providerId="LiveId" clId="{7FE35D43-733B-470D-9C23-082711316DE8}" dt="2021-11-06T14:53:55.165" v="787" actId="47"/>
        <pc:sldMkLst>
          <pc:docMk/>
          <pc:sldMk cId="1286057113" sldId="318"/>
        </pc:sldMkLst>
      </pc:sldChg>
      <pc:sldChg chg="new del">
        <pc:chgData name="Jennifer Young" userId="432295dd9811047b" providerId="LiveId" clId="{7FE35D43-733B-470D-9C23-082711316DE8}" dt="2021-11-06T14:53:55.390" v="788" actId="47"/>
        <pc:sldMkLst>
          <pc:docMk/>
          <pc:sldMk cId="864091976" sldId="319"/>
        </pc:sldMkLst>
      </pc:sldChg>
      <pc:sldChg chg="new del">
        <pc:chgData name="Jennifer Young" userId="432295dd9811047b" providerId="LiveId" clId="{7FE35D43-733B-470D-9C23-082711316DE8}" dt="2021-11-06T14:53:55.577" v="789" actId="47"/>
        <pc:sldMkLst>
          <pc:docMk/>
          <pc:sldMk cId="3167811945" sldId="320"/>
        </pc:sldMkLst>
      </pc:sldChg>
      <pc:sldChg chg="new del">
        <pc:chgData name="Jennifer Young" userId="432295dd9811047b" providerId="LiveId" clId="{7FE35D43-733B-470D-9C23-082711316DE8}" dt="2021-11-06T14:53:57.148" v="790" actId="47"/>
        <pc:sldMkLst>
          <pc:docMk/>
          <pc:sldMk cId="2240225552" sldId="321"/>
        </pc:sldMkLst>
      </pc:sldChg>
      <pc:sldChg chg="new del">
        <pc:chgData name="Jennifer Young" userId="432295dd9811047b" providerId="LiveId" clId="{7FE35D43-733B-470D-9C23-082711316DE8}" dt="2021-11-06T14:53:57.386" v="791" actId="47"/>
        <pc:sldMkLst>
          <pc:docMk/>
          <pc:sldMk cId="1400811125" sldId="322"/>
        </pc:sldMkLst>
      </pc:sldChg>
      <pc:sldChg chg="new del">
        <pc:chgData name="Jennifer Young" userId="432295dd9811047b" providerId="LiveId" clId="{7FE35D43-733B-470D-9C23-082711316DE8}" dt="2021-11-06T14:53:57.588" v="792" actId="47"/>
        <pc:sldMkLst>
          <pc:docMk/>
          <pc:sldMk cId="185317155" sldId="323"/>
        </pc:sldMkLst>
      </pc:sldChg>
      <pc:sldChg chg="new del">
        <pc:chgData name="Jennifer Young" userId="432295dd9811047b" providerId="LiveId" clId="{7FE35D43-733B-470D-9C23-082711316DE8}" dt="2021-11-06T14:53:57.788" v="793" actId="47"/>
        <pc:sldMkLst>
          <pc:docMk/>
          <pc:sldMk cId="2066950714" sldId="324"/>
        </pc:sldMkLst>
      </pc:sldChg>
      <pc:sldChg chg="new del">
        <pc:chgData name="Jennifer Young" userId="432295dd9811047b" providerId="LiveId" clId="{7FE35D43-733B-470D-9C23-082711316DE8}" dt="2021-11-06T14:53:58.016" v="794" actId="47"/>
        <pc:sldMkLst>
          <pc:docMk/>
          <pc:sldMk cId="1912922610" sldId="325"/>
        </pc:sldMkLst>
      </pc:sldChg>
      <pc:sldChg chg="new del">
        <pc:chgData name="Jennifer Young" userId="432295dd9811047b" providerId="LiveId" clId="{7FE35D43-733B-470D-9C23-082711316DE8}" dt="2021-11-06T14:53:58.688" v="795" actId="47"/>
        <pc:sldMkLst>
          <pc:docMk/>
          <pc:sldMk cId="3090949064" sldId="326"/>
        </pc:sldMkLst>
      </pc:sldChg>
      <pc:sldChg chg="new del">
        <pc:chgData name="Jennifer Young" userId="432295dd9811047b" providerId="LiveId" clId="{7FE35D43-733B-470D-9C23-082711316DE8}" dt="2021-11-06T14:53:58.961" v="796" actId="47"/>
        <pc:sldMkLst>
          <pc:docMk/>
          <pc:sldMk cId="792643440" sldId="327"/>
        </pc:sldMkLst>
      </pc:sldChg>
      <pc:sldChg chg="new del">
        <pc:chgData name="Jennifer Young" userId="432295dd9811047b" providerId="LiveId" clId="{7FE35D43-733B-470D-9C23-082711316DE8}" dt="2021-11-06T14:53:59.192" v="797" actId="47"/>
        <pc:sldMkLst>
          <pc:docMk/>
          <pc:sldMk cId="3478704282" sldId="328"/>
        </pc:sldMkLst>
      </pc:sldChg>
      <pc:sldChg chg="new del">
        <pc:chgData name="Jennifer Young" userId="432295dd9811047b" providerId="LiveId" clId="{7FE35D43-733B-470D-9C23-082711316DE8}" dt="2021-11-06T14:53:59.449" v="798" actId="47"/>
        <pc:sldMkLst>
          <pc:docMk/>
          <pc:sldMk cId="1466045769" sldId="329"/>
        </pc:sldMkLst>
      </pc:sldChg>
      <pc:sldChg chg="new del">
        <pc:chgData name="Jennifer Young" userId="432295dd9811047b" providerId="LiveId" clId="{7FE35D43-733B-470D-9C23-082711316DE8}" dt="2021-11-06T14:53:59.666" v="799" actId="47"/>
        <pc:sldMkLst>
          <pc:docMk/>
          <pc:sldMk cId="1560062352" sldId="330"/>
        </pc:sldMkLst>
      </pc:sldChg>
      <pc:sldChg chg="new del">
        <pc:chgData name="Jennifer Young" userId="432295dd9811047b" providerId="LiveId" clId="{7FE35D43-733B-470D-9C23-082711316DE8}" dt="2021-11-06T14:53:59.892" v="800" actId="47"/>
        <pc:sldMkLst>
          <pc:docMk/>
          <pc:sldMk cId="128766229" sldId="331"/>
        </pc:sldMkLst>
      </pc:sldChg>
      <pc:sldChg chg="new del">
        <pc:chgData name="Jennifer Young" userId="432295dd9811047b" providerId="LiveId" clId="{7FE35D43-733B-470D-9C23-082711316DE8}" dt="2021-11-06T14:54:00.491" v="801" actId="47"/>
        <pc:sldMkLst>
          <pc:docMk/>
          <pc:sldMk cId="668624018" sldId="332"/>
        </pc:sldMkLst>
      </pc:sldChg>
      <pc:sldChg chg="new del">
        <pc:chgData name="Jennifer Young" userId="432295dd9811047b" providerId="LiveId" clId="{7FE35D43-733B-470D-9C23-082711316DE8}" dt="2021-11-06T14:54:00.872" v="802" actId="47"/>
        <pc:sldMkLst>
          <pc:docMk/>
          <pc:sldMk cId="3778043983" sldId="333"/>
        </pc:sldMkLst>
      </pc:sldChg>
      <pc:sldChg chg="new del">
        <pc:chgData name="Jennifer Young" userId="432295dd9811047b" providerId="LiveId" clId="{7FE35D43-733B-470D-9C23-082711316DE8}" dt="2021-11-06T14:54:01.106" v="803" actId="47"/>
        <pc:sldMkLst>
          <pc:docMk/>
          <pc:sldMk cId="2337765725" sldId="334"/>
        </pc:sldMkLst>
      </pc:sldChg>
      <pc:sldChg chg="new del">
        <pc:chgData name="Jennifer Young" userId="432295dd9811047b" providerId="LiveId" clId="{7FE35D43-733B-470D-9C23-082711316DE8}" dt="2021-11-06T14:54:01.316" v="804" actId="47"/>
        <pc:sldMkLst>
          <pc:docMk/>
          <pc:sldMk cId="1098951088" sldId="335"/>
        </pc:sldMkLst>
      </pc:sldChg>
      <pc:sldChg chg="new del">
        <pc:chgData name="Jennifer Young" userId="432295dd9811047b" providerId="LiveId" clId="{7FE35D43-733B-470D-9C23-082711316DE8}" dt="2021-11-06T14:54:01.518" v="805" actId="47"/>
        <pc:sldMkLst>
          <pc:docMk/>
          <pc:sldMk cId="2005524214" sldId="336"/>
        </pc:sldMkLst>
      </pc:sldChg>
      <pc:sldChg chg="new del">
        <pc:chgData name="Jennifer Young" userId="432295dd9811047b" providerId="LiveId" clId="{7FE35D43-733B-470D-9C23-082711316DE8}" dt="2021-11-06T14:54:01.739" v="806" actId="47"/>
        <pc:sldMkLst>
          <pc:docMk/>
          <pc:sldMk cId="2496507234" sldId="337"/>
        </pc:sldMkLst>
      </pc:sldChg>
      <pc:sldChg chg="new del">
        <pc:chgData name="Jennifer Young" userId="432295dd9811047b" providerId="LiveId" clId="{7FE35D43-733B-470D-9C23-082711316DE8}" dt="2021-11-06T14:54:02.349" v="807" actId="47"/>
        <pc:sldMkLst>
          <pc:docMk/>
          <pc:sldMk cId="273441067" sldId="338"/>
        </pc:sldMkLst>
      </pc:sldChg>
      <pc:sldChg chg="new del">
        <pc:chgData name="Jennifer Young" userId="432295dd9811047b" providerId="LiveId" clId="{7FE35D43-733B-470D-9C23-082711316DE8}" dt="2021-11-06T14:54:02.737" v="808" actId="47"/>
        <pc:sldMkLst>
          <pc:docMk/>
          <pc:sldMk cId="4121977763" sldId="339"/>
        </pc:sldMkLst>
      </pc:sldChg>
      <pc:sldChg chg="new del">
        <pc:chgData name="Jennifer Young" userId="432295dd9811047b" providerId="LiveId" clId="{7FE35D43-733B-470D-9C23-082711316DE8}" dt="2021-11-06T14:54:03.229" v="809" actId="47"/>
        <pc:sldMkLst>
          <pc:docMk/>
          <pc:sldMk cId="574205464" sldId="340"/>
        </pc:sldMkLst>
      </pc:sldChg>
      <pc:sldChg chg="new del">
        <pc:chgData name="Jennifer Young" userId="432295dd9811047b" providerId="LiveId" clId="{7FE35D43-733B-470D-9C23-082711316DE8}" dt="2021-11-06T14:54:03.650" v="810" actId="47"/>
        <pc:sldMkLst>
          <pc:docMk/>
          <pc:sldMk cId="2137639480" sldId="341"/>
        </pc:sldMkLst>
      </pc:sldChg>
      <pc:sldChg chg="new del">
        <pc:chgData name="Jennifer Young" userId="432295dd9811047b" providerId="LiveId" clId="{7FE35D43-733B-470D-9C23-082711316DE8}" dt="2021-11-06T14:54:04.284" v="811" actId="47"/>
        <pc:sldMkLst>
          <pc:docMk/>
          <pc:sldMk cId="2670894889" sldId="342"/>
        </pc:sldMkLst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https://d.docs.live.net/432295dd9811047b/Documents/NURS%20FALL%202020/DNP%20Project%20Class/Copy%20of%20CRNA%20Post-survey_June%2013%5eJ%202021_03.25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="1" dirty="0"/>
              <a:t>POST-INTERVENTION</a:t>
            </a:r>
            <a:r>
              <a:rPr lang="en-US" b="1" baseline="0" dirty="0"/>
              <a:t> CRNA RESPONSE (N=2)</a:t>
            </a:r>
            <a:endParaRPr lang="en-US" b="1" dirty="0"/>
          </a:p>
        </c:rich>
      </c:tx>
      <c:layout>
        <c:manualLayout>
          <c:xMode val="edge"/>
          <c:yMode val="edge"/>
          <c:x val="0.19056941069700686"/>
          <c:y val="3.520070290537455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Sheet0!$B$5</c:f>
              <c:strCache>
                <c:ptCount val="1"/>
                <c:pt idx="0">
                  <c:v>Strongly agree</c:v>
                </c:pt>
              </c:strCache>
            </c:strRef>
          </c:tx>
          <c:spPr>
            <a:pattFill prst="dkDnDiag">
              <a:fgClr>
                <a:schemeClr val="accent4">
                  <a:lumMod val="40000"/>
                  <a:lumOff val="60000"/>
                </a:schemeClr>
              </a:fgClr>
              <a:bgClr>
                <a:schemeClr val="bg1"/>
              </a:bgClr>
            </a:patt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Sheet0!$A$6:$A$12</c:f>
              <c:strCache>
                <c:ptCount val="7"/>
                <c:pt idx="0">
                  <c:v>Easy to use</c:v>
                </c:pt>
                <c:pt idx="1">
                  <c:v>Efficient way of organizing material</c:v>
                </c:pt>
                <c:pt idx="2">
                  <c:v>Comprehensive way of organizing material</c:v>
                </c:pt>
                <c:pt idx="3">
                  <c:v>Appropriate in length</c:v>
                </c:pt>
                <c:pt idx="4">
                  <c:v>DID NOT appreciably increase time needed to give my PACU report</c:v>
                </c:pt>
                <c:pt idx="5">
                  <c:v>Lends itself to communication errors</c:v>
                </c:pt>
                <c:pt idx="6">
                  <c:v>Overall, you were satisfied with this handoff tool</c:v>
                </c:pt>
              </c:strCache>
            </c:strRef>
          </c:cat>
          <c:val>
            <c:numRef>
              <c:f>Sheet0!$B$6:$B$12</c:f>
              <c:numCache>
                <c:formatCode>General</c:formatCode>
                <c:ptCount val="7"/>
                <c:pt idx="0">
                  <c:v>2</c:v>
                </c:pt>
                <c:pt idx="1">
                  <c:v>1</c:v>
                </c:pt>
                <c:pt idx="2">
                  <c:v>2</c:v>
                </c:pt>
                <c:pt idx="3">
                  <c:v>1</c:v>
                </c:pt>
                <c:pt idx="4">
                  <c:v>1</c:v>
                </c:pt>
                <c:pt idx="5">
                  <c:v>0</c:v>
                </c:pt>
                <c:pt idx="6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380-4224-958E-B8CEAECBC67C}"/>
            </c:ext>
          </c:extLst>
        </c:ser>
        <c:ser>
          <c:idx val="1"/>
          <c:order val="1"/>
          <c:tx>
            <c:strRef>
              <c:f>Sheet0!$C$5</c:f>
              <c:strCache>
                <c:ptCount val="1"/>
                <c:pt idx="0">
                  <c:v>Somewhat agree</c:v>
                </c:pt>
              </c:strCache>
            </c:strRef>
          </c:tx>
          <c:spPr>
            <a:pattFill prst="dkDnDiag">
              <a:fgClr>
                <a:schemeClr val="accent5"/>
              </a:fgClr>
              <a:bgClr>
                <a:schemeClr val="bg1"/>
              </a:bgClr>
            </a:patt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Sheet0!$A$6:$A$12</c:f>
              <c:strCache>
                <c:ptCount val="7"/>
                <c:pt idx="0">
                  <c:v>Easy to use</c:v>
                </c:pt>
                <c:pt idx="1">
                  <c:v>Efficient way of organizing material</c:v>
                </c:pt>
                <c:pt idx="2">
                  <c:v>Comprehensive way of organizing material</c:v>
                </c:pt>
                <c:pt idx="3">
                  <c:v>Appropriate in length</c:v>
                </c:pt>
                <c:pt idx="4">
                  <c:v>DID NOT appreciably increase time needed to give my PACU report</c:v>
                </c:pt>
                <c:pt idx="5">
                  <c:v>Lends itself to communication errors</c:v>
                </c:pt>
                <c:pt idx="6">
                  <c:v>Overall, you were satisfied with this handoff tool</c:v>
                </c:pt>
              </c:strCache>
            </c:strRef>
          </c:cat>
          <c:val>
            <c:numRef>
              <c:f>Sheet0!$C$6:$C$12</c:f>
              <c:numCache>
                <c:formatCode>General</c:formatCode>
                <c:ptCount val="7"/>
                <c:pt idx="0">
                  <c:v>0</c:v>
                </c:pt>
                <c:pt idx="1">
                  <c:v>1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380-4224-958E-B8CEAECBC67C}"/>
            </c:ext>
          </c:extLst>
        </c:ser>
        <c:ser>
          <c:idx val="2"/>
          <c:order val="2"/>
          <c:tx>
            <c:strRef>
              <c:f>Sheet0!$D$5</c:f>
              <c:strCache>
                <c:ptCount val="1"/>
                <c:pt idx="0">
                  <c:v>Neither agree nor disagree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Sheet0!$A$6:$A$12</c:f>
              <c:strCache>
                <c:ptCount val="7"/>
                <c:pt idx="0">
                  <c:v>Easy to use</c:v>
                </c:pt>
                <c:pt idx="1">
                  <c:v>Efficient way of organizing material</c:v>
                </c:pt>
                <c:pt idx="2">
                  <c:v>Comprehensive way of organizing material</c:v>
                </c:pt>
                <c:pt idx="3">
                  <c:v>Appropriate in length</c:v>
                </c:pt>
                <c:pt idx="4">
                  <c:v>DID NOT appreciably increase time needed to give my PACU report</c:v>
                </c:pt>
                <c:pt idx="5">
                  <c:v>Lends itself to communication errors</c:v>
                </c:pt>
                <c:pt idx="6">
                  <c:v>Overall, you were satisfied with this handoff tool</c:v>
                </c:pt>
              </c:strCache>
            </c:strRef>
          </c:cat>
          <c:val>
            <c:numRef>
              <c:f>Sheet0!$D$6:$D$12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380-4224-958E-B8CEAECBC67C}"/>
            </c:ext>
          </c:extLst>
        </c:ser>
        <c:ser>
          <c:idx val="3"/>
          <c:order val="3"/>
          <c:tx>
            <c:strRef>
              <c:f>Sheet0!$E$5</c:f>
              <c:strCache>
                <c:ptCount val="1"/>
                <c:pt idx="0">
                  <c:v>Somewhat disagree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1-BB8A-41B9-B218-785571747570}"/>
                </c:ext>
              </c:extLst>
            </c:dLbl>
            <c:dLbl>
              <c:idx val="4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0-BB8A-41B9-B218-78557174757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Sheet0!$A$6:$A$12</c:f>
              <c:strCache>
                <c:ptCount val="7"/>
                <c:pt idx="0">
                  <c:v>Easy to use</c:v>
                </c:pt>
                <c:pt idx="1">
                  <c:v>Efficient way of organizing material</c:v>
                </c:pt>
                <c:pt idx="2">
                  <c:v>Comprehensive way of organizing material</c:v>
                </c:pt>
                <c:pt idx="3">
                  <c:v>Appropriate in length</c:v>
                </c:pt>
                <c:pt idx="4">
                  <c:v>DID NOT appreciably increase time needed to give my PACU report</c:v>
                </c:pt>
                <c:pt idx="5">
                  <c:v>Lends itself to communication errors</c:v>
                </c:pt>
                <c:pt idx="6">
                  <c:v>Overall, you were satisfied with this handoff tool</c:v>
                </c:pt>
              </c:strCache>
            </c:strRef>
          </c:cat>
          <c:val>
            <c:numRef>
              <c:f>Sheet0!$E$6:$E$12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</c:v>
                </c:pt>
                <c:pt idx="4">
                  <c:v>1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380-4224-958E-B8CEAECBC67C}"/>
            </c:ext>
          </c:extLst>
        </c:ser>
        <c:ser>
          <c:idx val="4"/>
          <c:order val="4"/>
          <c:tx>
            <c:strRef>
              <c:f>Sheet0!$F$5</c:f>
              <c:strCache>
                <c:ptCount val="1"/>
                <c:pt idx="0">
                  <c:v>Strongly disagree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Sheet0!$A$6:$A$12</c:f>
              <c:strCache>
                <c:ptCount val="7"/>
                <c:pt idx="0">
                  <c:v>Easy to use</c:v>
                </c:pt>
                <c:pt idx="1">
                  <c:v>Efficient way of organizing material</c:v>
                </c:pt>
                <c:pt idx="2">
                  <c:v>Comprehensive way of organizing material</c:v>
                </c:pt>
                <c:pt idx="3">
                  <c:v>Appropriate in length</c:v>
                </c:pt>
                <c:pt idx="4">
                  <c:v>DID NOT appreciably increase time needed to give my PACU report</c:v>
                </c:pt>
                <c:pt idx="5">
                  <c:v>Lends itself to communication errors</c:v>
                </c:pt>
                <c:pt idx="6">
                  <c:v>Overall, you were satisfied with this handoff tool</c:v>
                </c:pt>
              </c:strCache>
            </c:strRef>
          </c:cat>
          <c:val>
            <c:numRef>
              <c:f>Sheet0!$F$6:$F$12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2</c:v>
                </c:pt>
                <c:pt idx="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8380-4224-958E-B8CEAECBC67C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100"/>
        <c:axId val="261083320"/>
        <c:axId val="261083640"/>
      </c:barChart>
      <c:catAx>
        <c:axId val="261083320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 dirty="0"/>
                  <a:t>TOPIC</a:t>
                </a:r>
                <a:r>
                  <a:rPr lang="en-US" b="1" baseline="0" dirty="0"/>
                  <a:t> ASSESSED</a:t>
                </a:r>
                <a:endParaRPr lang="en-US" b="1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61083640"/>
        <c:crosses val="autoZero"/>
        <c:auto val="1"/>
        <c:lblAlgn val="ctr"/>
        <c:lblOffset val="100"/>
        <c:noMultiLvlLbl val="0"/>
      </c:catAx>
      <c:valAx>
        <c:axId val="261083640"/>
        <c:scaling>
          <c:orientation val="minMax"/>
          <c:max val="2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 dirty="0"/>
                  <a:t>NUMBER</a:t>
                </a:r>
                <a:r>
                  <a:rPr lang="en-US" b="1" baseline="0" dirty="0"/>
                  <a:t> OF RESPONSES</a:t>
                </a:r>
                <a:endParaRPr lang="en-US" b="1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61083320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25D121-6688-4B9E-AF48-B432566302CD}" type="datetimeFigureOut">
              <a:rPr lang="en-US" smtClean="0"/>
              <a:t>12/3/2021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8B2E3B-3B53-4069-9762-27B91E60B3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31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8B2E3B-3B53-4069-9762-27B91E60B34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6654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577" y="2130369"/>
            <a:ext cx="10362847" cy="147013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712" y="3886257"/>
            <a:ext cx="8534576" cy="1752487"/>
          </a:xfrm>
        </p:spPr>
        <p:txBody>
          <a:bodyPr/>
          <a:lstStyle>
            <a:lvl1pPr marL="0" indent="0" algn="ctr">
              <a:buNone/>
              <a:defRPr/>
            </a:lvl1pPr>
            <a:lvl2pPr marL="81626" indent="0" algn="ctr">
              <a:buNone/>
              <a:defRPr/>
            </a:lvl2pPr>
            <a:lvl3pPr marL="163251" indent="0" algn="ctr">
              <a:buNone/>
              <a:defRPr/>
            </a:lvl3pPr>
            <a:lvl4pPr marL="244877" indent="0" algn="ctr">
              <a:buNone/>
              <a:defRPr/>
            </a:lvl4pPr>
            <a:lvl5pPr marL="326503" indent="0" algn="ctr">
              <a:buNone/>
              <a:defRPr/>
            </a:lvl5pPr>
            <a:lvl6pPr marL="408129" indent="0" algn="ctr">
              <a:buNone/>
              <a:defRPr/>
            </a:lvl6pPr>
            <a:lvl7pPr marL="489754" indent="0" algn="ctr">
              <a:buNone/>
              <a:defRPr/>
            </a:lvl7pPr>
            <a:lvl8pPr marL="571380" indent="0" algn="ctr">
              <a:buNone/>
              <a:defRPr/>
            </a:lvl8pPr>
            <a:lvl9pPr marL="653006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D19969-28E2-44A5-A853-9ED61941900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01172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2B0F42-4D17-46DA-BD1B-2429061E874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70307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88" y="274411"/>
            <a:ext cx="2742847" cy="58516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865" y="274411"/>
            <a:ext cx="8187090" cy="58516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6A5B34-6F48-4D25-A9CD-F4ECFCE5AA3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666035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279C9B-77CE-48B4-B28A-FD5EF277587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76063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3" y="4407014"/>
            <a:ext cx="10363288" cy="1361848"/>
          </a:xfrm>
        </p:spPr>
        <p:txBody>
          <a:bodyPr anchor="t"/>
          <a:lstStyle>
            <a:lvl1pPr algn="l">
              <a:defRPr sz="714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3" y="2906826"/>
            <a:ext cx="10363288" cy="1500188"/>
          </a:xfrm>
        </p:spPr>
        <p:txBody>
          <a:bodyPr anchor="b"/>
          <a:lstStyle>
            <a:lvl1pPr marL="0" indent="0">
              <a:buNone/>
              <a:defRPr sz="357"/>
            </a:lvl1pPr>
            <a:lvl2pPr marL="81626" indent="0">
              <a:buNone/>
              <a:defRPr sz="321"/>
            </a:lvl2pPr>
            <a:lvl3pPr marL="163251" indent="0">
              <a:buNone/>
              <a:defRPr sz="286"/>
            </a:lvl3pPr>
            <a:lvl4pPr marL="244877" indent="0">
              <a:buNone/>
              <a:defRPr sz="250"/>
            </a:lvl4pPr>
            <a:lvl5pPr marL="326503" indent="0">
              <a:buNone/>
              <a:defRPr sz="250"/>
            </a:lvl5pPr>
            <a:lvl6pPr marL="408129" indent="0">
              <a:buNone/>
              <a:defRPr sz="250"/>
            </a:lvl6pPr>
            <a:lvl7pPr marL="489754" indent="0">
              <a:buNone/>
              <a:defRPr sz="250"/>
            </a:lvl7pPr>
            <a:lvl8pPr marL="571380" indent="0">
              <a:buNone/>
              <a:defRPr sz="250"/>
            </a:lvl8pPr>
            <a:lvl9pPr marL="653006" indent="0">
              <a:buNone/>
              <a:defRPr sz="2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3A2701-DB6E-458F-8330-4F0C30EDC0D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760163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865" y="1599973"/>
            <a:ext cx="5464969" cy="4526076"/>
          </a:xfrm>
        </p:spPr>
        <p:txBody>
          <a:bodyPr/>
          <a:lstStyle>
            <a:lvl1pPr>
              <a:defRPr sz="500"/>
            </a:lvl1pPr>
            <a:lvl2pPr>
              <a:defRPr sz="428"/>
            </a:lvl2pPr>
            <a:lvl3pPr>
              <a:defRPr sz="357"/>
            </a:lvl3pPr>
            <a:lvl4pPr>
              <a:defRPr sz="321"/>
            </a:lvl4pPr>
            <a:lvl5pPr>
              <a:defRPr sz="321"/>
            </a:lvl5pPr>
            <a:lvl6pPr>
              <a:defRPr sz="321"/>
            </a:lvl6pPr>
            <a:lvl7pPr>
              <a:defRPr sz="321"/>
            </a:lvl7pPr>
            <a:lvl8pPr>
              <a:defRPr sz="321"/>
            </a:lvl8pPr>
            <a:lvl9pPr>
              <a:defRPr sz="32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17167" y="1599973"/>
            <a:ext cx="5464969" cy="4526076"/>
          </a:xfrm>
        </p:spPr>
        <p:txBody>
          <a:bodyPr/>
          <a:lstStyle>
            <a:lvl1pPr>
              <a:defRPr sz="500"/>
            </a:lvl1pPr>
            <a:lvl2pPr>
              <a:defRPr sz="428"/>
            </a:lvl2pPr>
            <a:lvl3pPr>
              <a:defRPr sz="357"/>
            </a:lvl3pPr>
            <a:lvl4pPr>
              <a:defRPr sz="321"/>
            </a:lvl4pPr>
            <a:lvl5pPr>
              <a:defRPr sz="321"/>
            </a:lvl5pPr>
            <a:lvl6pPr>
              <a:defRPr sz="321"/>
            </a:lvl6pPr>
            <a:lvl7pPr>
              <a:defRPr sz="321"/>
            </a:lvl7pPr>
            <a:lvl8pPr>
              <a:defRPr sz="321"/>
            </a:lvl8pPr>
            <a:lvl9pPr>
              <a:defRPr sz="32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96224D-36D6-4F45-BC4D-24940C41429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551720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24" y="274694"/>
            <a:ext cx="10973153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23" y="1535056"/>
            <a:ext cx="5386917" cy="639819"/>
          </a:xfrm>
        </p:spPr>
        <p:txBody>
          <a:bodyPr anchor="b"/>
          <a:lstStyle>
            <a:lvl1pPr marL="0" indent="0">
              <a:buNone/>
              <a:defRPr sz="428" b="1"/>
            </a:lvl1pPr>
            <a:lvl2pPr marL="81626" indent="0">
              <a:buNone/>
              <a:defRPr sz="357" b="1"/>
            </a:lvl2pPr>
            <a:lvl3pPr marL="163251" indent="0">
              <a:buNone/>
              <a:defRPr sz="321" b="1"/>
            </a:lvl3pPr>
            <a:lvl4pPr marL="244877" indent="0">
              <a:buNone/>
              <a:defRPr sz="286" b="1"/>
            </a:lvl4pPr>
            <a:lvl5pPr marL="326503" indent="0">
              <a:buNone/>
              <a:defRPr sz="286" b="1"/>
            </a:lvl5pPr>
            <a:lvl6pPr marL="408129" indent="0">
              <a:buNone/>
              <a:defRPr sz="286" b="1"/>
            </a:lvl6pPr>
            <a:lvl7pPr marL="489754" indent="0">
              <a:buNone/>
              <a:defRPr sz="286" b="1"/>
            </a:lvl7pPr>
            <a:lvl8pPr marL="571380" indent="0">
              <a:buNone/>
              <a:defRPr sz="286" b="1"/>
            </a:lvl8pPr>
            <a:lvl9pPr marL="653006" indent="0">
              <a:buNone/>
              <a:defRPr sz="286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23" y="2174875"/>
            <a:ext cx="5386917" cy="3951174"/>
          </a:xfrm>
        </p:spPr>
        <p:txBody>
          <a:bodyPr/>
          <a:lstStyle>
            <a:lvl1pPr>
              <a:defRPr sz="428"/>
            </a:lvl1pPr>
            <a:lvl2pPr>
              <a:defRPr sz="357"/>
            </a:lvl2pPr>
            <a:lvl3pPr>
              <a:defRPr sz="321"/>
            </a:lvl3pPr>
            <a:lvl4pPr>
              <a:defRPr sz="286"/>
            </a:lvl4pPr>
            <a:lvl5pPr>
              <a:defRPr sz="286"/>
            </a:lvl5pPr>
            <a:lvl6pPr>
              <a:defRPr sz="286"/>
            </a:lvl6pPr>
            <a:lvl7pPr>
              <a:defRPr sz="286"/>
            </a:lvl7pPr>
            <a:lvl8pPr>
              <a:defRPr sz="286"/>
            </a:lvl8pPr>
            <a:lvl9pPr>
              <a:defRPr sz="28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456" y="1535056"/>
            <a:ext cx="5389121" cy="639819"/>
          </a:xfrm>
        </p:spPr>
        <p:txBody>
          <a:bodyPr anchor="b"/>
          <a:lstStyle>
            <a:lvl1pPr marL="0" indent="0">
              <a:buNone/>
              <a:defRPr sz="428" b="1"/>
            </a:lvl1pPr>
            <a:lvl2pPr marL="81626" indent="0">
              <a:buNone/>
              <a:defRPr sz="357" b="1"/>
            </a:lvl2pPr>
            <a:lvl3pPr marL="163251" indent="0">
              <a:buNone/>
              <a:defRPr sz="321" b="1"/>
            </a:lvl3pPr>
            <a:lvl4pPr marL="244877" indent="0">
              <a:buNone/>
              <a:defRPr sz="286" b="1"/>
            </a:lvl4pPr>
            <a:lvl5pPr marL="326503" indent="0">
              <a:buNone/>
              <a:defRPr sz="286" b="1"/>
            </a:lvl5pPr>
            <a:lvl6pPr marL="408129" indent="0">
              <a:buNone/>
              <a:defRPr sz="286" b="1"/>
            </a:lvl6pPr>
            <a:lvl7pPr marL="489754" indent="0">
              <a:buNone/>
              <a:defRPr sz="286" b="1"/>
            </a:lvl7pPr>
            <a:lvl8pPr marL="571380" indent="0">
              <a:buNone/>
              <a:defRPr sz="286" b="1"/>
            </a:lvl8pPr>
            <a:lvl9pPr marL="653006" indent="0">
              <a:buNone/>
              <a:defRPr sz="286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456" y="2174875"/>
            <a:ext cx="5389121" cy="3951174"/>
          </a:xfrm>
        </p:spPr>
        <p:txBody>
          <a:bodyPr/>
          <a:lstStyle>
            <a:lvl1pPr>
              <a:defRPr sz="428"/>
            </a:lvl1pPr>
            <a:lvl2pPr>
              <a:defRPr sz="357"/>
            </a:lvl2pPr>
            <a:lvl3pPr>
              <a:defRPr sz="321"/>
            </a:lvl3pPr>
            <a:lvl4pPr>
              <a:defRPr sz="286"/>
            </a:lvl4pPr>
            <a:lvl5pPr>
              <a:defRPr sz="286"/>
            </a:lvl5pPr>
            <a:lvl6pPr>
              <a:defRPr sz="286"/>
            </a:lvl6pPr>
            <a:lvl7pPr>
              <a:defRPr sz="286"/>
            </a:lvl7pPr>
            <a:lvl8pPr>
              <a:defRPr sz="286"/>
            </a:lvl8pPr>
            <a:lvl9pPr>
              <a:defRPr sz="28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505705-DD69-44E0-A8C7-4A6E267F8A5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3155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D3703E-C6F2-4EA9-99C7-52BE1013722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683306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20E3B2-E9B2-4CD1-A2DA-540293DB5BF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202542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24" y="272994"/>
            <a:ext cx="4011083" cy="1161993"/>
          </a:xfrm>
        </p:spPr>
        <p:txBody>
          <a:bodyPr anchor="b"/>
          <a:lstStyle>
            <a:lvl1pPr algn="l">
              <a:defRPr sz="357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910" y="272993"/>
            <a:ext cx="6815667" cy="5853056"/>
          </a:xfrm>
        </p:spPr>
        <p:txBody>
          <a:bodyPr/>
          <a:lstStyle>
            <a:lvl1pPr>
              <a:defRPr sz="571"/>
            </a:lvl1pPr>
            <a:lvl2pPr>
              <a:defRPr sz="500"/>
            </a:lvl2pPr>
            <a:lvl3pPr>
              <a:defRPr sz="428"/>
            </a:lvl3pPr>
            <a:lvl4pPr>
              <a:defRPr sz="357"/>
            </a:lvl4pPr>
            <a:lvl5pPr>
              <a:defRPr sz="357"/>
            </a:lvl5pPr>
            <a:lvl6pPr>
              <a:defRPr sz="357"/>
            </a:lvl6pPr>
            <a:lvl7pPr>
              <a:defRPr sz="357"/>
            </a:lvl7pPr>
            <a:lvl8pPr>
              <a:defRPr sz="357"/>
            </a:lvl8pPr>
            <a:lvl9pPr>
              <a:defRPr sz="35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24" y="1434986"/>
            <a:ext cx="4011083" cy="4691063"/>
          </a:xfrm>
        </p:spPr>
        <p:txBody>
          <a:bodyPr/>
          <a:lstStyle>
            <a:lvl1pPr marL="0" indent="0">
              <a:buNone/>
              <a:defRPr sz="250"/>
            </a:lvl1pPr>
            <a:lvl2pPr marL="81626" indent="0">
              <a:buNone/>
              <a:defRPr sz="214"/>
            </a:lvl2pPr>
            <a:lvl3pPr marL="163251" indent="0">
              <a:buNone/>
              <a:defRPr sz="179"/>
            </a:lvl3pPr>
            <a:lvl4pPr marL="244877" indent="0">
              <a:buNone/>
              <a:defRPr sz="161"/>
            </a:lvl4pPr>
            <a:lvl5pPr marL="326503" indent="0">
              <a:buNone/>
              <a:defRPr sz="161"/>
            </a:lvl5pPr>
            <a:lvl6pPr marL="408129" indent="0">
              <a:buNone/>
              <a:defRPr sz="161"/>
            </a:lvl6pPr>
            <a:lvl7pPr marL="489754" indent="0">
              <a:buNone/>
              <a:defRPr sz="161"/>
            </a:lvl7pPr>
            <a:lvl8pPr marL="571380" indent="0">
              <a:buNone/>
              <a:defRPr sz="161"/>
            </a:lvl8pPr>
            <a:lvl9pPr marL="653006" indent="0">
              <a:buNone/>
              <a:defRPr sz="16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378681-8F5A-4039-87B7-2117A3A2611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4462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629" y="4800487"/>
            <a:ext cx="7315288" cy="566964"/>
          </a:xfrm>
        </p:spPr>
        <p:txBody>
          <a:bodyPr anchor="b"/>
          <a:lstStyle>
            <a:lvl1pPr algn="l">
              <a:defRPr sz="357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629" y="612889"/>
            <a:ext cx="7315288" cy="4114743"/>
          </a:xfrm>
        </p:spPr>
        <p:txBody>
          <a:bodyPr/>
          <a:lstStyle>
            <a:lvl1pPr marL="0" indent="0">
              <a:buNone/>
              <a:defRPr sz="571"/>
            </a:lvl1pPr>
            <a:lvl2pPr marL="81626" indent="0">
              <a:buNone/>
              <a:defRPr sz="500"/>
            </a:lvl2pPr>
            <a:lvl3pPr marL="163251" indent="0">
              <a:buNone/>
              <a:defRPr sz="428"/>
            </a:lvl3pPr>
            <a:lvl4pPr marL="244877" indent="0">
              <a:buNone/>
              <a:defRPr sz="357"/>
            </a:lvl4pPr>
            <a:lvl5pPr marL="326503" indent="0">
              <a:buNone/>
              <a:defRPr sz="357"/>
            </a:lvl5pPr>
            <a:lvl6pPr marL="408129" indent="0">
              <a:buNone/>
              <a:defRPr sz="357"/>
            </a:lvl6pPr>
            <a:lvl7pPr marL="489754" indent="0">
              <a:buNone/>
              <a:defRPr sz="357"/>
            </a:lvl7pPr>
            <a:lvl8pPr marL="571380" indent="0">
              <a:buNone/>
              <a:defRPr sz="357"/>
            </a:lvl8pPr>
            <a:lvl9pPr marL="653006" indent="0">
              <a:buNone/>
              <a:defRPr sz="357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629" y="5367451"/>
            <a:ext cx="7315288" cy="804806"/>
          </a:xfrm>
        </p:spPr>
        <p:txBody>
          <a:bodyPr/>
          <a:lstStyle>
            <a:lvl1pPr marL="0" indent="0">
              <a:buNone/>
              <a:defRPr sz="250"/>
            </a:lvl1pPr>
            <a:lvl2pPr marL="81626" indent="0">
              <a:buNone/>
              <a:defRPr sz="214"/>
            </a:lvl2pPr>
            <a:lvl3pPr marL="163251" indent="0">
              <a:buNone/>
              <a:defRPr sz="179"/>
            </a:lvl3pPr>
            <a:lvl4pPr marL="244877" indent="0">
              <a:buNone/>
              <a:defRPr sz="161"/>
            </a:lvl4pPr>
            <a:lvl5pPr marL="326503" indent="0">
              <a:buNone/>
              <a:defRPr sz="161"/>
            </a:lvl5pPr>
            <a:lvl6pPr marL="408129" indent="0">
              <a:buNone/>
              <a:defRPr sz="161"/>
            </a:lvl6pPr>
            <a:lvl7pPr marL="489754" indent="0">
              <a:buNone/>
              <a:defRPr sz="161"/>
            </a:lvl7pPr>
            <a:lvl8pPr marL="571380" indent="0">
              <a:buNone/>
              <a:defRPr sz="161"/>
            </a:lvl8pPr>
            <a:lvl9pPr marL="653006" indent="0">
              <a:buNone/>
              <a:defRPr sz="16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372026-9697-4905-82BA-4DE817F0BC1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40544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865" y="274505"/>
            <a:ext cx="10972271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3246" tIns="251623" rIns="503246" bIns="25162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865" y="1600068"/>
            <a:ext cx="10972271" cy="4526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3246" tIns="251623" rIns="503246" bIns="25162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865" y="6245159"/>
            <a:ext cx="2844271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03246" tIns="251623" rIns="503246" bIns="251623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375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865" y="6245159"/>
            <a:ext cx="3860271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03246" tIns="251623" rIns="503246" bIns="251623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375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865" y="6245159"/>
            <a:ext cx="2844271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03246" tIns="251623" rIns="503246" bIns="251623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375" smtClean="0"/>
            </a:lvl1pPr>
          </a:lstStyle>
          <a:p>
            <a:pPr>
              <a:defRPr/>
            </a:pPr>
            <a:fld id="{CAE537AD-9BB0-4881-8848-C6BA09023DF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898447" rtl="0" eaLnBrk="0" fontAlgn="base" hangingPunct="0">
        <a:spcBef>
          <a:spcPct val="0"/>
        </a:spcBef>
        <a:spcAft>
          <a:spcPct val="0"/>
        </a:spcAft>
        <a:defRPr sz="4312">
          <a:solidFill>
            <a:schemeClr val="tx2"/>
          </a:solidFill>
          <a:latin typeface="+mj-lt"/>
          <a:ea typeface="+mj-ea"/>
          <a:cs typeface="+mj-cs"/>
        </a:defRPr>
      </a:lvl1pPr>
      <a:lvl2pPr algn="ctr" defTabSz="898447" rtl="0" eaLnBrk="0" fontAlgn="base" hangingPunct="0">
        <a:spcBef>
          <a:spcPct val="0"/>
        </a:spcBef>
        <a:spcAft>
          <a:spcPct val="0"/>
        </a:spcAft>
        <a:defRPr sz="4312">
          <a:solidFill>
            <a:schemeClr val="tx2"/>
          </a:solidFill>
          <a:latin typeface="Arial" charset="0"/>
        </a:defRPr>
      </a:lvl2pPr>
      <a:lvl3pPr algn="ctr" defTabSz="898447" rtl="0" eaLnBrk="0" fontAlgn="base" hangingPunct="0">
        <a:spcBef>
          <a:spcPct val="0"/>
        </a:spcBef>
        <a:spcAft>
          <a:spcPct val="0"/>
        </a:spcAft>
        <a:defRPr sz="4312">
          <a:solidFill>
            <a:schemeClr val="tx2"/>
          </a:solidFill>
          <a:latin typeface="Arial" charset="0"/>
        </a:defRPr>
      </a:lvl3pPr>
      <a:lvl4pPr algn="ctr" defTabSz="898447" rtl="0" eaLnBrk="0" fontAlgn="base" hangingPunct="0">
        <a:spcBef>
          <a:spcPct val="0"/>
        </a:spcBef>
        <a:spcAft>
          <a:spcPct val="0"/>
        </a:spcAft>
        <a:defRPr sz="4312">
          <a:solidFill>
            <a:schemeClr val="tx2"/>
          </a:solidFill>
          <a:latin typeface="Arial" charset="0"/>
        </a:defRPr>
      </a:lvl4pPr>
      <a:lvl5pPr algn="ctr" defTabSz="898447" rtl="0" eaLnBrk="0" fontAlgn="base" hangingPunct="0">
        <a:spcBef>
          <a:spcPct val="0"/>
        </a:spcBef>
        <a:spcAft>
          <a:spcPct val="0"/>
        </a:spcAft>
        <a:defRPr sz="4312">
          <a:solidFill>
            <a:schemeClr val="tx2"/>
          </a:solidFill>
          <a:latin typeface="Arial" charset="0"/>
        </a:defRPr>
      </a:lvl5pPr>
      <a:lvl6pPr marL="81626" algn="ctr" defTabSz="898450" rtl="0" fontAlgn="base">
        <a:spcBef>
          <a:spcPct val="0"/>
        </a:spcBef>
        <a:spcAft>
          <a:spcPct val="0"/>
        </a:spcAft>
        <a:defRPr sz="4321">
          <a:solidFill>
            <a:schemeClr val="tx2"/>
          </a:solidFill>
          <a:latin typeface="Arial" charset="0"/>
        </a:defRPr>
      </a:lvl6pPr>
      <a:lvl7pPr marL="163251" algn="ctr" defTabSz="898450" rtl="0" fontAlgn="base">
        <a:spcBef>
          <a:spcPct val="0"/>
        </a:spcBef>
        <a:spcAft>
          <a:spcPct val="0"/>
        </a:spcAft>
        <a:defRPr sz="4321">
          <a:solidFill>
            <a:schemeClr val="tx2"/>
          </a:solidFill>
          <a:latin typeface="Arial" charset="0"/>
        </a:defRPr>
      </a:lvl7pPr>
      <a:lvl8pPr marL="244877" algn="ctr" defTabSz="898450" rtl="0" fontAlgn="base">
        <a:spcBef>
          <a:spcPct val="0"/>
        </a:spcBef>
        <a:spcAft>
          <a:spcPct val="0"/>
        </a:spcAft>
        <a:defRPr sz="4321">
          <a:solidFill>
            <a:schemeClr val="tx2"/>
          </a:solidFill>
          <a:latin typeface="Arial" charset="0"/>
        </a:defRPr>
      </a:lvl8pPr>
      <a:lvl9pPr marL="326503" algn="ctr" defTabSz="898450" rtl="0" fontAlgn="base">
        <a:spcBef>
          <a:spcPct val="0"/>
        </a:spcBef>
        <a:spcAft>
          <a:spcPct val="0"/>
        </a:spcAft>
        <a:defRPr sz="4321">
          <a:solidFill>
            <a:schemeClr val="tx2"/>
          </a:solidFill>
          <a:latin typeface="Arial" charset="0"/>
        </a:defRPr>
      </a:lvl9pPr>
    </p:titleStyle>
    <p:bodyStyle>
      <a:lvl1pPr marL="336959" indent="-336959" algn="l" defTabSz="898447" rtl="0" eaLnBrk="0" fontAlgn="base" hangingPunct="0">
        <a:spcBef>
          <a:spcPct val="20000"/>
        </a:spcBef>
        <a:spcAft>
          <a:spcPct val="0"/>
        </a:spcAft>
        <a:buChar char="•"/>
        <a:defRPr sz="3145">
          <a:solidFill>
            <a:schemeClr val="tx1"/>
          </a:solidFill>
          <a:latin typeface="+mn-lt"/>
          <a:ea typeface="+mn-ea"/>
          <a:cs typeface="+mn-cs"/>
        </a:defRPr>
      </a:lvl1pPr>
      <a:lvl2pPr marL="729803" indent="-280413" algn="l" defTabSz="898447" rtl="0" eaLnBrk="0" fontAlgn="base" hangingPunct="0">
        <a:spcBef>
          <a:spcPct val="20000"/>
        </a:spcBef>
        <a:spcAft>
          <a:spcPct val="0"/>
        </a:spcAft>
        <a:buChar char="–"/>
        <a:defRPr sz="2750">
          <a:solidFill>
            <a:schemeClr val="tx1"/>
          </a:solidFill>
          <a:latin typeface="+mn-lt"/>
        </a:defRPr>
      </a:lvl2pPr>
      <a:lvl3pPr marL="1122977" indent="-224529" algn="l" defTabSz="898447" rtl="0" eaLnBrk="0" fontAlgn="base" hangingPunct="0">
        <a:spcBef>
          <a:spcPct val="20000"/>
        </a:spcBef>
        <a:spcAft>
          <a:spcPct val="0"/>
        </a:spcAft>
        <a:buChar char="•"/>
        <a:defRPr sz="2354">
          <a:solidFill>
            <a:schemeClr val="tx1"/>
          </a:solidFill>
          <a:latin typeface="+mn-lt"/>
        </a:defRPr>
      </a:lvl3pPr>
      <a:lvl4pPr marL="1572366" indent="-224198" algn="l" defTabSz="898447" rtl="0" eaLnBrk="0" fontAlgn="base" hangingPunct="0">
        <a:spcBef>
          <a:spcPct val="20000"/>
        </a:spcBef>
        <a:spcAft>
          <a:spcPct val="0"/>
        </a:spcAft>
        <a:buChar char="–"/>
        <a:defRPr sz="1979">
          <a:solidFill>
            <a:schemeClr val="tx1"/>
          </a:solidFill>
          <a:latin typeface="+mn-lt"/>
        </a:defRPr>
      </a:lvl4pPr>
      <a:lvl5pPr marL="2021093" indent="-223868" algn="l" defTabSz="898447" rtl="0" eaLnBrk="0" fontAlgn="base" hangingPunct="0">
        <a:spcBef>
          <a:spcPct val="20000"/>
        </a:spcBef>
        <a:spcAft>
          <a:spcPct val="0"/>
        </a:spcAft>
        <a:buChar char="»"/>
        <a:defRPr sz="1979">
          <a:solidFill>
            <a:schemeClr val="tx1"/>
          </a:solidFill>
          <a:latin typeface="+mn-lt"/>
        </a:defRPr>
      </a:lvl5pPr>
      <a:lvl6pPr marL="2102996" indent="-224187" algn="l" defTabSz="898450" rtl="0" fontAlgn="base">
        <a:spcBef>
          <a:spcPct val="20000"/>
        </a:spcBef>
        <a:spcAft>
          <a:spcPct val="0"/>
        </a:spcAft>
        <a:buChar char="»"/>
        <a:defRPr sz="1982">
          <a:solidFill>
            <a:schemeClr val="tx1"/>
          </a:solidFill>
          <a:latin typeface="+mn-lt"/>
        </a:defRPr>
      </a:lvl6pPr>
      <a:lvl7pPr marL="2184621" indent="-224187" algn="l" defTabSz="898450" rtl="0" fontAlgn="base">
        <a:spcBef>
          <a:spcPct val="20000"/>
        </a:spcBef>
        <a:spcAft>
          <a:spcPct val="0"/>
        </a:spcAft>
        <a:buChar char="»"/>
        <a:defRPr sz="1982">
          <a:solidFill>
            <a:schemeClr val="tx1"/>
          </a:solidFill>
          <a:latin typeface="+mn-lt"/>
        </a:defRPr>
      </a:lvl7pPr>
      <a:lvl8pPr marL="2266247" indent="-224187" algn="l" defTabSz="898450" rtl="0" fontAlgn="base">
        <a:spcBef>
          <a:spcPct val="20000"/>
        </a:spcBef>
        <a:spcAft>
          <a:spcPct val="0"/>
        </a:spcAft>
        <a:buChar char="»"/>
        <a:defRPr sz="1982">
          <a:solidFill>
            <a:schemeClr val="tx1"/>
          </a:solidFill>
          <a:latin typeface="+mn-lt"/>
        </a:defRPr>
      </a:lvl8pPr>
      <a:lvl9pPr marL="2347873" indent="-224187" algn="l" defTabSz="898450" rtl="0" fontAlgn="base">
        <a:spcBef>
          <a:spcPct val="20000"/>
        </a:spcBef>
        <a:spcAft>
          <a:spcPct val="0"/>
        </a:spcAft>
        <a:buChar char="»"/>
        <a:defRPr sz="1982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163251" rtl="0" eaLnBrk="1" latinLnBrk="0" hangingPunct="1">
        <a:defRPr sz="321" kern="1200">
          <a:solidFill>
            <a:schemeClr val="tx1"/>
          </a:solidFill>
          <a:latin typeface="+mn-lt"/>
          <a:ea typeface="+mn-ea"/>
          <a:cs typeface="+mn-cs"/>
        </a:defRPr>
      </a:lvl1pPr>
      <a:lvl2pPr marL="81626" algn="l" defTabSz="163251" rtl="0" eaLnBrk="1" latinLnBrk="0" hangingPunct="1">
        <a:defRPr sz="321" kern="1200">
          <a:solidFill>
            <a:schemeClr val="tx1"/>
          </a:solidFill>
          <a:latin typeface="+mn-lt"/>
          <a:ea typeface="+mn-ea"/>
          <a:cs typeface="+mn-cs"/>
        </a:defRPr>
      </a:lvl2pPr>
      <a:lvl3pPr marL="163251" algn="l" defTabSz="163251" rtl="0" eaLnBrk="1" latinLnBrk="0" hangingPunct="1">
        <a:defRPr sz="321" kern="1200">
          <a:solidFill>
            <a:schemeClr val="tx1"/>
          </a:solidFill>
          <a:latin typeface="+mn-lt"/>
          <a:ea typeface="+mn-ea"/>
          <a:cs typeface="+mn-cs"/>
        </a:defRPr>
      </a:lvl3pPr>
      <a:lvl4pPr marL="244877" algn="l" defTabSz="163251" rtl="0" eaLnBrk="1" latinLnBrk="0" hangingPunct="1">
        <a:defRPr sz="321" kern="1200">
          <a:solidFill>
            <a:schemeClr val="tx1"/>
          </a:solidFill>
          <a:latin typeface="+mn-lt"/>
          <a:ea typeface="+mn-ea"/>
          <a:cs typeface="+mn-cs"/>
        </a:defRPr>
      </a:lvl4pPr>
      <a:lvl5pPr marL="326503" algn="l" defTabSz="163251" rtl="0" eaLnBrk="1" latinLnBrk="0" hangingPunct="1">
        <a:defRPr sz="321" kern="1200">
          <a:solidFill>
            <a:schemeClr val="tx1"/>
          </a:solidFill>
          <a:latin typeface="+mn-lt"/>
          <a:ea typeface="+mn-ea"/>
          <a:cs typeface="+mn-cs"/>
        </a:defRPr>
      </a:lvl5pPr>
      <a:lvl6pPr marL="408129" algn="l" defTabSz="163251" rtl="0" eaLnBrk="1" latinLnBrk="0" hangingPunct="1">
        <a:defRPr sz="321" kern="1200">
          <a:solidFill>
            <a:schemeClr val="tx1"/>
          </a:solidFill>
          <a:latin typeface="+mn-lt"/>
          <a:ea typeface="+mn-ea"/>
          <a:cs typeface="+mn-cs"/>
        </a:defRPr>
      </a:lvl6pPr>
      <a:lvl7pPr marL="489754" algn="l" defTabSz="163251" rtl="0" eaLnBrk="1" latinLnBrk="0" hangingPunct="1">
        <a:defRPr sz="321" kern="1200">
          <a:solidFill>
            <a:schemeClr val="tx1"/>
          </a:solidFill>
          <a:latin typeface="+mn-lt"/>
          <a:ea typeface="+mn-ea"/>
          <a:cs typeface="+mn-cs"/>
        </a:defRPr>
      </a:lvl7pPr>
      <a:lvl8pPr marL="571380" algn="l" defTabSz="163251" rtl="0" eaLnBrk="1" latinLnBrk="0" hangingPunct="1">
        <a:defRPr sz="321" kern="1200">
          <a:solidFill>
            <a:schemeClr val="tx1"/>
          </a:solidFill>
          <a:latin typeface="+mn-lt"/>
          <a:ea typeface="+mn-ea"/>
          <a:cs typeface="+mn-cs"/>
        </a:defRPr>
      </a:lvl8pPr>
      <a:lvl9pPr marL="653006" algn="l" defTabSz="163251" rtl="0" eaLnBrk="1" latinLnBrk="0" hangingPunct="1">
        <a:defRPr sz="32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doi.org/10.1177/0018720816672309" TargetMode="External"/><Relationship Id="rId3" Type="http://schemas.openxmlformats.org/officeDocument/2006/relationships/image" Target="../media/image1.tiff"/><Relationship Id="rId7" Type="http://schemas.openxmlformats.org/officeDocument/2006/relationships/hyperlink" Target="http://doi.org/10.14740/jocmr3375w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apsf.org/patient-safety-resources/perioperative-multi-center-handoff-collaborative/" TargetMode="External"/><Relationship Id="rId5" Type="http://schemas.openxmlformats.org/officeDocument/2006/relationships/chart" Target="../charts/chart1.xml"/><Relationship Id="rId10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hyperlink" Target="https://doi.org/10.1186/s12913-016-1502-7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Box 46">
            <a:extLst>
              <a:ext uri="{FF2B5EF4-FFF2-40B4-BE49-F238E27FC236}">
                <a16:creationId xmlns:a16="http://schemas.microsoft.com/office/drawing/2014/main" id="{3BAE8161-9A5D-4540-9E00-081B03302A70}"/>
              </a:ext>
            </a:extLst>
          </p:cNvPr>
          <p:cNvSpPr txBox="1"/>
          <p:nvPr/>
        </p:nvSpPr>
        <p:spPr>
          <a:xfrm>
            <a:off x="8815897" y="1376070"/>
            <a:ext cx="3189360" cy="2763231"/>
          </a:xfrm>
          <a:prstGeom prst="rect">
            <a:avLst/>
          </a:prstGeom>
          <a:noFill/>
          <a:ln>
            <a:solidFill>
              <a:srgbClr val="3F006A"/>
            </a:solidFill>
          </a:ln>
        </p:spPr>
        <p:txBody>
          <a:bodyPr wrap="square" rtlCol="0">
            <a:noAutofit/>
          </a:bodyPr>
          <a:lstStyle/>
          <a:p>
            <a:endParaRPr lang="en-US" sz="750" i="1" dirty="0"/>
          </a:p>
        </p:txBody>
      </p:sp>
      <p:sp>
        <p:nvSpPr>
          <p:cNvPr id="2051" name="Rectangle 36"/>
          <p:cNvSpPr>
            <a:spLocks noChangeArrowheads="1"/>
          </p:cNvSpPr>
          <p:nvPr/>
        </p:nvSpPr>
        <p:spPr bwMode="auto">
          <a:xfrm>
            <a:off x="9056761" y="4359894"/>
            <a:ext cx="2380589" cy="146844"/>
          </a:xfrm>
          <a:prstGeom prst="rect">
            <a:avLst/>
          </a:prstGeom>
          <a:solidFill>
            <a:srgbClr val="FFC82E"/>
          </a:solidFill>
          <a:ln w="9525">
            <a:solidFill>
              <a:srgbClr val="FFCC18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1767"/>
          </a:p>
        </p:txBody>
      </p:sp>
      <p:sp>
        <p:nvSpPr>
          <p:cNvPr id="2052" name="Rectangle 37"/>
          <p:cNvSpPr>
            <a:spLocks noChangeArrowheads="1"/>
          </p:cNvSpPr>
          <p:nvPr/>
        </p:nvSpPr>
        <p:spPr bwMode="auto">
          <a:xfrm>
            <a:off x="9050899" y="5690812"/>
            <a:ext cx="2380589" cy="146844"/>
          </a:xfrm>
          <a:prstGeom prst="rect">
            <a:avLst/>
          </a:prstGeom>
          <a:solidFill>
            <a:srgbClr val="FFC82E"/>
          </a:solidFill>
          <a:ln w="9525">
            <a:solidFill>
              <a:srgbClr val="FFCC18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1767"/>
          </a:p>
        </p:txBody>
      </p:sp>
      <p:sp>
        <p:nvSpPr>
          <p:cNvPr id="2054" name="Rectangle 41"/>
          <p:cNvSpPr>
            <a:spLocks noChangeArrowheads="1"/>
          </p:cNvSpPr>
          <p:nvPr/>
        </p:nvSpPr>
        <p:spPr bwMode="auto">
          <a:xfrm>
            <a:off x="394318" y="1112303"/>
            <a:ext cx="1906323" cy="146844"/>
          </a:xfrm>
          <a:prstGeom prst="rect">
            <a:avLst/>
          </a:prstGeom>
          <a:solidFill>
            <a:srgbClr val="FFC82E"/>
          </a:solidFill>
          <a:ln w="9525">
            <a:solidFill>
              <a:srgbClr val="FFCC18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1767"/>
          </a:p>
        </p:txBody>
      </p:sp>
      <p:sp>
        <p:nvSpPr>
          <p:cNvPr id="2056" name="Rectangle 39"/>
          <p:cNvSpPr>
            <a:spLocks noChangeArrowheads="1"/>
          </p:cNvSpPr>
          <p:nvPr/>
        </p:nvSpPr>
        <p:spPr bwMode="auto">
          <a:xfrm>
            <a:off x="425265" y="2151126"/>
            <a:ext cx="1906323" cy="146844"/>
          </a:xfrm>
          <a:prstGeom prst="rect">
            <a:avLst/>
          </a:prstGeom>
          <a:solidFill>
            <a:srgbClr val="FFC82E"/>
          </a:solidFill>
          <a:ln w="9525">
            <a:solidFill>
              <a:srgbClr val="FFCC18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1767"/>
          </a:p>
        </p:txBody>
      </p:sp>
      <p:sp>
        <p:nvSpPr>
          <p:cNvPr id="2091" name="Text Box 43"/>
          <p:cNvSpPr txBox="1">
            <a:spLocks noChangeArrowheads="1"/>
          </p:cNvSpPr>
          <p:nvPr/>
        </p:nvSpPr>
        <p:spPr bwMode="auto">
          <a:xfrm>
            <a:off x="197177" y="2046181"/>
            <a:ext cx="1905992" cy="146836"/>
          </a:xfrm>
          <a:prstGeom prst="rect">
            <a:avLst/>
          </a:prstGeom>
          <a:gradFill rotWithShape="0">
            <a:gsLst>
              <a:gs pos="0">
                <a:srgbClr val="502D7F"/>
              </a:gs>
              <a:gs pos="100000">
                <a:schemeClr val="tx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lIns="25781" tIns="12891" rIns="25781" bIns="12891">
            <a:spAutoFit/>
          </a:bodyPr>
          <a:lstStyle/>
          <a:p>
            <a:pPr defTabSz="257631">
              <a:spcBef>
                <a:spcPct val="50000"/>
              </a:spcBef>
              <a:defRPr/>
            </a:pPr>
            <a:r>
              <a:rPr lang="en-US" sz="785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INTRODUCTION</a:t>
            </a:r>
            <a:endParaRPr lang="en-US" sz="678" dirty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092" name="Text Box 44"/>
          <p:cNvSpPr txBox="1">
            <a:spLocks noChangeArrowheads="1"/>
          </p:cNvSpPr>
          <p:nvPr/>
        </p:nvSpPr>
        <p:spPr bwMode="auto">
          <a:xfrm>
            <a:off x="161235" y="1019623"/>
            <a:ext cx="1905992" cy="146836"/>
          </a:xfrm>
          <a:prstGeom prst="rect">
            <a:avLst/>
          </a:prstGeom>
          <a:gradFill rotWithShape="0">
            <a:gsLst>
              <a:gs pos="0">
                <a:srgbClr val="502D7F"/>
              </a:gs>
              <a:gs pos="100000">
                <a:schemeClr val="tx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lIns="25781" tIns="12891" rIns="25781" bIns="12891">
            <a:spAutoFit/>
          </a:bodyPr>
          <a:lstStyle/>
          <a:p>
            <a:pPr defTabSz="257631">
              <a:spcBef>
                <a:spcPct val="50000"/>
              </a:spcBef>
              <a:defRPr/>
            </a:pPr>
            <a:r>
              <a:rPr lang="en-US" sz="785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ABSTRACT</a:t>
            </a:r>
            <a:endParaRPr lang="en-US" sz="678" dirty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094" name="Text Box 46"/>
          <p:cNvSpPr txBox="1">
            <a:spLocks noChangeArrowheads="1"/>
          </p:cNvSpPr>
          <p:nvPr/>
        </p:nvSpPr>
        <p:spPr bwMode="auto">
          <a:xfrm>
            <a:off x="8866237" y="4282320"/>
            <a:ext cx="2380258" cy="146836"/>
          </a:xfrm>
          <a:prstGeom prst="rect">
            <a:avLst/>
          </a:prstGeom>
          <a:gradFill rotWithShape="0">
            <a:gsLst>
              <a:gs pos="0">
                <a:srgbClr val="502D7F"/>
              </a:gs>
              <a:gs pos="100000">
                <a:schemeClr val="tx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lIns="25781" tIns="12891" rIns="25781" bIns="12891">
            <a:spAutoFit/>
          </a:bodyPr>
          <a:lstStyle/>
          <a:p>
            <a:pPr defTabSz="257631">
              <a:spcBef>
                <a:spcPct val="50000"/>
              </a:spcBef>
              <a:defRPr/>
            </a:pPr>
            <a:r>
              <a:rPr lang="en-US" sz="785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DISCUSSION</a:t>
            </a:r>
            <a:endParaRPr lang="en-US" sz="678" dirty="0">
              <a:latin typeface="Times New Roman" pitchFamily="18" charset="0"/>
            </a:endParaRPr>
          </a:p>
        </p:txBody>
      </p:sp>
      <p:sp>
        <p:nvSpPr>
          <p:cNvPr id="2099" name="Text Box 51"/>
          <p:cNvSpPr txBox="1">
            <a:spLocks noChangeArrowheads="1"/>
          </p:cNvSpPr>
          <p:nvPr/>
        </p:nvSpPr>
        <p:spPr bwMode="auto">
          <a:xfrm>
            <a:off x="8815002" y="5634087"/>
            <a:ext cx="2380258" cy="146836"/>
          </a:xfrm>
          <a:prstGeom prst="rect">
            <a:avLst/>
          </a:prstGeom>
          <a:gradFill rotWithShape="0">
            <a:gsLst>
              <a:gs pos="0">
                <a:srgbClr val="502D7F"/>
              </a:gs>
              <a:gs pos="100000">
                <a:schemeClr val="tx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lIns="25781" tIns="12891" rIns="25781" bIns="12891">
            <a:spAutoFit/>
          </a:bodyPr>
          <a:lstStyle/>
          <a:p>
            <a:pPr defTabSz="257631">
              <a:spcBef>
                <a:spcPct val="50000"/>
              </a:spcBef>
              <a:defRPr/>
            </a:pPr>
            <a:r>
              <a:rPr lang="en-US" sz="785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CONCLUSIONS</a:t>
            </a:r>
            <a:endParaRPr lang="en-US" sz="678" dirty="0">
              <a:latin typeface="Times New Roman" pitchFamily="18" charset="0"/>
            </a:endParaRPr>
          </a:p>
        </p:txBody>
      </p:sp>
      <p:sp>
        <p:nvSpPr>
          <p:cNvPr id="2067" name="Rectangle 57"/>
          <p:cNvSpPr>
            <a:spLocks noChangeArrowheads="1"/>
          </p:cNvSpPr>
          <p:nvPr/>
        </p:nvSpPr>
        <p:spPr bwMode="auto">
          <a:xfrm>
            <a:off x="0" y="-62033"/>
            <a:ext cx="12192000" cy="1026024"/>
          </a:xfrm>
          <a:prstGeom prst="rect">
            <a:avLst/>
          </a:prstGeom>
          <a:gradFill rotWithShape="0">
            <a:gsLst>
              <a:gs pos="0">
                <a:srgbClr val="502D7F"/>
              </a:gs>
              <a:gs pos="100000">
                <a:schemeClr val="tx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1767"/>
          </a:p>
        </p:txBody>
      </p:sp>
      <p:sp>
        <p:nvSpPr>
          <p:cNvPr id="2068" name="Text Box 58"/>
          <p:cNvSpPr txBox="1">
            <a:spLocks noChangeArrowheads="1"/>
          </p:cNvSpPr>
          <p:nvPr/>
        </p:nvSpPr>
        <p:spPr bwMode="auto">
          <a:xfrm>
            <a:off x="2438400" y="-10654"/>
            <a:ext cx="6629400" cy="670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5781" tIns="12891" rIns="25781" bIns="12891"/>
          <a:lstStyle>
            <a:lvl1pPr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1443038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1443038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1443038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1443038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30000"/>
              </a:spcBef>
              <a:defRPr/>
            </a:pPr>
            <a:r>
              <a:rPr lang="en-US" altLang="en-US" sz="1571" b="1" dirty="0">
                <a:solidFill>
                  <a:srgbClr val="FFC82E"/>
                </a:solidFill>
              </a:rPr>
              <a:t>A Quality Improvement Project: Implementation of a Standardized Handoff Report for Nurse Anesthetists in the Post-Operative Setting</a:t>
            </a:r>
          </a:p>
          <a:p>
            <a:pPr algn="ctr">
              <a:spcBef>
                <a:spcPct val="30000"/>
              </a:spcBef>
              <a:defRPr/>
            </a:pPr>
            <a:r>
              <a:rPr lang="en-US" altLang="en-US" sz="1200" b="1" dirty="0">
                <a:solidFill>
                  <a:schemeClr val="bg1"/>
                </a:solidFill>
              </a:rPr>
              <a:t>Jennifer H Young, BSN, SRNA</a:t>
            </a:r>
          </a:p>
          <a:p>
            <a:pPr algn="ctr">
              <a:spcBef>
                <a:spcPct val="30000"/>
              </a:spcBef>
              <a:defRPr/>
            </a:pPr>
            <a:r>
              <a:rPr lang="en-US" altLang="en-US" sz="1200" b="1" dirty="0">
                <a:solidFill>
                  <a:schemeClr val="bg1"/>
                </a:solidFill>
              </a:rPr>
              <a:t>Maura McAuliffe, PhD, CRNA, FAAN, Project Chair</a:t>
            </a:r>
          </a:p>
        </p:txBody>
      </p:sp>
      <p:sp>
        <p:nvSpPr>
          <p:cNvPr id="2069" name="Rectangle 59"/>
          <p:cNvSpPr>
            <a:spLocks noChangeArrowheads="1"/>
          </p:cNvSpPr>
          <p:nvPr/>
        </p:nvSpPr>
        <p:spPr bwMode="auto">
          <a:xfrm>
            <a:off x="8839200" y="82569"/>
            <a:ext cx="3200399" cy="75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5781" tIns="12891" rIns="25781" bIns="12891"/>
          <a:lstStyle>
            <a:lvl1pPr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1443038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1443038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1443038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1443038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>
              <a:lnSpc>
                <a:spcPct val="70000"/>
              </a:lnSpc>
              <a:spcBef>
                <a:spcPct val="30000"/>
              </a:spcBef>
              <a:defRPr/>
            </a:pPr>
            <a:r>
              <a:rPr lang="en-US" altLang="en-US" sz="1200" dirty="0">
                <a:solidFill>
                  <a:schemeClr val="bg1"/>
                </a:solidFill>
              </a:rPr>
              <a:t>Nurse Anesthesia Program</a:t>
            </a:r>
          </a:p>
          <a:p>
            <a:pPr algn="r">
              <a:lnSpc>
                <a:spcPct val="70000"/>
              </a:lnSpc>
              <a:spcBef>
                <a:spcPct val="30000"/>
              </a:spcBef>
              <a:defRPr/>
            </a:pPr>
            <a:r>
              <a:rPr lang="en-US" altLang="en-US" sz="1200" dirty="0">
                <a:solidFill>
                  <a:schemeClr val="bg1"/>
                </a:solidFill>
              </a:rPr>
              <a:t>College of Nursing, East Carolina University</a:t>
            </a:r>
          </a:p>
          <a:p>
            <a:pPr algn="r">
              <a:lnSpc>
                <a:spcPct val="70000"/>
              </a:lnSpc>
              <a:spcBef>
                <a:spcPct val="30000"/>
              </a:spcBef>
              <a:defRPr/>
            </a:pPr>
            <a:r>
              <a:rPr lang="en-US" altLang="en-US" sz="1200" dirty="0">
                <a:solidFill>
                  <a:schemeClr val="bg1"/>
                </a:solidFill>
              </a:rPr>
              <a:t>Greenville, North Carolina 27858</a:t>
            </a:r>
          </a:p>
          <a:p>
            <a:pPr algn="r">
              <a:lnSpc>
                <a:spcPct val="70000"/>
              </a:lnSpc>
              <a:spcBef>
                <a:spcPct val="30000"/>
              </a:spcBef>
              <a:defRPr/>
            </a:pPr>
            <a:r>
              <a:rPr lang="en-US" altLang="en-US" sz="1200" dirty="0">
                <a:solidFill>
                  <a:schemeClr val="bg1"/>
                </a:solidFill>
              </a:rPr>
              <a:t>hundleyj19@students.ecu.edu</a:t>
            </a:r>
          </a:p>
          <a:p>
            <a:pPr algn="r">
              <a:lnSpc>
                <a:spcPct val="70000"/>
              </a:lnSpc>
              <a:spcBef>
                <a:spcPct val="30000"/>
              </a:spcBef>
              <a:defRPr/>
            </a:pPr>
            <a:endParaRPr lang="en-US" altLang="en-US" sz="1050" b="1" dirty="0">
              <a:solidFill>
                <a:schemeClr val="bg1"/>
              </a:solidFill>
            </a:endParaRPr>
          </a:p>
          <a:p>
            <a:pPr algn="r">
              <a:spcBef>
                <a:spcPct val="50000"/>
              </a:spcBef>
              <a:defRPr/>
            </a:pPr>
            <a:endParaRPr lang="en-US" altLang="en-US" sz="678" dirty="0">
              <a:latin typeface="Times New Roman" panose="02020603050405020304" pitchFamily="18" charset="0"/>
            </a:endParaRPr>
          </a:p>
        </p:txBody>
      </p:sp>
      <p:sp>
        <p:nvSpPr>
          <p:cNvPr id="2071" name="Rectangle 63"/>
          <p:cNvSpPr>
            <a:spLocks noChangeArrowheads="1"/>
          </p:cNvSpPr>
          <p:nvPr/>
        </p:nvSpPr>
        <p:spPr bwMode="auto">
          <a:xfrm>
            <a:off x="364527" y="3806674"/>
            <a:ext cx="1906323" cy="146844"/>
          </a:xfrm>
          <a:prstGeom prst="rect">
            <a:avLst/>
          </a:prstGeom>
          <a:solidFill>
            <a:srgbClr val="FFC82E"/>
          </a:solidFill>
          <a:ln w="9525">
            <a:solidFill>
              <a:srgbClr val="FFCC18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1767"/>
          </a:p>
        </p:txBody>
      </p:sp>
      <p:sp>
        <p:nvSpPr>
          <p:cNvPr id="2112" name="Text Box 64"/>
          <p:cNvSpPr txBox="1">
            <a:spLocks noChangeArrowheads="1"/>
          </p:cNvSpPr>
          <p:nvPr/>
        </p:nvSpPr>
        <p:spPr bwMode="auto">
          <a:xfrm>
            <a:off x="176888" y="3692867"/>
            <a:ext cx="1905992" cy="146836"/>
          </a:xfrm>
          <a:prstGeom prst="rect">
            <a:avLst/>
          </a:prstGeom>
          <a:gradFill rotWithShape="0">
            <a:gsLst>
              <a:gs pos="0">
                <a:srgbClr val="502D7F"/>
              </a:gs>
              <a:gs pos="100000">
                <a:schemeClr val="tx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lIns="25781" tIns="12891" rIns="25781" bIns="12891">
            <a:spAutoFit/>
          </a:bodyPr>
          <a:lstStyle/>
          <a:p>
            <a:pPr defTabSz="257631">
              <a:spcBef>
                <a:spcPct val="50000"/>
              </a:spcBef>
              <a:defRPr/>
            </a:pPr>
            <a:r>
              <a:rPr lang="en-US" sz="785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METHODS</a:t>
            </a:r>
            <a:endParaRPr lang="en-US" sz="678" dirty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72265" y="1284420"/>
            <a:ext cx="3024067" cy="664348"/>
          </a:xfrm>
          <a:prstGeom prst="rect">
            <a:avLst/>
          </a:prstGeom>
          <a:noFill/>
          <a:ln>
            <a:solidFill>
              <a:srgbClr val="3F006A"/>
            </a:solidFill>
          </a:ln>
        </p:spPr>
        <p:txBody>
          <a:bodyPr wrap="square" rtlCol="0">
            <a:noAutofit/>
          </a:bodyPr>
          <a:lstStyle/>
          <a:p>
            <a:r>
              <a:rPr lang="en-US" sz="750" dirty="0"/>
              <a:t>This quality improvement project assessed the perceptions of CRNAs and PACU nurses in a small, rural hospital regarding use of a standardized handoff report. The handoff tool led to a complete report without missing information, but the CRNAs and PACU nurses did not want to adopt this tool into their practice. 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72265" y="2374374"/>
            <a:ext cx="3060019" cy="1239398"/>
          </a:xfrm>
          <a:prstGeom prst="rect">
            <a:avLst/>
          </a:prstGeom>
          <a:noFill/>
          <a:ln>
            <a:solidFill>
              <a:srgbClr val="3F006A"/>
            </a:solidFill>
          </a:ln>
        </p:spPr>
        <p:txBody>
          <a:bodyPr wrap="square" rtlCol="0">
            <a:no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750" dirty="0"/>
              <a:t>Ineffective handoff report contributed to almost 80% of serious events and 35% of sentinel events between 2004 and 2014 (Lee et al., 2016)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750" dirty="0"/>
              <a:t>Handoff protocols improve the amount of handoff information passed and organizational outcomes (Keebler et al., 2016)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750" dirty="0"/>
              <a:t>Communication errors result in increased length of hospital stay, unnecessary treatments, and even death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750" dirty="0"/>
              <a:t>Standardized reporting systems are shown to have more consistent and systemic transitions of patient care (</a:t>
            </a:r>
            <a:r>
              <a:rPr lang="en-US" sz="750" dirty="0" err="1"/>
              <a:t>Dahlquist</a:t>
            </a:r>
            <a:r>
              <a:rPr lang="en-US" sz="750" dirty="0"/>
              <a:t> et al., 2018)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76887" y="4039375"/>
            <a:ext cx="3042415" cy="1422543"/>
          </a:xfrm>
          <a:prstGeom prst="rect">
            <a:avLst/>
          </a:prstGeom>
          <a:noFill/>
          <a:ln>
            <a:solidFill>
              <a:srgbClr val="3F006A"/>
            </a:solidFill>
          </a:ln>
        </p:spPr>
        <p:txBody>
          <a:bodyPr wrap="square" rtlCol="0">
            <a:no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750" dirty="0"/>
              <a:t>The project was completed using a pre-test and post-test design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750" dirty="0"/>
              <a:t>Pre-intervention survey using Qualtrics emailed to participating CRNAs at rural hospital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750" dirty="0"/>
              <a:t>Standardized handoff tool introduced to CRNAs via PowerPoint presentation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750" dirty="0"/>
              <a:t>Standardized handoff tool implemented for 3 weeks in the PACU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750" dirty="0"/>
              <a:t>Survey completed by PACU nurses after each use of standardized handoff tool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750" dirty="0"/>
              <a:t>Post-intervention survey using Qualtrics emailed to participating CRNAs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8839200" y="4619104"/>
            <a:ext cx="3189360" cy="876907"/>
          </a:xfrm>
          <a:prstGeom prst="rect">
            <a:avLst/>
          </a:prstGeom>
          <a:noFill/>
          <a:ln>
            <a:solidFill>
              <a:srgbClr val="3F006A"/>
            </a:solidFill>
          </a:ln>
        </p:spPr>
        <p:txBody>
          <a:bodyPr wrap="square" rtlCol="0">
            <a:no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750" dirty="0"/>
              <a:t>A CRNA recommended “specific mention of paralytics and reversal administration”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750" dirty="0"/>
              <a:t>A CRNA recommended “I would remove time in, ASA scoring, preop activity level, limb restriction”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750" dirty="0"/>
              <a:t>All PACU responses reported no pertinent information was left out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750" dirty="0"/>
              <a:t>Even with small participant numbers, the project had 100% participation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8826340" y="5923942"/>
            <a:ext cx="3200399" cy="816336"/>
          </a:xfrm>
          <a:prstGeom prst="rect">
            <a:avLst/>
          </a:prstGeom>
          <a:noFill/>
          <a:ln>
            <a:solidFill>
              <a:srgbClr val="3F006A"/>
            </a:solidFill>
          </a:ln>
        </p:spPr>
        <p:txBody>
          <a:bodyPr wrap="square" rtlCol="0">
            <a:no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750" dirty="0"/>
              <a:t>Overall, participants do not recommend adopting this handoff tool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750" dirty="0"/>
              <a:t>These findings align with current literature of finding this tool too extensive and increasing length of handoff report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750" dirty="0"/>
              <a:t>Future studies could include a larger number of participants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750" dirty="0"/>
              <a:t>Recommend designing a standardized handoff tool specific to unit and facility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750" i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AFC199B-BD44-4C43-BFA9-62855DE4491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173" y="82569"/>
            <a:ext cx="1667613" cy="61181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E46A399-4292-4AED-B418-0BC664873A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67800" y="1416573"/>
            <a:ext cx="2600703" cy="2674548"/>
          </a:xfrm>
          <a:prstGeom prst="rect">
            <a:avLst/>
          </a:prstGeom>
        </p:spPr>
      </p:pic>
      <p:sp>
        <p:nvSpPr>
          <p:cNvPr id="34" name="Rectangle 35">
            <a:extLst>
              <a:ext uri="{FF2B5EF4-FFF2-40B4-BE49-F238E27FC236}">
                <a16:creationId xmlns:a16="http://schemas.microsoft.com/office/drawing/2014/main" id="{21DC4E46-A70E-4C70-94F3-2742AF044F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96383" y="1142205"/>
            <a:ext cx="3611893" cy="155987"/>
          </a:xfrm>
          <a:prstGeom prst="rect">
            <a:avLst/>
          </a:prstGeom>
          <a:solidFill>
            <a:srgbClr val="FFC82E"/>
          </a:solidFill>
          <a:ln w="9525">
            <a:solidFill>
              <a:srgbClr val="FFCC18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1767"/>
          </a:p>
        </p:txBody>
      </p:sp>
      <p:sp>
        <p:nvSpPr>
          <p:cNvPr id="35" name="Text Box 45">
            <a:extLst>
              <a:ext uri="{FF2B5EF4-FFF2-40B4-BE49-F238E27FC236}">
                <a16:creationId xmlns:a16="http://schemas.microsoft.com/office/drawing/2014/main" id="{46E30BC9-891B-48C8-8D23-FACEEB55B0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97260" y="1035013"/>
            <a:ext cx="3620492" cy="146836"/>
          </a:xfrm>
          <a:prstGeom prst="rect">
            <a:avLst/>
          </a:prstGeom>
          <a:gradFill rotWithShape="0">
            <a:gsLst>
              <a:gs pos="0">
                <a:srgbClr val="502D7F"/>
              </a:gs>
              <a:gs pos="100000">
                <a:schemeClr val="tx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lIns="25781" tIns="12891" rIns="25781" bIns="12891">
            <a:spAutoFit/>
          </a:bodyPr>
          <a:lstStyle/>
          <a:p>
            <a:pPr defTabSz="257631">
              <a:spcBef>
                <a:spcPct val="50000"/>
              </a:spcBef>
              <a:defRPr/>
            </a:pPr>
            <a:r>
              <a:rPr lang="en-US" sz="785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RESULTS</a:t>
            </a:r>
            <a:endParaRPr lang="en-US" sz="678" dirty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F64F510-D2FF-4A03-863F-029DE108F13E}"/>
              </a:ext>
            </a:extLst>
          </p:cNvPr>
          <p:cNvSpPr txBox="1"/>
          <p:nvPr/>
        </p:nvSpPr>
        <p:spPr>
          <a:xfrm>
            <a:off x="3497260" y="1364736"/>
            <a:ext cx="5029200" cy="5398228"/>
          </a:xfrm>
          <a:prstGeom prst="rect">
            <a:avLst/>
          </a:prstGeom>
          <a:noFill/>
          <a:ln>
            <a:solidFill>
              <a:srgbClr val="3F006A"/>
            </a:solidFill>
          </a:ln>
        </p:spPr>
        <p:txBody>
          <a:bodyPr wrap="square" rtlCol="0">
            <a:noAutofit/>
          </a:bodyPr>
          <a:lstStyle/>
          <a:p>
            <a:pPr marL="0" marR="0" algn="ctr">
              <a:lnSpc>
                <a:spcPct val="200000"/>
              </a:lnSpc>
              <a:spcBef>
                <a:spcPts val="0"/>
              </a:spcBef>
              <a:spcAft>
                <a:spcPts val="800"/>
              </a:spcAft>
            </a:pPr>
            <a:endParaRPr lang="en-US" sz="750" i="1" dirty="0"/>
          </a:p>
        </p:txBody>
      </p:sp>
      <p:graphicFrame>
        <p:nvGraphicFramePr>
          <p:cNvPr id="44" name="Chart 43">
            <a:extLst>
              <a:ext uri="{FF2B5EF4-FFF2-40B4-BE49-F238E27FC236}">
                <a16:creationId xmlns:a16="http://schemas.microsoft.com/office/drawing/2014/main" id="{B4433418-616F-439E-A652-A2AF328941D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24769100"/>
              </p:ext>
            </p:extLst>
          </p:nvPr>
        </p:nvGraphicFramePr>
        <p:xfrm>
          <a:off x="3556056" y="1296166"/>
          <a:ext cx="4777729" cy="28863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45" name="Rectangle 36">
            <a:extLst>
              <a:ext uri="{FF2B5EF4-FFF2-40B4-BE49-F238E27FC236}">
                <a16:creationId xmlns:a16="http://schemas.microsoft.com/office/drawing/2014/main" id="{A87AD9C4-2D08-4890-8E6E-067D930240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33458" y="1116860"/>
            <a:ext cx="2380589" cy="146844"/>
          </a:xfrm>
          <a:prstGeom prst="rect">
            <a:avLst/>
          </a:prstGeom>
          <a:solidFill>
            <a:srgbClr val="FFC82E"/>
          </a:solidFill>
          <a:ln w="9525">
            <a:solidFill>
              <a:srgbClr val="FFCC18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1767"/>
          </a:p>
        </p:txBody>
      </p:sp>
      <p:sp>
        <p:nvSpPr>
          <p:cNvPr id="46" name="Text Box 46">
            <a:extLst>
              <a:ext uri="{FF2B5EF4-FFF2-40B4-BE49-F238E27FC236}">
                <a16:creationId xmlns:a16="http://schemas.microsoft.com/office/drawing/2014/main" id="{2EB55E7A-71A7-4790-9674-02457FF67B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42934" y="1039286"/>
            <a:ext cx="2380258" cy="146836"/>
          </a:xfrm>
          <a:prstGeom prst="rect">
            <a:avLst/>
          </a:prstGeom>
          <a:gradFill rotWithShape="0">
            <a:gsLst>
              <a:gs pos="0">
                <a:srgbClr val="502D7F"/>
              </a:gs>
              <a:gs pos="100000">
                <a:schemeClr val="tx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lIns="25781" tIns="12891" rIns="25781" bIns="12891">
            <a:spAutoFit/>
          </a:bodyPr>
          <a:lstStyle/>
          <a:p>
            <a:pPr defTabSz="257631">
              <a:spcBef>
                <a:spcPct val="50000"/>
              </a:spcBef>
              <a:defRPr/>
            </a:pPr>
            <a:r>
              <a:rPr lang="en-US" sz="785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THE HANDOFF TOOL</a:t>
            </a:r>
            <a:endParaRPr lang="en-US" sz="678" dirty="0">
              <a:latin typeface="Times New Roman" pitchFamily="18" charset="0"/>
            </a:endParaRPr>
          </a:p>
        </p:txBody>
      </p:sp>
      <p:sp>
        <p:nvSpPr>
          <p:cNvPr id="41" name="Rectangle 63">
            <a:extLst>
              <a:ext uri="{FF2B5EF4-FFF2-40B4-BE49-F238E27FC236}">
                <a16:creationId xmlns:a16="http://schemas.microsoft.com/office/drawing/2014/main" id="{25F48212-1B2C-45AB-BEB7-EB9D239EDE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8874" y="5658201"/>
            <a:ext cx="1906323" cy="146844"/>
          </a:xfrm>
          <a:prstGeom prst="rect">
            <a:avLst/>
          </a:prstGeom>
          <a:solidFill>
            <a:srgbClr val="FFC82E"/>
          </a:solidFill>
          <a:ln w="9525">
            <a:solidFill>
              <a:srgbClr val="FFCC18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1767"/>
          </a:p>
        </p:txBody>
      </p:sp>
      <p:sp>
        <p:nvSpPr>
          <p:cNvPr id="42" name="Text Box 64">
            <a:extLst>
              <a:ext uri="{FF2B5EF4-FFF2-40B4-BE49-F238E27FC236}">
                <a16:creationId xmlns:a16="http://schemas.microsoft.com/office/drawing/2014/main" id="{456D8937-5367-4378-AB65-A13669700A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1235" y="5544394"/>
            <a:ext cx="1905992" cy="146836"/>
          </a:xfrm>
          <a:prstGeom prst="rect">
            <a:avLst/>
          </a:prstGeom>
          <a:gradFill rotWithShape="0">
            <a:gsLst>
              <a:gs pos="0">
                <a:srgbClr val="502D7F"/>
              </a:gs>
              <a:gs pos="100000">
                <a:schemeClr val="tx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lIns="25781" tIns="12891" rIns="25781" bIns="12891">
            <a:spAutoFit/>
          </a:bodyPr>
          <a:lstStyle/>
          <a:p>
            <a:pPr defTabSz="257631">
              <a:spcBef>
                <a:spcPct val="50000"/>
              </a:spcBef>
              <a:defRPr/>
            </a:pPr>
            <a:r>
              <a:rPr lang="en-US" sz="785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REFERENCES</a:t>
            </a:r>
            <a:endParaRPr lang="en-US" sz="678" dirty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BDB296B-F019-4E18-914B-6468D9527984}"/>
              </a:ext>
            </a:extLst>
          </p:cNvPr>
          <p:cNvSpPr txBox="1"/>
          <p:nvPr/>
        </p:nvSpPr>
        <p:spPr>
          <a:xfrm>
            <a:off x="188604" y="5887521"/>
            <a:ext cx="3035276" cy="887909"/>
          </a:xfrm>
          <a:prstGeom prst="rect">
            <a:avLst/>
          </a:prstGeom>
          <a:noFill/>
          <a:ln>
            <a:solidFill>
              <a:srgbClr val="3F006A"/>
            </a:solidFill>
          </a:ln>
        </p:spPr>
        <p:txBody>
          <a:bodyPr wrap="square" rtlCol="0">
            <a:noAutofit/>
          </a:bodyPr>
          <a:lstStyle/>
          <a:p>
            <a:pPr>
              <a:spcBef>
                <a:spcPts val="0"/>
              </a:spcBef>
              <a:spcAft>
                <a:spcPts val="800"/>
              </a:spcAft>
            </a:pPr>
            <a:r>
              <a:rPr lang="en-US" sz="47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Anesthesia Patient Safety Foundation. (2021). </a:t>
            </a:r>
            <a:r>
              <a:rPr lang="en-US" sz="47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Perioperative multi-center handoff collaborative</a:t>
            </a:r>
            <a:r>
              <a:rPr lang="en-US" sz="47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sz="470" u="sng" dirty="0">
                <a:solidFill>
                  <a:srgbClr val="592A8A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6"/>
              </a:rPr>
              <a:t>https://www.apsf.org/patient-safety-resources/perioperative-multi-center-handoff-collaborative/</a:t>
            </a:r>
            <a:r>
              <a:rPr lang="en-US" sz="47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br>
              <a:rPr lang="en-US" sz="47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47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Dahlquist</a:t>
            </a:r>
            <a:r>
              <a:rPr lang="en-US" sz="47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R., </a:t>
            </a:r>
            <a:r>
              <a:rPr lang="en-US" sz="47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Reyner</a:t>
            </a:r>
            <a:r>
              <a:rPr lang="en-US" sz="47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K., Robinson, R., Farzad, A., Laureano-Phillips, J., Garrett, J., Young, J., </a:t>
            </a:r>
            <a:r>
              <a:rPr lang="en-US" sz="47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Zenarosa</a:t>
            </a:r>
            <a:r>
              <a:rPr lang="en-US" sz="47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N., &amp; Wang, H. (2018). Standardized reporting system use during handoffs reduces patient length of stay in the emergency department. </a:t>
            </a:r>
            <a:r>
              <a:rPr lang="en-US" sz="47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Journal of Clinical Medicine Research, 10(5), </a:t>
            </a:r>
            <a:r>
              <a:rPr lang="en-US" sz="47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445-451. </a:t>
            </a:r>
            <a:r>
              <a:rPr lang="en-US" sz="470" u="sng" dirty="0">
                <a:solidFill>
                  <a:srgbClr val="592A8A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7"/>
              </a:rPr>
              <a:t>http://doi.org/10.14740/jocmr3375w</a:t>
            </a:r>
            <a:br>
              <a:rPr lang="en-US" sz="47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47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Keebler, J. R., Lazzara, E. H., Patzer B. S., Palmer, E. M., Plummer, J. P., Smith, D. C., Lew, V., Fouquet, S., Chan, Y., &amp; </a:t>
            </a:r>
            <a:r>
              <a:rPr lang="en-US" sz="47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Riss</a:t>
            </a:r>
            <a:r>
              <a:rPr lang="en-US" sz="47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R. (2016). Meta-analyses of the effects of standardized handoff protocols on patient, provider, and organizational outcomes. </a:t>
            </a:r>
            <a:r>
              <a:rPr lang="en-US" sz="47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Human Factors</a:t>
            </a:r>
            <a:r>
              <a:rPr lang="en-US" sz="47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47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58</a:t>
            </a:r>
            <a:r>
              <a:rPr lang="en-US" sz="47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(8), 1187-1205. </a:t>
            </a:r>
            <a:r>
              <a:rPr lang="en-US" sz="470" u="sng" dirty="0">
                <a:solidFill>
                  <a:srgbClr val="592A8A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8"/>
              </a:rPr>
              <a:t>https://doi.org/10.1177/0018720816672309</a:t>
            </a:r>
            <a:br>
              <a:rPr lang="en-US" sz="470" u="sng" dirty="0">
                <a:solidFill>
                  <a:srgbClr val="592A8A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470" dirty="0">
                <a:solidFill>
                  <a:srgbClr val="30303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Lee, S. H., Phan, P. H., Dorman, T., Weaver, S. J., &amp; Pronovost, P. J. (2016). Handoffs, safety culture, and practices: Evidence from the hospital survey on patient safety culture. </a:t>
            </a:r>
            <a:r>
              <a:rPr lang="en-US" sz="470" i="1" dirty="0">
                <a:solidFill>
                  <a:srgbClr val="30303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BMC Health Services Research</a:t>
            </a:r>
            <a:r>
              <a:rPr lang="en-US" sz="470" dirty="0">
                <a:solidFill>
                  <a:srgbClr val="30303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 </a:t>
            </a:r>
            <a:r>
              <a:rPr lang="en-US" sz="470" i="1" dirty="0">
                <a:solidFill>
                  <a:srgbClr val="30303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16(</a:t>
            </a:r>
            <a:r>
              <a:rPr lang="en-US" sz="470" dirty="0">
                <a:solidFill>
                  <a:srgbClr val="30303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254). </a:t>
            </a:r>
            <a:r>
              <a:rPr lang="en-US" sz="470" u="sng" dirty="0">
                <a:solidFill>
                  <a:srgbClr val="592A8A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9"/>
              </a:rPr>
              <a:t>https://doi.org/10.1186/s12913-016-1502-7</a:t>
            </a:r>
            <a:br>
              <a:rPr lang="en-US" sz="450" u="sng" dirty="0">
                <a:solidFill>
                  <a:srgbClr val="592A8A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sz="45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40AC7E9-BE59-4D04-A262-EA1B7CF3A92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556056" y="4249016"/>
            <a:ext cx="4893316" cy="2459179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CC18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50323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9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CC18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50323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9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ustom 1">
    <a:dk1>
      <a:srgbClr val="000000"/>
    </a:dk1>
    <a:lt1>
      <a:sysClr val="window" lastClr="FFFFFF"/>
    </a:lt1>
    <a:dk2>
      <a:srgbClr val="000000"/>
    </a:dk2>
    <a:lt2>
      <a:srgbClr val="FFC800"/>
    </a:lt2>
    <a:accent1>
      <a:srgbClr val="592A8A"/>
    </a:accent1>
    <a:accent2>
      <a:srgbClr val="FEC923"/>
    </a:accent2>
    <a:accent3>
      <a:srgbClr val="A5A5A5"/>
    </a:accent3>
    <a:accent4>
      <a:srgbClr val="592A8A"/>
    </a:accent4>
    <a:accent5>
      <a:srgbClr val="FFC800"/>
    </a:accent5>
    <a:accent6>
      <a:srgbClr val="D0CECE"/>
    </a:accent6>
    <a:hlink>
      <a:srgbClr val="592A8A"/>
    </a:hlink>
    <a:folHlink>
      <a:srgbClr val="592A8A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明朝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2351</TotalTime>
  <Words>642</Words>
  <Application>Microsoft Office PowerPoint</Application>
  <PresentationFormat>Widescreen</PresentationFormat>
  <Paragraphs>41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Default Design</vt:lpstr>
      <vt:lpstr>PowerPoint Presentation</vt:lpstr>
    </vt:vector>
  </TitlesOfParts>
  <Company>East Carolina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EltonC</dc:creator>
  <cp:lastModifiedBy>Jennifer Young</cp:lastModifiedBy>
  <cp:revision>45</cp:revision>
  <dcterms:created xsi:type="dcterms:W3CDTF">2005-01-10T15:51:10Z</dcterms:created>
  <dcterms:modified xsi:type="dcterms:W3CDTF">2021-12-03T12:04:13Z</dcterms:modified>
</cp:coreProperties>
</file>