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58" r:id="rId6"/>
    <p:sldId id="266" r:id="rId7"/>
    <p:sldId id="263" r:id="rId8"/>
    <p:sldId id="267" r:id="rId9"/>
    <p:sldId id="265" r:id="rId10"/>
    <p:sldId id="262" r:id="rId11"/>
    <p:sldId id="268" r:id="rId12"/>
    <p:sldId id="259" r:id="rId13"/>
    <p:sldId id="269" r:id="rId14"/>
    <p:sldId id="260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20" y="3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9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5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7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7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32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5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0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2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40A2B-D49F-47F5-897B-29D19C0166ED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EB7E7-F241-4DC8-8E88-06BED3ED6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6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4963"/>
            <a:ext cx="9144000" cy="6127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79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0813"/>
            <a:ext cx="9144000" cy="6096001"/>
          </a:xfrm>
        </p:spPr>
      </p:pic>
    </p:spTree>
    <p:extLst>
      <p:ext uri="{BB962C8B-B14F-4D97-AF65-F5344CB8AC3E}">
        <p14:creationId xmlns:p14="http://schemas.microsoft.com/office/powerpoint/2010/main" val="382628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6225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258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0416" cy="5314950"/>
          </a:xfrm>
        </p:spPr>
      </p:pic>
    </p:spTree>
    <p:extLst>
      <p:ext uri="{BB962C8B-B14F-4D97-AF65-F5344CB8AC3E}">
        <p14:creationId xmlns:p14="http://schemas.microsoft.com/office/powerpoint/2010/main" val="79250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050"/>
            <a:ext cx="9144000" cy="607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53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395289"/>
            <a:ext cx="9602788" cy="614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818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-219075"/>
            <a:ext cx="9364663" cy="585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88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4264"/>
            <a:ext cx="9144000" cy="6922903"/>
          </a:xfrm>
        </p:spPr>
      </p:pic>
    </p:spTree>
    <p:extLst>
      <p:ext uri="{BB962C8B-B14F-4D97-AF65-F5344CB8AC3E}">
        <p14:creationId xmlns:p14="http://schemas.microsoft.com/office/powerpoint/2010/main" val="37150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8350"/>
            <a:ext cx="9144000" cy="692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2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d/de/Wheat_Pl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9817"/>
            <a:ext cx="9220200" cy="614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78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-660400"/>
            <a:ext cx="9223376" cy="615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36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050"/>
            <a:ext cx="9144000" cy="6086476"/>
          </a:xfrm>
        </p:spPr>
      </p:pic>
    </p:spTree>
    <p:extLst>
      <p:ext uri="{BB962C8B-B14F-4D97-AF65-F5344CB8AC3E}">
        <p14:creationId xmlns:p14="http://schemas.microsoft.com/office/powerpoint/2010/main" val="201270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663"/>
            <a:ext cx="9144000" cy="608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3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8571"/>
            <a:ext cx="9144000" cy="641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0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0</Words>
  <Application>Microsoft Office PowerPoint</Application>
  <PresentationFormat>On-screen Show (16:9)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Seibert- Racine, Heather</cp:lastModifiedBy>
  <cp:revision>19</cp:revision>
  <dcterms:created xsi:type="dcterms:W3CDTF">2016-04-28T20:04:50Z</dcterms:created>
  <dcterms:modified xsi:type="dcterms:W3CDTF">2016-05-26T12:05:51Z</dcterms:modified>
</cp:coreProperties>
</file>