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Lst>
  <p:sldSz cx="43891200" cy="32918400"/>
  <p:notesSz cx="6858000" cy="9144000"/>
  <p:defaultTextStyle>
    <a:defPPr>
      <a:defRPr lang="en-US"/>
    </a:defPPr>
    <a:lvl1pPr algn="l" rtl="0" eaLnBrk="0" fontAlgn="base" hangingPunct="0">
      <a:spcBef>
        <a:spcPct val="0"/>
      </a:spcBef>
      <a:spcAft>
        <a:spcPct val="0"/>
      </a:spcAft>
      <a:defRPr sz="99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99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99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99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9900" kern="1200">
        <a:solidFill>
          <a:schemeClr val="tx1"/>
        </a:solidFill>
        <a:latin typeface="Arial" panose="020B0604020202020204" pitchFamily="34" charset="0"/>
        <a:ea typeface="+mn-ea"/>
        <a:cs typeface="+mn-cs"/>
      </a:defRPr>
    </a:lvl5pPr>
    <a:lvl6pPr marL="2286000" algn="l" defTabSz="914400" rtl="0" eaLnBrk="1" latinLnBrk="0" hangingPunct="1">
      <a:defRPr sz="9900" kern="1200">
        <a:solidFill>
          <a:schemeClr val="tx1"/>
        </a:solidFill>
        <a:latin typeface="Arial" panose="020B0604020202020204" pitchFamily="34" charset="0"/>
        <a:ea typeface="+mn-ea"/>
        <a:cs typeface="+mn-cs"/>
      </a:defRPr>
    </a:lvl6pPr>
    <a:lvl7pPr marL="2743200" algn="l" defTabSz="914400" rtl="0" eaLnBrk="1" latinLnBrk="0" hangingPunct="1">
      <a:defRPr sz="9900" kern="1200">
        <a:solidFill>
          <a:schemeClr val="tx1"/>
        </a:solidFill>
        <a:latin typeface="Arial" panose="020B0604020202020204" pitchFamily="34" charset="0"/>
        <a:ea typeface="+mn-ea"/>
        <a:cs typeface="+mn-cs"/>
      </a:defRPr>
    </a:lvl7pPr>
    <a:lvl8pPr marL="3200400" algn="l" defTabSz="914400" rtl="0" eaLnBrk="1" latinLnBrk="0" hangingPunct="1">
      <a:defRPr sz="9900" kern="1200">
        <a:solidFill>
          <a:schemeClr val="tx1"/>
        </a:solidFill>
        <a:latin typeface="Arial" panose="020B0604020202020204" pitchFamily="34" charset="0"/>
        <a:ea typeface="+mn-ea"/>
        <a:cs typeface="+mn-cs"/>
      </a:defRPr>
    </a:lvl8pPr>
    <a:lvl9pPr marL="3657600" algn="l" defTabSz="914400" rtl="0" eaLnBrk="1" latinLnBrk="0" hangingPunct="1">
      <a:defRPr sz="99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C00"/>
    <a:srgbClr val="FFC82E"/>
    <a:srgbClr val="502D7F"/>
    <a:srgbClr val="333333"/>
    <a:srgbClr val="FFCC18"/>
    <a:srgbClr val="6902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DBD2D2-8EEE-684B-9DBA-19121232EFED}" v="24" dt="2026-04-07T11:33:17.257"/>
    <p1510:client id="{7509B208-D9D3-CFCD-A9CC-997E536DE845}" v="165" dt="2026-04-06T20:12:16.7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autoAdjust="0"/>
    <p:restoredTop sz="94139" autoAdjust="0"/>
  </p:normalViewPr>
  <p:slideViewPr>
    <p:cSldViewPr>
      <p:cViewPr varScale="1">
        <p:scale>
          <a:sx n="31" d="100"/>
          <a:sy n="31" d="100"/>
        </p:scale>
        <p:origin x="2392" y="232"/>
      </p:cViewPr>
      <p:guideLst>
        <p:guide orient="horz" pos="10368"/>
        <p:guide pos="13824"/>
      </p:guideLst>
    </p:cSldViewPr>
  </p:slideViewPr>
  <p:notesTextViewPr>
    <p:cViewPr>
      <p:scale>
        <a:sx n="100" d="100"/>
        <a:sy n="100" d="100"/>
      </p:scale>
      <p:origin x="0" y="0"/>
    </p:cViewPr>
  </p:notesTextViewPr>
  <p:gridSpacing cx="228600" cy="2286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5769"/>
            <a:ext cx="37306250" cy="7056664"/>
          </a:xfrm>
        </p:spPr>
        <p:txBody>
          <a:bodyPr/>
          <a:lstStyle/>
          <a:p>
            <a:r>
              <a:rPr lang="en-US"/>
              <a:t>Click to edit Master title style</a:t>
            </a:r>
          </a:p>
        </p:txBody>
      </p:sp>
      <p:sp>
        <p:nvSpPr>
          <p:cNvPr id="3" name="Subtitle 2"/>
          <p:cNvSpPr>
            <a:spLocks noGrp="1"/>
          </p:cNvSpPr>
          <p:nvPr>
            <p:ph type="subTitle" idx="1"/>
          </p:nvPr>
        </p:nvSpPr>
        <p:spPr>
          <a:xfrm>
            <a:off x="6583363" y="18654033"/>
            <a:ext cx="30724475" cy="8411936"/>
          </a:xfrm>
        </p:spPr>
        <p:txBody>
          <a:bodyPr/>
          <a:lstStyle>
            <a:lvl1pPr marL="0" indent="0" algn="ctr">
              <a:buNone/>
              <a:defRPr/>
            </a:lvl1pPr>
            <a:lvl2pPr marL="391866" indent="0" algn="ctr">
              <a:buNone/>
              <a:defRPr/>
            </a:lvl2pPr>
            <a:lvl3pPr marL="783732" indent="0" algn="ctr">
              <a:buNone/>
              <a:defRPr/>
            </a:lvl3pPr>
            <a:lvl4pPr marL="1175598" indent="0" algn="ctr">
              <a:buNone/>
              <a:defRPr/>
            </a:lvl4pPr>
            <a:lvl5pPr marL="1567464" indent="0" algn="ctr">
              <a:buNone/>
              <a:defRPr/>
            </a:lvl5pPr>
            <a:lvl6pPr marL="1959331" indent="0" algn="ctr">
              <a:buNone/>
              <a:defRPr/>
            </a:lvl6pPr>
            <a:lvl7pPr marL="2351197" indent="0" algn="ctr">
              <a:buNone/>
              <a:defRPr/>
            </a:lvl7pPr>
            <a:lvl8pPr marL="2743063" indent="0" algn="ctr">
              <a:buNone/>
              <a:defRPr/>
            </a:lvl8pPr>
            <a:lvl9pPr marL="313492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D19969-28E2-44A5-A853-9ED619419002}" type="slidenum">
              <a:rPr lang="en-US" altLang="en-US"/>
              <a:pPr>
                <a:defRPr/>
              </a:pPr>
              <a:t>‹#›</a:t>
            </a:fld>
            <a:endParaRPr lang="en-US" altLang="en-US"/>
          </a:p>
        </p:txBody>
      </p:sp>
    </p:spTree>
    <p:extLst>
      <p:ext uri="{BB962C8B-B14F-4D97-AF65-F5344CB8AC3E}">
        <p14:creationId xmlns:p14="http://schemas.microsoft.com/office/powerpoint/2010/main" val="2360117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279C9B-77CE-48B4-B28A-FD5EF277587D}" type="slidenum">
              <a:rPr lang="en-US" altLang="en-US"/>
              <a:pPr>
                <a:defRPr/>
              </a:pPr>
              <a:t>‹#›</a:t>
            </a:fld>
            <a:endParaRPr lang="en-US" altLang="en-US"/>
          </a:p>
        </p:txBody>
      </p:sp>
    </p:spTree>
    <p:extLst>
      <p:ext uri="{BB962C8B-B14F-4D97-AF65-F5344CB8AC3E}">
        <p14:creationId xmlns:p14="http://schemas.microsoft.com/office/powerpoint/2010/main" val="1376063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665"/>
            <a:ext cx="37307838" cy="6536871"/>
          </a:xfrm>
        </p:spPr>
        <p:txBody>
          <a:bodyPr anchor="t"/>
          <a:lstStyle>
            <a:lvl1pPr algn="l">
              <a:defRPr sz="3428" b="1" cap="all"/>
            </a:lvl1pPr>
          </a:lstStyle>
          <a:p>
            <a:r>
              <a:rPr lang="en-US"/>
              <a:t>Click to edit Master title style</a:t>
            </a:r>
          </a:p>
        </p:txBody>
      </p:sp>
      <p:sp>
        <p:nvSpPr>
          <p:cNvPr id="3" name="Text Placeholder 2"/>
          <p:cNvSpPr>
            <a:spLocks noGrp="1"/>
          </p:cNvSpPr>
          <p:nvPr>
            <p:ph type="body" idx="1"/>
          </p:nvPr>
        </p:nvSpPr>
        <p:spPr>
          <a:xfrm>
            <a:off x="3467100" y="13952764"/>
            <a:ext cx="37307838" cy="7200900"/>
          </a:xfrm>
        </p:spPr>
        <p:txBody>
          <a:bodyPr anchor="b"/>
          <a:lstStyle>
            <a:lvl1pPr marL="0" indent="0">
              <a:buNone/>
              <a:defRPr sz="1714"/>
            </a:lvl1pPr>
            <a:lvl2pPr marL="391866" indent="0">
              <a:buNone/>
              <a:defRPr sz="1543"/>
            </a:lvl2pPr>
            <a:lvl3pPr marL="783732" indent="0">
              <a:buNone/>
              <a:defRPr sz="1371"/>
            </a:lvl3pPr>
            <a:lvl4pPr marL="1175598" indent="0">
              <a:buNone/>
              <a:defRPr sz="1200"/>
            </a:lvl4pPr>
            <a:lvl5pPr marL="1567464" indent="0">
              <a:buNone/>
              <a:defRPr sz="1200"/>
            </a:lvl5pPr>
            <a:lvl6pPr marL="1959331" indent="0">
              <a:buNone/>
              <a:defRPr sz="1200"/>
            </a:lvl6pPr>
            <a:lvl7pPr marL="2351197" indent="0">
              <a:buNone/>
              <a:defRPr sz="1200"/>
            </a:lvl7pPr>
            <a:lvl8pPr marL="2743063" indent="0">
              <a:buNone/>
              <a:defRPr sz="1200"/>
            </a:lvl8pPr>
            <a:lvl9pPr marL="3134929" indent="0">
              <a:buNone/>
              <a:defRPr sz="12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3A2701-DB6E-458F-8330-4F0C30EDC0D3}" type="slidenum">
              <a:rPr lang="en-US" altLang="en-US"/>
              <a:pPr>
                <a:defRPr/>
              </a:pPr>
              <a:t>‹#›</a:t>
            </a:fld>
            <a:endParaRPr lang="en-US" altLang="en-US"/>
          </a:p>
        </p:txBody>
      </p:sp>
    </p:spTree>
    <p:extLst>
      <p:ext uri="{BB962C8B-B14F-4D97-AF65-F5344CB8AC3E}">
        <p14:creationId xmlns:p14="http://schemas.microsoft.com/office/powerpoint/2010/main" val="87601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5514" y="7679872"/>
            <a:ext cx="19673887" cy="21725164"/>
          </a:xfrm>
        </p:spPr>
        <p:txBody>
          <a:bodyPr/>
          <a:lstStyle>
            <a:lvl1pPr>
              <a:defRPr sz="2400"/>
            </a:lvl1pPr>
            <a:lvl2pPr>
              <a:defRPr sz="2057"/>
            </a:lvl2pPr>
            <a:lvl3pPr>
              <a:defRPr sz="1714"/>
            </a:lvl3pPr>
            <a:lvl4pPr>
              <a:defRPr sz="1543"/>
            </a:lvl4pPr>
            <a:lvl5pPr>
              <a:defRPr sz="1543"/>
            </a:lvl5pPr>
            <a:lvl6pPr>
              <a:defRPr sz="1543"/>
            </a:lvl6pPr>
            <a:lvl7pPr>
              <a:defRPr sz="1543"/>
            </a:lvl7pPr>
            <a:lvl8pPr>
              <a:defRPr sz="1543"/>
            </a:lvl8pPr>
            <a:lvl9pPr>
              <a:defRPr sz="15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79872"/>
            <a:ext cx="19673888" cy="21725164"/>
          </a:xfrm>
        </p:spPr>
        <p:txBody>
          <a:bodyPr/>
          <a:lstStyle>
            <a:lvl1pPr>
              <a:defRPr sz="2400"/>
            </a:lvl1pPr>
            <a:lvl2pPr>
              <a:defRPr sz="2057"/>
            </a:lvl2pPr>
            <a:lvl3pPr>
              <a:defRPr sz="1714"/>
            </a:lvl3pPr>
            <a:lvl4pPr>
              <a:defRPr sz="1543"/>
            </a:lvl4pPr>
            <a:lvl5pPr>
              <a:defRPr sz="1543"/>
            </a:lvl5pPr>
            <a:lvl6pPr>
              <a:defRPr sz="1543"/>
            </a:lvl6pPr>
            <a:lvl7pPr>
              <a:defRPr sz="1543"/>
            </a:lvl7pPr>
            <a:lvl8pPr>
              <a:defRPr sz="1543"/>
            </a:lvl8pPr>
            <a:lvl9pPr>
              <a:defRPr sz="15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96224D-36D6-4F45-BC4D-24940C41429D}" type="slidenum">
              <a:rPr lang="en-US" altLang="en-US"/>
              <a:pPr>
                <a:defRPr/>
              </a:pPr>
              <a:t>‹#›</a:t>
            </a:fld>
            <a:endParaRPr lang="en-US" altLang="en-US"/>
          </a:p>
        </p:txBody>
      </p:sp>
    </p:spTree>
    <p:extLst>
      <p:ext uri="{BB962C8B-B14F-4D97-AF65-F5344CB8AC3E}">
        <p14:creationId xmlns:p14="http://schemas.microsoft.com/office/powerpoint/2010/main" val="2455172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8533"/>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8269"/>
            <a:ext cx="19392900" cy="3071132"/>
          </a:xfrm>
        </p:spPr>
        <p:txBody>
          <a:bodyPr anchor="b"/>
          <a:lstStyle>
            <a:lvl1pPr marL="0" indent="0">
              <a:buNone/>
              <a:defRPr sz="2057" b="1"/>
            </a:lvl1pPr>
            <a:lvl2pPr marL="391866" indent="0">
              <a:buNone/>
              <a:defRPr sz="1714" b="1"/>
            </a:lvl2pPr>
            <a:lvl3pPr marL="783732" indent="0">
              <a:buNone/>
              <a:defRPr sz="1543" b="1"/>
            </a:lvl3pPr>
            <a:lvl4pPr marL="1175598" indent="0">
              <a:buNone/>
              <a:defRPr sz="1371" b="1"/>
            </a:lvl4pPr>
            <a:lvl5pPr marL="1567464" indent="0">
              <a:buNone/>
              <a:defRPr sz="1371" b="1"/>
            </a:lvl5pPr>
            <a:lvl6pPr marL="1959331" indent="0">
              <a:buNone/>
              <a:defRPr sz="1371" b="1"/>
            </a:lvl6pPr>
            <a:lvl7pPr marL="2351197" indent="0">
              <a:buNone/>
              <a:defRPr sz="1371" b="1"/>
            </a:lvl7pPr>
            <a:lvl8pPr marL="2743063" indent="0">
              <a:buNone/>
              <a:defRPr sz="1371" b="1"/>
            </a:lvl8pPr>
            <a:lvl9pPr marL="3134929" indent="0">
              <a:buNone/>
              <a:defRPr sz="1371"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636"/>
          </a:xfrm>
        </p:spPr>
        <p:txBody>
          <a:bodyPr/>
          <a:lstStyle>
            <a:lvl1pPr>
              <a:defRPr sz="2057"/>
            </a:lvl1pPr>
            <a:lvl2pPr>
              <a:defRPr sz="1714"/>
            </a:lvl2pPr>
            <a:lvl3pPr>
              <a:defRPr sz="1543"/>
            </a:lvl3pPr>
            <a:lvl4pPr>
              <a:defRPr sz="1371"/>
            </a:lvl4pPr>
            <a:lvl5pPr>
              <a:defRPr sz="1371"/>
            </a:lvl5pPr>
            <a:lvl6pPr>
              <a:defRPr sz="1371"/>
            </a:lvl6pPr>
            <a:lvl7pPr>
              <a:defRPr sz="1371"/>
            </a:lvl7pPr>
            <a:lvl8pPr>
              <a:defRPr sz="1371"/>
            </a:lvl8pPr>
            <a:lvl9pPr>
              <a:defRPr sz="13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9" y="7368269"/>
            <a:ext cx="19400837" cy="3071132"/>
          </a:xfrm>
        </p:spPr>
        <p:txBody>
          <a:bodyPr anchor="b"/>
          <a:lstStyle>
            <a:lvl1pPr marL="0" indent="0">
              <a:buNone/>
              <a:defRPr sz="2057" b="1"/>
            </a:lvl1pPr>
            <a:lvl2pPr marL="391866" indent="0">
              <a:buNone/>
              <a:defRPr sz="1714" b="1"/>
            </a:lvl2pPr>
            <a:lvl3pPr marL="783732" indent="0">
              <a:buNone/>
              <a:defRPr sz="1543" b="1"/>
            </a:lvl3pPr>
            <a:lvl4pPr marL="1175598" indent="0">
              <a:buNone/>
              <a:defRPr sz="1371" b="1"/>
            </a:lvl4pPr>
            <a:lvl5pPr marL="1567464" indent="0">
              <a:buNone/>
              <a:defRPr sz="1371" b="1"/>
            </a:lvl5pPr>
            <a:lvl6pPr marL="1959331" indent="0">
              <a:buNone/>
              <a:defRPr sz="1371" b="1"/>
            </a:lvl6pPr>
            <a:lvl7pPr marL="2351197" indent="0">
              <a:buNone/>
              <a:defRPr sz="1371" b="1"/>
            </a:lvl7pPr>
            <a:lvl8pPr marL="2743063" indent="0">
              <a:buNone/>
              <a:defRPr sz="1371" b="1"/>
            </a:lvl8pPr>
            <a:lvl9pPr marL="3134929" indent="0">
              <a:buNone/>
              <a:defRPr sz="1371" b="1"/>
            </a:lvl9pPr>
          </a:lstStyle>
          <a:p>
            <a:pPr lvl="0"/>
            <a:r>
              <a:rPr lang="en-US"/>
              <a:t>Click to edit Master text styles</a:t>
            </a:r>
          </a:p>
        </p:txBody>
      </p:sp>
      <p:sp>
        <p:nvSpPr>
          <p:cNvPr id="6" name="Content Placeholder 5"/>
          <p:cNvSpPr>
            <a:spLocks noGrp="1"/>
          </p:cNvSpPr>
          <p:nvPr>
            <p:ph sz="quarter" idx="4"/>
          </p:nvPr>
        </p:nvSpPr>
        <p:spPr>
          <a:xfrm>
            <a:off x="22296439" y="10439400"/>
            <a:ext cx="19400837" cy="18965636"/>
          </a:xfrm>
        </p:spPr>
        <p:txBody>
          <a:bodyPr/>
          <a:lstStyle>
            <a:lvl1pPr>
              <a:defRPr sz="2057"/>
            </a:lvl1pPr>
            <a:lvl2pPr>
              <a:defRPr sz="1714"/>
            </a:lvl2pPr>
            <a:lvl3pPr>
              <a:defRPr sz="1543"/>
            </a:lvl3pPr>
            <a:lvl4pPr>
              <a:defRPr sz="1371"/>
            </a:lvl4pPr>
            <a:lvl5pPr>
              <a:defRPr sz="1371"/>
            </a:lvl5pPr>
            <a:lvl6pPr>
              <a:defRPr sz="1371"/>
            </a:lvl6pPr>
            <a:lvl7pPr>
              <a:defRPr sz="1371"/>
            </a:lvl7pPr>
            <a:lvl8pPr>
              <a:defRPr sz="1371"/>
            </a:lvl8pPr>
            <a:lvl9pPr>
              <a:defRPr sz="13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6505705-DD69-44E0-A8C7-4A6E267F8A53}" type="slidenum">
              <a:rPr lang="en-US" altLang="en-US"/>
              <a:pPr>
                <a:defRPr/>
              </a:pPr>
              <a:t>‹#›</a:t>
            </a:fld>
            <a:endParaRPr lang="en-US" altLang="en-US"/>
          </a:p>
        </p:txBody>
      </p:sp>
    </p:spTree>
    <p:extLst>
      <p:ext uri="{BB962C8B-B14F-4D97-AF65-F5344CB8AC3E}">
        <p14:creationId xmlns:p14="http://schemas.microsoft.com/office/powerpoint/2010/main" val="283155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D3703E-C6F2-4EA9-99C7-52BE10137226}" type="slidenum">
              <a:rPr lang="en-US" altLang="en-US"/>
              <a:pPr>
                <a:defRPr/>
              </a:pPr>
              <a:t>‹#›</a:t>
            </a:fld>
            <a:endParaRPr lang="en-US" altLang="en-US"/>
          </a:p>
        </p:txBody>
      </p:sp>
    </p:spTree>
    <p:extLst>
      <p:ext uri="{BB962C8B-B14F-4D97-AF65-F5344CB8AC3E}">
        <p14:creationId xmlns:p14="http://schemas.microsoft.com/office/powerpoint/2010/main" val="246833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F20E3B2-E9B2-4CD1-A2DA-540293DB5BFD}" type="slidenum">
              <a:rPr lang="en-US" altLang="en-US"/>
              <a:pPr>
                <a:defRPr/>
              </a:pPr>
              <a:t>‹#›</a:t>
            </a:fld>
            <a:endParaRPr lang="en-US" altLang="en-US"/>
          </a:p>
        </p:txBody>
      </p:sp>
    </p:spTree>
    <p:extLst>
      <p:ext uri="{BB962C8B-B14F-4D97-AF65-F5344CB8AC3E}">
        <p14:creationId xmlns:p14="http://schemas.microsoft.com/office/powerpoint/2010/main" val="82025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0369"/>
            <a:ext cx="14439900" cy="5577567"/>
          </a:xfrm>
        </p:spPr>
        <p:txBody>
          <a:bodyPr anchor="b"/>
          <a:lstStyle>
            <a:lvl1pPr algn="l">
              <a:defRPr sz="1714" b="1"/>
            </a:lvl1pPr>
          </a:lstStyle>
          <a:p>
            <a:r>
              <a:rPr lang="en-US"/>
              <a:t>Click to edit Master title style</a:t>
            </a:r>
          </a:p>
        </p:txBody>
      </p:sp>
      <p:sp>
        <p:nvSpPr>
          <p:cNvPr id="3" name="Content Placeholder 2"/>
          <p:cNvSpPr>
            <a:spLocks noGrp="1"/>
          </p:cNvSpPr>
          <p:nvPr>
            <p:ph idx="1"/>
          </p:nvPr>
        </p:nvSpPr>
        <p:spPr>
          <a:xfrm>
            <a:off x="17160875" y="1310369"/>
            <a:ext cx="24536400" cy="28094667"/>
          </a:xfrm>
        </p:spPr>
        <p:txBody>
          <a:bodyPr/>
          <a:lstStyle>
            <a:lvl1pPr>
              <a:defRPr sz="2743"/>
            </a:lvl1pPr>
            <a:lvl2pPr>
              <a:defRPr sz="2400"/>
            </a:lvl2pPr>
            <a:lvl3pPr>
              <a:defRPr sz="2057"/>
            </a:lvl3pPr>
            <a:lvl4pPr>
              <a:defRPr sz="1714"/>
            </a:lvl4pPr>
            <a:lvl5pPr>
              <a:defRPr sz="1714"/>
            </a:lvl5pPr>
            <a:lvl6pPr>
              <a:defRPr sz="1714"/>
            </a:lvl6pPr>
            <a:lvl7pPr>
              <a:defRPr sz="1714"/>
            </a:lvl7pPr>
            <a:lvl8pPr>
              <a:defRPr sz="1714"/>
            </a:lvl8pPr>
            <a:lvl9pPr>
              <a:defRPr sz="17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7936"/>
            <a:ext cx="14439900" cy="22517100"/>
          </a:xfrm>
        </p:spPr>
        <p:txBody>
          <a:bodyPr/>
          <a:lstStyle>
            <a:lvl1pPr marL="0" indent="0">
              <a:buNone/>
              <a:defRPr sz="1200"/>
            </a:lvl1pPr>
            <a:lvl2pPr marL="391866" indent="0">
              <a:buNone/>
              <a:defRPr sz="1029"/>
            </a:lvl2pPr>
            <a:lvl3pPr marL="783732" indent="0">
              <a:buNone/>
              <a:defRPr sz="857"/>
            </a:lvl3pPr>
            <a:lvl4pPr marL="1175598" indent="0">
              <a:buNone/>
              <a:defRPr sz="771"/>
            </a:lvl4pPr>
            <a:lvl5pPr marL="1567464" indent="0">
              <a:buNone/>
              <a:defRPr sz="771"/>
            </a:lvl5pPr>
            <a:lvl6pPr marL="1959331" indent="0">
              <a:buNone/>
              <a:defRPr sz="771"/>
            </a:lvl6pPr>
            <a:lvl7pPr marL="2351197" indent="0">
              <a:buNone/>
              <a:defRPr sz="771"/>
            </a:lvl7pPr>
            <a:lvl8pPr marL="2743063" indent="0">
              <a:buNone/>
              <a:defRPr sz="771"/>
            </a:lvl8pPr>
            <a:lvl9pPr marL="3134929" indent="0">
              <a:buNone/>
              <a:defRPr sz="771"/>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3378681-8F5A-4039-87B7-2117A3A2611E}" type="slidenum">
              <a:rPr lang="en-US" altLang="en-US"/>
              <a:pPr>
                <a:defRPr/>
              </a:pPr>
              <a:t>‹#›</a:t>
            </a:fld>
            <a:endParaRPr lang="en-US" altLang="en-US"/>
          </a:p>
        </p:txBody>
      </p:sp>
    </p:spTree>
    <p:extLst>
      <p:ext uri="{BB962C8B-B14F-4D97-AF65-F5344CB8AC3E}">
        <p14:creationId xmlns:p14="http://schemas.microsoft.com/office/powerpoint/2010/main" val="20446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4" y="23042336"/>
            <a:ext cx="26335037" cy="2721429"/>
          </a:xfrm>
        </p:spPr>
        <p:txBody>
          <a:bodyPr anchor="b"/>
          <a:lstStyle>
            <a:lvl1pPr algn="l">
              <a:defRPr sz="1714" b="1"/>
            </a:lvl1pPr>
          </a:lstStyle>
          <a:p>
            <a:r>
              <a:rPr lang="en-US"/>
              <a:t>Click to edit Master title style</a:t>
            </a:r>
          </a:p>
        </p:txBody>
      </p:sp>
      <p:sp>
        <p:nvSpPr>
          <p:cNvPr id="3" name="Picture Placeholder 2"/>
          <p:cNvSpPr>
            <a:spLocks noGrp="1"/>
          </p:cNvSpPr>
          <p:nvPr>
            <p:ph type="pic" idx="1"/>
          </p:nvPr>
        </p:nvSpPr>
        <p:spPr>
          <a:xfrm>
            <a:off x="8602664" y="2941865"/>
            <a:ext cx="26335037" cy="19750768"/>
          </a:xfrm>
        </p:spPr>
        <p:txBody>
          <a:bodyPr/>
          <a:lstStyle>
            <a:lvl1pPr marL="0" indent="0">
              <a:buNone/>
              <a:defRPr sz="2743"/>
            </a:lvl1pPr>
            <a:lvl2pPr marL="391866" indent="0">
              <a:buNone/>
              <a:defRPr sz="2400"/>
            </a:lvl2pPr>
            <a:lvl3pPr marL="783732" indent="0">
              <a:buNone/>
              <a:defRPr sz="2057"/>
            </a:lvl3pPr>
            <a:lvl4pPr marL="1175598" indent="0">
              <a:buNone/>
              <a:defRPr sz="1714"/>
            </a:lvl4pPr>
            <a:lvl5pPr marL="1567464" indent="0">
              <a:buNone/>
              <a:defRPr sz="1714"/>
            </a:lvl5pPr>
            <a:lvl6pPr marL="1959331" indent="0">
              <a:buNone/>
              <a:defRPr sz="1714"/>
            </a:lvl6pPr>
            <a:lvl7pPr marL="2351197" indent="0">
              <a:buNone/>
              <a:defRPr sz="1714"/>
            </a:lvl7pPr>
            <a:lvl8pPr marL="2743063" indent="0">
              <a:buNone/>
              <a:defRPr sz="1714"/>
            </a:lvl8pPr>
            <a:lvl9pPr marL="3134929" indent="0">
              <a:buNone/>
              <a:defRPr sz="1714"/>
            </a:lvl9pPr>
          </a:lstStyle>
          <a:p>
            <a:pPr lvl="0"/>
            <a:endParaRPr lang="en-US" noProof="0"/>
          </a:p>
        </p:txBody>
      </p:sp>
      <p:sp>
        <p:nvSpPr>
          <p:cNvPr id="4" name="Text Placeholder 3"/>
          <p:cNvSpPr>
            <a:spLocks noGrp="1"/>
          </p:cNvSpPr>
          <p:nvPr>
            <p:ph type="body" sz="half" idx="2"/>
          </p:nvPr>
        </p:nvSpPr>
        <p:spPr>
          <a:xfrm>
            <a:off x="8602664" y="25763765"/>
            <a:ext cx="26335037" cy="3863068"/>
          </a:xfrm>
        </p:spPr>
        <p:txBody>
          <a:bodyPr/>
          <a:lstStyle>
            <a:lvl1pPr marL="0" indent="0">
              <a:buNone/>
              <a:defRPr sz="1200"/>
            </a:lvl1pPr>
            <a:lvl2pPr marL="391866" indent="0">
              <a:buNone/>
              <a:defRPr sz="1029"/>
            </a:lvl2pPr>
            <a:lvl3pPr marL="783732" indent="0">
              <a:buNone/>
              <a:defRPr sz="857"/>
            </a:lvl3pPr>
            <a:lvl4pPr marL="1175598" indent="0">
              <a:buNone/>
              <a:defRPr sz="771"/>
            </a:lvl4pPr>
            <a:lvl5pPr marL="1567464" indent="0">
              <a:buNone/>
              <a:defRPr sz="771"/>
            </a:lvl5pPr>
            <a:lvl6pPr marL="1959331" indent="0">
              <a:buNone/>
              <a:defRPr sz="771"/>
            </a:lvl6pPr>
            <a:lvl7pPr marL="2351197" indent="0">
              <a:buNone/>
              <a:defRPr sz="771"/>
            </a:lvl7pPr>
            <a:lvl8pPr marL="2743063" indent="0">
              <a:buNone/>
              <a:defRPr sz="771"/>
            </a:lvl8pPr>
            <a:lvl9pPr marL="3134929" indent="0">
              <a:buNone/>
              <a:defRPr sz="771"/>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6372026-9697-4905-82BA-4DE817F0BC15}" type="slidenum">
              <a:rPr lang="en-US" altLang="en-US"/>
              <a:pPr>
                <a:defRPr/>
              </a:pPr>
              <a:t>‹#›</a:t>
            </a:fld>
            <a:endParaRPr lang="en-US" altLang="en-US"/>
          </a:p>
        </p:txBody>
      </p:sp>
    </p:spTree>
    <p:extLst>
      <p:ext uri="{BB962C8B-B14F-4D97-AF65-F5344CB8AC3E}">
        <p14:creationId xmlns:p14="http://schemas.microsoft.com/office/powerpoint/2010/main" val="2740544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2B0F42-4D17-46DA-BD1B-2429061E8743}" type="slidenum">
              <a:rPr lang="en-US" altLang="en-US"/>
              <a:pPr>
                <a:defRPr/>
              </a:pPr>
              <a:t>‹#›</a:t>
            </a:fld>
            <a:endParaRPr lang="en-US" altLang="en-US"/>
          </a:p>
        </p:txBody>
      </p:sp>
    </p:spTree>
    <p:extLst>
      <p:ext uri="{BB962C8B-B14F-4D97-AF65-F5344CB8AC3E}">
        <p14:creationId xmlns:p14="http://schemas.microsoft.com/office/powerpoint/2010/main" val="86703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1317172"/>
            <a:ext cx="9874250" cy="2808786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5514" y="1317172"/>
            <a:ext cx="29473525" cy="280878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6A5B34-6F48-4D25-A9CD-F4ECFCE5AA35}" type="slidenum">
              <a:rPr lang="en-US" altLang="en-US"/>
              <a:pPr>
                <a:defRPr/>
              </a:pPr>
              <a:t>‹#›</a:t>
            </a:fld>
            <a:endParaRPr lang="en-US" altLang="en-US"/>
          </a:p>
        </p:txBody>
      </p:sp>
    </p:spTree>
    <p:extLst>
      <p:ext uri="{BB962C8B-B14F-4D97-AF65-F5344CB8AC3E}">
        <p14:creationId xmlns:p14="http://schemas.microsoft.com/office/powerpoint/2010/main" val="416660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5513" y="1317625"/>
            <a:ext cx="395001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3246" tIns="251623" rIns="503246" bIns="251623"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195513" y="7680325"/>
            <a:ext cx="39500175" cy="2172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3246" tIns="251623" rIns="503246" bIns="25162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2195513" y="29976763"/>
            <a:ext cx="10239375" cy="2286000"/>
          </a:xfrm>
          <a:prstGeom prst="rect">
            <a:avLst/>
          </a:prstGeom>
          <a:noFill/>
          <a:ln w="9525">
            <a:noFill/>
            <a:miter lim="800000"/>
            <a:headEnd/>
            <a:tailEnd/>
          </a:ln>
          <a:effectLst/>
        </p:spPr>
        <p:txBody>
          <a:bodyPr vert="horz" wrap="square" lIns="503246" tIns="251623" rIns="503246" bIns="251623" numCol="1" anchor="t" anchorCtr="0" compatLnSpc="1">
            <a:prstTxWarp prst="textNoShape">
              <a:avLst/>
            </a:prstTxWarp>
          </a:bodyPr>
          <a:lstStyle>
            <a:lvl1pPr algn="l" eaLnBrk="1" hangingPunct="1">
              <a:defRPr sz="66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14997113" y="29976763"/>
            <a:ext cx="13896975" cy="2286000"/>
          </a:xfrm>
          <a:prstGeom prst="rect">
            <a:avLst/>
          </a:prstGeom>
          <a:noFill/>
          <a:ln w="9525">
            <a:noFill/>
            <a:miter lim="800000"/>
            <a:headEnd/>
            <a:tailEnd/>
          </a:ln>
          <a:effectLst/>
        </p:spPr>
        <p:txBody>
          <a:bodyPr vert="horz" wrap="square" lIns="503246" tIns="251623" rIns="503246" bIns="251623" numCol="1" anchor="t" anchorCtr="0" compatLnSpc="1">
            <a:prstTxWarp prst="textNoShape">
              <a:avLst/>
            </a:prstTxWarp>
          </a:bodyPr>
          <a:lstStyle>
            <a:lvl1pPr algn="ctr" eaLnBrk="1" hangingPunct="1">
              <a:defRPr sz="66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31456313" y="29976763"/>
            <a:ext cx="10239375" cy="2286000"/>
          </a:xfrm>
          <a:prstGeom prst="rect">
            <a:avLst/>
          </a:prstGeom>
          <a:noFill/>
          <a:ln w="9525">
            <a:noFill/>
            <a:miter lim="800000"/>
            <a:headEnd/>
            <a:tailEnd/>
          </a:ln>
          <a:effectLst/>
        </p:spPr>
        <p:txBody>
          <a:bodyPr vert="horz" wrap="square" lIns="503246" tIns="251623" rIns="503246" bIns="251623" numCol="1" anchor="t" anchorCtr="0" compatLnSpc="1">
            <a:prstTxWarp prst="textNoShape">
              <a:avLst/>
            </a:prstTxWarp>
          </a:bodyPr>
          <a:lstStyle>
            <a:lvl1pPr algn="r" eaLnBrk="1" hangingPunct="1">
              <a:defRPr sz="6600" smtClean="0"/>
            </a:lvl1pPr>
          </a:lstStyle>
          <a:p>
            <a:pPr>
              <a:defRPr/>
            </a:pPr>
            <a:fld id="{CAE537AD-9BB0-4881-8848-C6BA09023DF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13238" rtl="0" eaLnBrk="0" fontAlgn="base" hangingPunct="0">
        <a:spcBef>
          <a:spcPct val="0"/>
        </a:spcBef>
        <a:spcAft>
          <a:spcPct val="0"/>
        </a:spcAft>
        <a:defRPr sz="20700">
          <a:solidFill>
            <a:schemeClr val="tx2"/>
          </a:solidFill>
          <a:latin typeface="+mj-lt"/>
          <a:ea typeface="+mj-ea"/>
          <a:cs typeface="+mj-cs"/>
        </a:defRPr>
      </a:lvl1pPr>
      <a:lvl2pPr algn="ctr" defTabSz="4313238" rtl="0" eaLnBrk="0" fontAlgn="base" hangingPunct="0">
        <a:spcBef>
          <a:spcPct val="0"/>
        </a:spcBef>
        <a:spcAft>
          <a:spcPct val="0"/>
        </a:spcAft>
        <a:defRPr sz="20700">
          <a:solidFill>
            <a:schemeClr val="tx2"/>
          </a:solidFill>
          <a:latin typeface="Arial" charset="0"/>
        </a:defRPr>
      </a:lvl2pPr>
      <a:lvl3pPr algn="ctr" defTabSz="4313238" rtl="0" eaLnBrk="0" fontAlgn="base" hangingPunct="0">
        <a:spcBef>
          <a:spcPct val="0"/>
        </a:spcBef>
        <a:spcAft>
          <a:spcPct val="0"/>
        </a:spcAft>
        <a:defRPr sz="20700">
          <a:solidFill>
            <a:schemeClr val="tx2"/>
          </a:solidFill>
          <a:latin typeface="Arial" charset="0"/>
        </a:defRPr>
      </a:lvl3pPr>
      <a:lvl4pPr algn="ctr" defTabSz="4313238" rtl="0" eaLnBrk="0" fontAlgn="base" hangingPunct="0">
        <a:spcBef>
          <a:spcPct val="0"/>
        </a:spcBef>
        <a:spcAft>
          <a:spcPct val="0"/>
        </a:spcAft>
        <a:defRPr sz="20700">
          <a:solidFill>
            <a:schemeClr val="tx2"/>
          </a:solidFill>
          <a:latin typeface="Arial" charset="0"/>
        </a:defRPr>
      </a:lvl4pPr>
      <a:lvl5pPr algn="ctr" defTabSz="4313238" rtl="0" eaLnBrk="0" fontAlgn="base" hangingPunct="0">
        <a:spcBef>
          <a:spcPct val="0"/>
        </a:spcBef>
        <a:spcAft>
          <a:spcPct val="0"/>
        </a:spcAft>
        <a:defRPr sz="20700">
          <a:solidFill>
            <a:schemeClr val="tx2"/>
          </a:solidFill>
          <a:latin typeface="Arial" charset="0"/>
        </a:defRPr>
      </a:lvl5pPr>
      <a:lvl6pPr marL="391866" algn="ctr" defTabSz="4313249" rtl="0" fontAlgn="base">
        <a:spcBef>
          <a:spcPct val="0"/>
        </a:spcBef>
        <a:spcAft>
          <a:spcPct val="0"/>
        </a:spcAft>
        <a:defRPr sz="20742">
          <a:solidFill>
            <a:schemeClr val="tx2"/>
          </a:solidFill>
          <a:latin typeface="Arial" charset="0"/>
        </a:defRPr>
      </a:lvl6pPr>
      <a:lvl7pPr marL="783732" algn="ctr" defTabSz="4313249" rtl="0" fontAlgn="base">
        <a:spcBef>
          <a:spcPct val="0"/>
        </a:spcBef>
        <a:spcAft>
          <a:spcPct val="0"/>
        </a:spcAft>
        <a:defRPr sz="20742">
          <a:solidFill>
            <a:schemeClr val="tx2"/>
          </a:solidFill>
          <a:latin typeface="Arial" charset="0"/>
        </a:defRPr>
      </a:lvl7pPr>
      <a:lvl8pPr marL="1175598" algn="ctr" defTabSz="4313249" rtl="0" fontAlgn="base">
        <a:spcBef>
          <a:spcPct val="0"/>
        </a:spcBef>
        <a:spcAft>
          <a:spcPct val="0"/>
        </a:spcAft>
        <a:defRPr sz="20742">
          <a:solidFill>
            <a:schemeClr val="tx2"/>
          </a:solidFill>
          <a:latin typeface="Arial" charset="0"/>
        </a:defRPr>
      </a:lvl8pPr>
      <a:lvl9pPr marL="1567464" algn="ctr" defTabSz="4313249" rtl="0" fontAlgn="base">
        <a:spcBef>
          <a:spcPct val="0"/>
        </a:spcBef>
        <a:spcAft>
          <a:spcPct val="0"/>
        </a:spcAft>
        <a:defRPr sz="20742">
          <a:solidFill>
            <a:schemeClr val="tx2"/>
          </a:solidFill>
          <a:latin typeface="Arial" charset="0"/>
        </a:defRPr>
      </a:lvl9pPr>
    </p:titleStyle>
    <p:bodyStyle>
      <a:lvl1pPr marL="1617663" indent="-1617663" algn="l" defTabSz="4313238" rtl="0" eaLnBrk="0" fontAlgn="base" hangingPunct="0">
        <a:spcBef>
          <a:spcPct val="20000"/>
        </a:spcBef>
        <a:spcAft>
          <a:spcPct val="0"/>
        </a:spcAft>
        <a:buChar char="•"/>
        <a:defRPr sz="15100">
          <a:solidFill>
            <a:schemeClr val="tx1"/>
          </a:solidFill>
          <a:latin typeface="+mn-lt"/>
          <a:ea typeface="+mn-ea"/>
          <a:cs typeface="+mn-cs"/>
        </a:defRPr>
      </a:lvl1pPr>
      <a:lvl2pPr marL="3503613" indent="-1346200" algn="l" defTabSz="4313238" rtl="0" eaLnBrk="0" fontAlgn="base" hangingPunct="0">
        <a:spcBef>
          <a:spcPct val="20000"/>
        </a:spcBef>
        <a:spcAft>
          <a:spcPct val="0"/>
        </a:spcAft>
        <a:buChar char="–"/>
        <a:defRPr sz="13200">
          <a:solidFill>
            <a:schemeClr val="tx1"/>
          </a:solidFill>
          <a:latin typeface="+mn-lt"/>
        </a:defRPr>
      </a:lvl2pPr>
      <a:lvl3pPr marL="5391150" indent="-1077913" algn="l" defTabSz="4313238" rtl="0" eaLnBrk="0" fontAlgn="base" hangingPunct="0">
        <a:spcBef>
          <a:spcPct val="20000"/>
        </a:spcBef>
        <a:spcAft>
          <a:spcPct val="0"/>
        </a:spcAft>
        <a:buChar char="•"/>
        <a:defRPr sz="11300">
          <a:solidFill>
            <a:schemeClr val="tx1"/>
          </a:solidFill>
          <a:latin typeface="+mn-lt"/>
        </a:defRPr>
      </a:lvl3pPr>
      <a:lvl4pPr marL="7548563" indent="-1076325" algn="l" defTabSz="4313238" rtl="0" eaLnBrk="0" fontAlgn="base" hangingPunct="0">
        <a:spcBef>
          <a:spcPct val="20000"/>
        </a:spcBef>
        <a:spcAft>
          <a:spcPct val="0"/>
        </a:spcAft>
        <a:buChar char="–"/>
        <a:defRPr sz="9500">
          <a:solidFill>
            <a:schemeClr val="tx1"/>
          </a:solidFill>
          <a:latin typeface="+mn-lt"/>
        </a:defRPr>
      </a:lvl4pPr>
      <a:lvl5pPr marL="9702800" indent="-1074738" algn="l" defTabSz="4313238" rtl="0" eaLnBrk="0" fontAlgn="base" hangingPunct="0">
        <a:spcBef>
          <a:spcPct val="20000"/>
        </a:spcBef>
        <a:spcAft>
          <a:spcPct val="0"/>
        </a:spcAft>
        <a:buChar char="»"/>
        <a:defRPr sz="9500">
          <a:solidFill>
            <a:schemeClr val="tx1"/>
          </a:solidFill>
          <a:latin typeface="+mn-lt"/>
        </a:defRPr>
      </a:lvl5pPr>
      <a:lvl6pPr marL="10095995" indent="-1076272" algn="l" defTabSz="4313249" rtl="0" fontAlgn="base">
        <a:spcBef>
          <a:spcPct val="20000"/>
        </a:spcBef>
        <a:spcAft>
          <a:spcPct val="0"/>
        </a:spcAft>
        <a:buChar char="»"/>
        <a:defRPr sz="9514">
          <a:solidFill>
            <a:schemeClr val="tx1"/>
          </a:solidFill>
          <a:latin typeface="+mn-lt"/>
        </a:defRPr>
      </a:lvl6pPr>
      <a:lvl7pPr marL="10487861" indent="-1076272" algn="l" defTabSz="4313249" rtl="0" fontAlgn="base">
        <a:spcBef>
          <a:spcPct val="20000"/>
        </a:spcBef>
        <a:spcAft>
          <a:spcPct val="0"/>
        </a:spcAft>
        <a:buChar char="»"/>
        <a:defRPr sz="9514">
          <a:solidFill>
            <a:schemeClr val="tx1"/>
          </a:solidFill>
          <a:latin typeface="+mn-lt"/>
        </a:defRPr>
      </a:lvl7pPr>
      <a:lvl8pPr marL="10879727" indent="-1076272" algn="l" defTabSz="4313249" rtl="0" fontAlgn="base">
        <a:spcBef>
          <a:spcPct val="20000"/>
        </a:spcBef>
        <a:spcAft>
          <a:spcPct val="0"/>
        </a:spcAft>
        <a:buChar char="»"/>
        <a:defRPr sz="9514">
          <a:solidFill>
            <a:schemeClr val="tx1"/>
          </a:solidFill>
          <a:latin typeface="+mn-lt"/>
        </a:defRPr>
      </a:lvl8pPr>
      <a:lvl9pPr marL="11271594" indent="-1076272" algn="l" defTabSz="4313249" rtl="0" fontAlgn="base">
        <a:spcBef>
          <a:spcPct val="20000"/>
        </a:spcBef>
        <a:spcAft>
          <a:spcPct val="0"/>
        </a:spcAft>
        <a:buChar char="»"/>
        <a:defRPr sz="9514">
          <a:solidFill>
            <a:schemeClr val="tx1"/>
          </a:solidFill>
          <a:latin typeface="+mn-lt"/>
        </a:defRPr>
      </a:lvl9pPr>
    </p:bodyStyle>
    <p:otherStyle>
      <a:defPPr>
        <a:defRPr lang="en-US"/>
      </a:defPPr>
      <a:lvl1pPr marL="0" algn="l" defTabSz="783732" rtl="0" eaLnBrk="1" latinLnBrk="0" hangingPunct="1">
        <a:defRPr sz="1543" kern="1200">
          <a:solidFill>
            <a:schemeClr val="tx1"/>
          </a:solidFill>
          <a:latin typeface="+mn-lt"/>
          <a:ea typeface="+mn-ea"/>
          <a:cs typeface="+mn-cs"/>
        </a:defRPr>
      </a:lvl1pPr>
      <a:lvl2pPr marL="391866" algn="l" defTabSz="783732" rtl="0" eaLnBrk="1" latinLnBrk="0" hangingPunct="1">
        <a:defRPr sz="1543" kern="1200">
          <a:solidFill>
            <a:schemeClr val="tx1"/>
          </a:solidFill>
          <a:latin typeface="+mn-lt"/>
          <a:ea typeface="+mn-ea"/>
          <a:cs typeface="+mn-cs"/>
        </a:defRPr>
      </a:lvl2pPr>
      <a:lvl3pPr marL="783732" algn="l" defTabSz="783732" rtl="0" eaLnBrk="1" latinLnBrk="0" hangingPunct="1">
        <a:defRPr sz="1543" kern="1200">
          <a:solidFill>
            <a:schemeClr val="tx1"/>
          </a:solidFill>
          <a:latin typeface="+mn-lt"/>
          <a:ea typeface="+mn-ea"/>
          <a:cs typeface="+mn-cs"/>
        </a:defRPr>
      </a:lvl3pPr>
      <a:lvl4pPr marL="1175598" algn="l" defTabSz="783732" rtl="0" eaLnBrk="1" latinLnBrk="0" hangingPunct="1">
        <a:defRPr sz="1543" kern="1200">
          <a:solidFill>
            <a:schemeClr val="tx1"/>
          </a:solidFill>
          <a:latin typeface="+mn-lt"/>
          <a:ea typeface="+mn-ea"/>
          <a:cs typeface="+mn-cs"/>
        </a:defRPr>
      </a:lvl4pPr>
      <a:lvl5pPr marL="1567464" algn="l" defTabSz="783732" rtl="0" eaLnBrk="1" latinLnBrk="0" hangingPunct="1">
        <a:defRPr sz="1543" kern="1200">
          <a:solidFill>
            <a:schemeClr val="tx1"/>
          </a:solidFill>
          <a:latin typeface="+mn-lt"/>
          <a:ea typeface="+mn-ea"/>
          <a:cs typeface="+mn-cs"/>
        </a:defRPr>
      </a:lvl5pPr>
      <a:lvl6pPr marL="1959331" algn="l" defTabSz="783732" rtl="0" eaLnBrk="1" latinLnBrk="0" hangingPunct="1">
        <a:defRPr sz="1543" kern="1200">
          <a:solidFill>
            <a:schemeClr val="tx1"/>
          </a:solidFill>
          <a:latin typeface="+mn-lt"/>
          <a:ea typeface="+mn-ea"/>
          <a:cs typeface="+mn-cs"/>
        </a:defRPr>
      </a:lvl6pPr>
      <a:lvl7pPr marL="2351197" algn="l" defTabSz="783732" rtl="0" eaLnBrk="1" latinLnBrk="0" hangingPunct="1">
        <a:defRPr sz="1543" kern="1200">
          <a:solidFill>
            <a:schemeClr val="tx1"/>
          </a:solidFill>
          <a:latin typeface="+mn-lt"/>
          <a:ea typeface="+mn-ea"/>
          <a:cs typeface="+mn-cs"/>
        </a:defRPr>
      </a:lvl7pPr>
      <a:lvl8pPr marL="2743063" algn="l" defTabSz="783732" rtl="0" eaLnBrk="1" latinLnBrk="0" hangingPunct="1">
        <a:defRPr sz="1543" kern="1200">
          <a:solidFill>
            <a:schemeClr val="tx1"/>
          </a:solidFill>
          <a:latin typeface="+mn-lt"/>
          <a:ea typeface="+mn-ea"/>
          <a:cs typeface="+mn-cs"/>
        </a:defRPr>
      </a:lvl8pPr>
      <a:lvl9pPr marL="3134929" algn="l" defTabSz="783732" rtl="0" eaLnBrk="1" latinLnBrk="0" hangingPunct="1">
        <a:defRPr sz="15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63A0-58F7-1364-7D80-0DA0ACB282A2}"/>
            </a:ext>
          </a:extLst>
        </p:cNvPr>
        <p:cNvGrpSpPr/>
        <p:nvPr/>
      </p:nvGrpSpPr>
      <p:grpSpPr>
        <a:xfrm>
          <a:off x="0" y="0"/>
          <a:ext cx="0" cy="0"/>
          <a:chOff x="0" y="0"/>
          <a:chExt cx="0" cy="0"/>
        </a:xfrm>
      </p:grpSpPr>
      <p:sp>
        <p:nvSpPr>
          <p:cNvPr id="2050" name="Rectangle 35">
            <a:extLst>
              <a:ext uri="{FF2B5EF4-FFF2-40B4-BE49-F238E27FC236}">
                <a16:creationId xmlns:a16="http://schemas.microsoft.com/office/drawing/2014/main" id="{DFA00B04-DDB9-BD9A-B599-AF09A3F2EABA}"/>
              </a:ext>
            </a:extLst>
          </p:cNvPr>
          <p:cNvSpPr>
            <a:spLocks noChangeArrowheads="1"/>
          </p:cNvSpPr>
          <p:nvPr/>
        </p:nvSpPr>
        <p:spPr bwMode="auto">
          <a:xfrm>
            <a:off x="11446156" y="15773400"/>
            <a:ext cx="18641969" cy="868366"/>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52" name="Rectangle 37">
            <a:extLst>
              <a:ext uri="{FF2B5EF4-FFF2-40B4-BE49-F238E27FC236}">
                <a16:creationId xmlns:a16="http://schemas.microsoft.com/office/drawing/2014/main" id="{56106BB3-B380-B351-1802-109ED22680DF}"/>
              </a:ext>
            </a:extLst>
          </p:cNvPr>
          <p:cNvSpPr>
            <a:spLocks noChangeArrowheads="1"/>
          </p:cNvSpPr>
          <p:nvPr/>
        </p:nvSpPr>
        <p:spPr bwMode="auto">
          <a:xfrm>
            <a:off x="31094363" y="14611350"/>
            <a:ext cx="11426825" cy="704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53" name="Rectangle 38">
            <a:extLst>
              <a:ext uri="{FF2B5EF4-FFF2-40B4-BE49-F238E27FC236}">
                <a16:creationId xmlns:a16="http://schemas.microsoft.com/office/drawing/2014/main" id="{52671FAD-35B8-F67E-13E4-E812A25A5D54}"/>
              </a:ext>
            </a:extLst>
          </p:cNvPr>
          <p:cNvSpPr>
            <a:spLocks noChangeArrowheads="1"/>
          </p:cNvSpPr>
          <p:nvPr/>
        </p:nvSpPr>
        <p:spPr bwMode="auto">
          <a:xfrm>
            <a:off x="31219370" y="26634181"/>
            <a:ext cx="11886245" cy="836611"/>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56" name="Rectangle 39">
            <a:extLst>
              <a:ext uri="{FF2B5EF4-FFF2-40B4-BE49-F238E27FC236}">
                <a16:creationId xmlns:a16="http://schemas.microsoft.com/office/drawing/2014/main" id="{719B414C-B2E0-F31B-DAE0-8C8FFCA0956F}"/>
              </a:ext>
            </a:extLst>
          </p:cNvPr>
          <p:cNvSpPr>
            <a:spLocks noChangeArrowheads="1"/>
          </p:cNvSpPr>
          <p:nvPr/>
        </p:nvSpPr>
        <p:spPr bwMode="auto">
          <a:xfrm>
            <a:off x="1009651" y="5648326"/>
            <a:ext cx="9150350" cy="704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91" name="Text Box 43">
            <a:extLst>
              <a:ext uri="{FF2B5EF4-FFF2-40B4-BE49-F238E27FC236}">
                <a16:creationId xmlns:a16="http://schemas.microsoft.com/office/drawing/2014/main" id="{D7C72943-88CA-C5BA-990A-398ECBB6AE46}"/>
              </a:ext>
            </a:extLst>
          </p:cNvPr>
          <p:cNvSpPr txBox="1">
            <a:spLocks noChangeArrowheads="1"/>
          </p:cNvSpPr>
          <p:nvPr/>
        </p:nvSpPr>
        <p:spPr bwMode="auto">
          <a:xfrm>
            <a:off x="914400" y="5538788"/>
            <a:ext cx="9148763" cy="704850"/>
          </a:xfrm>
          <a:prstGeom prst="rect">
            <a:avLst/>
          </a:prstGeom>
          <a:gradFill rotWithShape="0">
            <a:gsLst>
              <a:gs pos="0">
                <a:srgbClr val="502D7F"/>
              </a:gs>
              <a:gs pos="100000">
                <a:schemeClr val="tx2"/>
              </a:gs>
            </a:gsLst>
            <a:lin ang="0" scaled="1"/>
          </a:gradFill>
          <a:ln w="9525">
            <a:noFill/>
            <a:miter lim="800000"/>
            <a:headEnd/>
            <a:tailEnd/>
          </a:ln>
          <a:effectLst/>
        </p:spPr>
        <p:txBody>
          <a:bodyPr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RATIONALE/NEED</a:t>
            </a:r>
            <a:endParaRPr lang="en-US" sz="3257" dirty="0">
              <a:effectLst>
                <a:outerShdw blurRad="38100" dist="38100" dir="2700000" algn="tl">
                  <a:srgbClr val="FFFFFF"/>
                </a:outerShdw>
              </a:effectLst>
              <a:latin typeface="Times New Roman" pitchFamily="18" charset="0"/>
            </a:endParaRPr>
          </a:p>
        </p:txBody>
      </p:sp>
      <p:sp>
        <p:nvSpPr>
          <p:cNvPr id="2093" name="Text Box 45">
            <a:extLst>
              <a:ext uri="{FF2B5EF4-FFF2-40B4-BE49-F238E27FC236}">
                <a16:creationId xmlns:a16="http://schemas.microsoft.com/office/drawing/2014/main" id="{D0545700-4A4F-54EB-9A54-190C674792AA}"/>
              </a:ext>
            </a:extLst>
          </p:cNvPr>
          <p:cNvSpPr txBox="1">
            <a:spLocks noChangeArrowheads="1"/>
          </p:cNvSpPr>
          <p:nvPr/>
        </p:nvSpPr>
        <p:spPr bwMode="auto">
          <a:xfrm>
            <a:off x="11211207" y="15773400"/>
            <a:ext cx="18686351" cy="705246"/>
          </a:xfrm>
          <a:prstGeom prst="rect">
            <a:avLst/>
          </a:prstGeom>
          <a:gradFill rotWithShape="0">
            <a:gsLst>
              <a:gs pos="0">
                <a:srgbClr val="502D7F"/>
              </a:gs>
              <a:gs pos="100000">
                <a:schemeClr val="tx2"/>
              </a:gs>
            </a:gsLst>
            <a:lin ang="0" scaled="1"/>
          </a:gradFill>
          <a:ln w="9525">
            <a:noFill/>
            <a:miter lim="800000"/>
            <a:headEnd/>
            <a:tailEnd/>
          </a:ln>
          <a:effectLst/>
        </p:spPr>
        <p:txBody>
          <a:bodyPr wrap="square"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RESULTS</a:t>
            </a:r>
            <a:endParaRPr lang="en-US" sz="3257" dirty="0">
              <a:effectLst>
                <a:outerShdw blurRad="38100" dist="38100" dir="2700000" algn="tl">
                  <a:srgbClr val="FFFFFF"/>
                </a:outerShdw>
              </a:effectLst>
              <a:latin typeface="Times New Roman" pitchFamily="18" charset="0"/>
            </a:endParaRPr>
          </a:p>
        </p:txBody>
      </p:sp>
      <p:sp>
        <p:nvSpPr>
          <p:cNvPr id="2099" name="Text Box 51">
            <a:extLst>
              <a:ext uri="{FF2B5EF4-FFF2-40B4-BE49-F238E27FC236}">
                <a16:creationId xmlns:a16="http://schemas.microsoft.com/office/drawing/2014/main" id="{B88288D2-3AC9-B0AE-F387-0E273CF1757A}"/>
              </a:ext>
            </a:extLst>
          </p:cNvPr>
          <p:cNvSpPr txBox="1">
            <a:spLocks noChangeArrowheads="1"/>
          </p:cNvSpPr>
          <p:nvPr/>
        </p:nvSpPr>
        <p:spPr bwMode="auto">
          <a:xfrm>
            <a:off x="30899100" y="14401800"/>
            <a:ext cx="11425238" cy="705246"/>
          </a:xfrm>
          <a:prstGeom prst="rect">
            <a:avLst/>
          </a:prstGeom>
          <a:gradFill rotWithShape="0">
            <a:gsLst>
              <a:gs pos="0">
                <a:srgbClr val="502D7F"/>
              </a:gs>
              <a:gs pos="100000">
                <a:schemeClr val="tx2"/>
              </a:gs>
            </a:gsLst>
            <a:lin ang="0" scaled="1"/>
          </a:gradFill>
          <a:ln w="9525">
            <a:noFill/>
            <a:miter lim="800000"/>
            <a:headEnd/>
            <a:tailEnd/>
          </a:ln>
          <a:effectLst/>
        </p:spPr>
        <p:txBody>
          <a:bodyPr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IMPACT/LESSONS LEARNED</a:t>
            </a:r>
            <a:endParaRPr lang="en-US" sz="3257" dirty="0">
              <a:latin typeface="Times New Roman" pitchFamily="18" charset="0"/>
            </a:endParaRPr>
          </a:p>
        </p:txBody>
      </p:sp>
      <p:sp>
        <p:nvSpPr>
          <p:cNvPr id="2101" name="Text Box 53">
            <a:extLst>
              <a:ext uri="{FF2B5EF4-FFF2-40B4-BE49-F238E27FC236}">
                <a16:creationId xmlns:a16="http://schemas.microsoft.com/office/drawing/2014/main" id="{7CF98919-F8CE-A824-FB8E-ECA794E74868}"/>
              </a:ext>
            </a:extLst>
          </p:cNvPr>
          <p:cNvSpPr txBox="1">
            <a:spLocks noChangeArrowheads="1"/>
          </p:cNvSpPr>
          <p:nvPr/>
        </p:nvSpPr>
        <p:spPr bwMode="auto">
          <a:xfrm>
            <a:off x="31041634" y="26517600"/>
            <a:ext cx="11884594" cy="705246"/>
          </a:xfrm>
          <a:prstGeom prst="rect">
            <a:avLst/>
          </a:prstGeom>
          <a:gradFill rotWithShape="0">
            <a:gsLst>
              <a:gs pos="0">
                <a:srgbClr val="502D7F"/>
              </a:gs>
              <a:gs pos="100000">
                <a:schemeClr val="tx2"/>
              </a:gs>
            </a:gsLst>
            <a:lin ang="0" scaled="1"/>
          </a:gradFill>
          <a:ln w="9525">
            <a:noFill/>
            <a:miter lim="800000"/>
            <a:headEnd/>
            <a:tailEnd/>
          </a:ln>
          <a:effectLst/>
        </p:spPr>
        <p:txBody>
          <a:bodyPr wrap="square"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ACKNOWLEDGEMENTS</a:t>
            </a:r>
            <a:endParaRPr lang="en-US" sz="3257" dirty="0">
              <a:latin typeface="Times New Roman" pitchFamily="18" charset="0"/>
            </a:endParaRPr>
          </a:p>
        </p:txBody>
      </p:sp>
      <p:sp>
        <p:nvSpPr>
          <p:cNvPr id="2067" name="Rectangle 57">
            <a:extLst>
              <a:ext uri="{FF2B5EF4-FFF2-40B4-BE49-F238E27FC236}">
                <a16:creationId xmlns:a16="http://schemas.microsoft.com/office/drawing/2014/main" id="{32864F69-46CE-2A3A-010F-39663582C286}"/>
              </a:ext>
            </a:extLst>
          </p:cNvPr>
          <p:cNvSpPr>
            <a:spLocks noChangeArrowheads="1"/>
          </p:cNvSpPr>
          <p:nvPr/>
        </p:nvSpPr>
        <p:spPr bwMode="auto">
          <a:xfrm>
            <a:off x="457200" y="457200"/>
            <a:ext cx="42748200" cy="3890962"/>
          </a:xfrm>
          <a:prstGeom prst="rect">
            <a:avLst/>
          </a:prstGeom>
          <a:gradFill rotWithShape="0">
            <a:gsLst>
              <a:gs pos="0">
                <a:srgbClr val="502D7F"/>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68" name="Text Box 58">
            <a:extLst>
              <a:ext uri="{FF2B5EF4-FFF2-40B4-BE49-F238E27FC236}">
                <a16:creationId xmlns:a16="http://schemas.microsoft.com/office/drawing/2014/main" id="{57A4B40B-2420-5B8B-6AC5-E84CCD24D755}"/>
              </a:ext>
            </a:extLst>
          </p:cNvPr>
          <p:cNvSpPr txBox="1">
            <a:spLocks noChangeArrowheads="1"/>
          </p:cNvSpPr>
          <p:nvPr/>
        </p:nvSpPr>
        <p:spPr bwMode="auto">
          <a:xfrm>
            <a:off x="10481992" y="685800"/>
            <a:ext cx="25358725"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750" tIns="61875" rIns="123750" bIns="61875"/>
          <a:lstStyle>
            <a:lvl1pPr defTabSz="1443038" eaLnBrk="0" hangingPunct="0">
              <a:defRPr sz="9900">
                <a:solidFill>
                  <a:schemeClr val="tx1"/>
                </a:solidFill>
                <a:latin typeface="Arial" panose="020B0604020202020204" pitchFamily="34" charset="0"/>
              </a:defRPr>
            </a:lvl1pPr>
            <a:lvl2pPr marL="742950" indent="-285750" defTabSz="1443038" eaLnBrk="0" hangingPunct="0">
              <a:defRPr sz="9900">
                <a:solidFill>
                  <a:schemeClr val="tx1"/>
                </a:solidFill>
                <a:latin typeface="Arial" panose="020B0604020202020204" pitchFamily="34" charset="0"/>
              </a:defRPr>
            </a:lvl2pPr>
            <a:lvl3pPr marL="1143000" indent="-228600" defTabSz="1443038" eaLnBrk="0" hangingPunct="0">
              <a:defRPr sz="9900">
                <a:solidFill>
                  <a:schemeClr val="tx1"/>
                </a:solidFill>
                <a:latin typeface="Arial" panose="020B0604020202020204" pitchFamily="34" charset="0"/>
              </a:defRPr>
            </a:lvl3pPr>
            <a:lvl4pPr marL="1600200" indent="-228600" defTabSz="1443038" eaLnBrk="0" hangingPunct="0">
              <a:defRPr sz="9900">
                <a:solidFill>
                  <a:schemeClr val="tx1"/>
                </a:solidFill>
                <a:latin typeface="Arial" panose="020B0604020202020204" pitchFamily="34" charset="0"/>
              </a:defRPr>
            </a:lvl4pPr>
            <a:lvl5pPr marL="2057400" indent="-228600" defTabSz="1443038" eaLnBrk="0" hangingPunct="0">
              <a:defRPr sz="9900">
                <a:solidFill>
                  <a:schemeClr val="tx1"/>
                </a:solidFill>
                <a:latin typeface="Arial" panose="020B0604020202020204" pitchFamily="34" charset="0"/>
              </a:defRPr>
            </a:lvl5pPr>
            <a:lvl6pPr marL="2514600" indent="-228600" algn="ctr" defTabSz="1443038"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defTabSz="1443038"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defTabSz="1443038"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defTabSz="1443038" eaLnBrk="0" fontAlgn="base" hangingPunct="0">
              <a:spcBef>
                <a:spcPct val="0"/>
              </a:spcBef>
              <a:spcAft>
                <a:spcPct val="0"/>
              </a:spcAft>
              <a:defRPr sz="9900">
                <a:solidFill>
                  <a:schemeClr val="tx1"/>
                </a:solidFill>
                <a:latin typeface="Arial" panose="020B0604020202020204" pitchFamily="34" charset="0"/>
              </a:defRPr>
            </a:lvl9pPr>
          </a:lstStyle>
          <a:p>
            <a:pPr algn="ctr">
              <a:spcBef>
                <a:spcPct val="30000"/>
              </a:spcBef>
              <a:defRPr/>
            </a:pPr>
            <a:r>
              <a:rPr lang="en-US" altLang="en-US" sz="6000" b="1" dirty="0">
                <a:solidFill>
                  <a:srgbClr val="FFC82E"/>
                </a:solidFill>
                <a:latin typeface="Helvetica" panose="020B0604020202020204" pitchFamily="34" charset="0"/>
                <a:cs typeface="Helvetica" panose="020B0604020202020204" pitchFamily="34" charset="0"/>
              </a:rPr>
              <a:t>From Fragmentation to Integration: Working Towards a Competency-Based Model for Lifestyle and Preventive Medicine Education</a:t>
            </a:r>
          </a:p>
          <a:p>
            <a:pPr algn="ctr">
              <a:spcBef>
                <a:spcPct val="30000"/>
              </a:spcBef>
              <a:defRPr/>
            </a:pPr>
            <a:r>
              <a:rPr lang="en-US" altLang="en-US" sz="4000" b="1" dirty="0">
                <a:solidFill>
                  <a:schemeClr val="bg1"/>
                </a:solidFill>
                <a:latin typeface="Helvetica" panose="020B0604020202020204" pitchFamily="34" charset="0"/>
                <a:cs typeface="Helvetica" panose="020B0604020202020204" pitchFamily="34" charset="0"/>
              </a:rPr>
              <a:t>Kori L. Brewer, PhD and Annette Greer PhD </a:t>
            </a:r>
          </a:p>
          <a:p>
            <a:pPr algn="ctr">
              <a:spcBef>
                <a:spcPct val="30000"/>
              </a:spcBef>
              <a:defRPr/>
            </a:pPr>
            <a:r>
              <a:rPr lang="en-US" altLang="en-US" sz="4000" b="1" dirty="0">
                <a:solidFill>
                  <a:schemeClr val="bg1"/>
                </a:solidFill>
                <a:latin typeface="Helvetica" panose="020B0604020202020204" pitchFamily="34" charset="0"/>
                <a:cs typeface="Helvetica" panose="020B0604020202020204" pitchFamily="34" charset="0"/>
              </a:rPr>
              <a:t>On behalf of the Lifestyle &amp; Preventive Medicine Workgroup</a:t>
            </a:r>
          </a:p>
        </p:txBody>
      </p:sp>
      <p:sp>
        <p:nvSpPr>
          <p:cNvPr id="2069" name="Rectangle 59">
            <a:extLst>
              <a:ext uri="{FF2B5EF4-FFF2-40B4-BE49-F238E27FC236}">
                <a16:creationId xmlns:a16="http://schemas.microsoft.com/office/drawing/2014/main" id="{00061413-8F07-E61C-39C7-AE5A15752461}"/>
              </a:ext>
            </a:extLst>
          </p:cNvPr>
          <p:cNvSpPr>
            <a:spLocks noChangeArrowheads="1"/>
          </p:cNvSpPr>
          <p:nvPr/>
        </p:nvSpPr>
        <p:spPr bwMode="auto">
          <a:xfrm>
            <a:off x="36917732" y="1309006"/>
            <a:ext cx="5813425"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750" tIns="61875" rIns="123750" bIns="61875"/>
          <a:lstStyle>
            <a:lvl1pPr defTabSz="1443038" eaLnBrk="0" hangingPunct="0">
              <a:defRPr sz="9900">
                <a:solidFill>
                  <a:schemeClr val="tx1"/>
                </a:solidFill>
                <a:latin typeface="Arial" panose="020B0604020202020204" pitchFamily="34" charset="0"/>
              </a:defRPr>
            </a:lvl1pPr>
            <a:lvl2pPr marL="742950" indent="-285750" defTabSz="1443038" eaLnBrk="0" hangingPunct="0">
              <a:defRPr sz="9900">
                <a:solidFill>
                  <a:schemeClr val="tx1"/>
                </a:solidFill>
                <a:latin typeface="Arial" panose="020B0604020202020204" pitchFamily="34" charset="0"/>
              </a:defRPr>
            </a:lvl2pPr>
            <a:lvl3pPr marL="1143000" indent="-228600" defTabSz="1443038" eaLnBrk="0" hangingPunct="0">
              <a:defRPr sz="9900">
                <a:solidFill>
                  <a:schemeClr val="tx1"/>
                </a:solidFill>
                <a:latin typeface="Arial" panose="020B0604020202020204" pitchFamily="34" charset="0"/>
              </a:defRPr>
            </a:lvl3pPr>
            <a:lvl4pPr marL="1600200" indent="-228600" defTabSz="1443038" eaLnBrk="0" hangingPunct="0">
              <a:defRPr sz="9900">
                <a:solidFill>
                  <a:schemeClr val="tx1"/>
                </a:solidFill>
                <a:latin typeface="Arial" panose="020B0604020202020204" pitchFamily="34" charset="0"/>
              </a:defRPr>
            </a:lvl4pPr>
            <a:lvl5pPr marL="2057400" indent="-228600" defTabSz="1443038" eaLnBrk="0" hangingPunct="0">
              <a:defRPr sz="9900">
                <a:solidFill>
                  <a:schemeClr val="tx1"/>
                </a:solidFill>
                <a:latin typeface="Arial" panose="020B0604020202020204" pitchFamily="34" charset="0"/>
              </a:defRPr>
            </a:lvl5pPr>
            <a:lvl6pPr marL="2514600" indent="-228600" algn="ctr" defTabSz="1443038"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defTabSz="1443038"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defTabSz="1443038"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defTabSz="1443038" eaLnBrk="0" fontAlgn="base" hangingPunct="0">
              <a:spcBef>
                <a:spcPct val="0"/>
              </a:spcBef>
              <a:spcAft>
                <a:spcPct val="0"/>
              </a:spcAft>
              <a:defRPr sz="9900">
                <a:solidFill>
                  <a:schemeClr val="tx1"/>
                </a:solidFill>
                <a:latin typeface="Arial" panose="020B0604020202020204" pitchFamily="34" charset="0"/>
              </a:defRPr>
            </a:lvl9pPr>
          </a:lstStyle>
          <a:p>
            <a:pPr algn="r">
              <a:lnSpc>
                <a:spcPct val="70000"/>
              </a:lnSpc>
              <a:spcBef>
                <a:spcPct val="30000"/>
              </a:spcBef>
              <a:defRPr/>
            </a:pPr>
            <a:r>
              <a:rPr lang="en-US" altLang="en-US" sz="2800" dirty="0">
                <a:solidFill>
                  <a:schemeClr val="bg1"/>
                </a:solidFill>
              </a:rPr>
              <a:t>Kori L. Brewer, Ph.D.</a:t>
            </a:r>
          </a:p>
          <a:p>
            <a:pPr algn="r">
              <a:lnSpc>
                <a:spcPct val="70000"/>
              </a:lnSpc>
              <a:spcBef>
                <a:spcPct val="30000"/>
              </a:spcBef>
              <a:defRPr/>
            </a:pPr>
            <a:r>
              <a:rPr lang="en-US" altLang="en-US" sz="2800" dirty="0">
                <a:solidFill>
                  <a:schemeClr val="bg1"/>
                </a:solidFill>
              </a:rPr>
              <a:t>Dept. of Emergency Medicine</a:t>
            </a:r>
          </a:p>
          <a:p>
            <a:pPr algn="r">
              <a:lnSpc>
                <a:spcPct val="70000"/>
              </a:lnSpc>
              <a:spcBef>
                <a:spcPct val="30000"/>
              </a:spcBef>
              <a:defRPr/>
            </a:pPr>
            <a:r>
              <a:rPr lang="en-US" altLang="en-US" sz="2800" dirty="0">
                <a:solidFill>
                  <a:schemeClr val="bg1"/>
                </a:solidFill>
              </a:rPr>
              <a:t>East Carolina University</a:t>
            </a:r>
          </a:p>
          <a:p>
            <a:pPr algn="r">
              <a:lnSpc>
                <a:spcPct val="70000"/>
              </a:lnSpc>
              <a:spcBef>
                <a:spcPct val="30000"/>
              </a:spcBef>
              <a:defRPr/>
            </a:pPr>
            <a:r>
              <a:rPr lang="en-US" altLang="en-US" sz="2800" dirty="0">
                <a:solidFill>
                  <a:schemeClr val="bg1"/>
                </a:solidFill>
              </a:rPr>
              <a:t>Greenville, North Carolina 27858</a:t>
            </a:r>
          </a:p>
          <a:p>
            <a:pPr algn="r">
              <a:lnSpc>
                <a:spcPct val="70000"/>
              </a:lnSpc>
              <a:spcBef>
                <a:spcPct val="30000"/>
              </a:spcBef>
              <a:defRPr/>
            </a:pPr>
            <a:r>
              <a:rPr lang="en-US" altLang="en-US" sz="2800" dirty="0">
                <a:solidFill>
                  <a:schemeClr val="bg1"/>
                </a:solidFill>
              </a:rPr>
              <a:t>brewerk@ecu.edu</a:t>
            </a:r>
          </a:p>
          <a:p>
            <a:pPr algn="r">
              <a:lnSpc>
                <a:spcPct val="70000"/>
              </a:lnSpc>
              <a:spcBef>
                <a:spcPct val="30000"/>
              </a:spcBef>
              <a:defRPr/>
            </a:pPr>
            <a:endParaRPr lang="en-US" altLang="en-US" sz="3771" b="1" dirty="0">
              <a:solidFill>
                <a:schemeClr val="bg1"/>
              </a:solidFill>
            </a:endParaRPr>
          </a:p>
          <a:p>
            <a:pPr algn="r">
              <a:spcBef>
                <a:spcPct val="50000"/>
              </a:spcBef>
              <a:defRPr/>
            </a:pPr>
            <a:endParaRPr lang="en-US" altLang="en-US" sz="3257" dirty="0">
              <a:latin typeface="Times New Roman" panose="02020603050405020304" pitchFamily="18" charset="0"/>
            </a:endParaRPr>
          </a:p>
        </p:txBody>
      </p:sp>
      <p:sp>
        <p:nvSpPr>
          <p:cNvPr id="2071" name="Rectangle 63">
            <a:extLst>
              <a:ext uri="{FF2B5EF4-FFF2-40B4-BE49-F238E27FC236}">
                <a16:creationId xmlns:a16="http://schemas.microsoft.com/office/drawing/2014/main" id="{3C64EF68-9DC2-FAEE-DA6F-BD619732D2A1}"/>
              </a:ext>
            </a:extLst>
          </p:cNvPr>
          <p:cNvSpPr>
            <a:spLocks noChangeArrowheads="1"/>
          </p:cNvSpPr>
          <p:nvPr/>
        </p:nvSpPr>
        <p:spPr bwMode="auto">
          <a:xfrm>
            <a:off x="11211207" y="5595256"/>
            <a:ext cx="19307689" cy="75792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112" name="Text Box 64">
            <a:extLst>
              <a:ext uri="{FF2B5EF4-FFF2-40B4-BE49-F238E27FC236}">
                <a16:creationId xmlns:a16="http://schemas.microsoft.com/office/drawing/2014/main" id="{D2EFFEA7-6376-6304-40A2-F0A33947732A}"/>
              </a:ext>
            </a:extLst>
          </p:cNvPr>
          <p:cNvSpPr txBox="1">
            <a:spLocks noChangeArrowheads="1"/>
          </p:cNvSpPr>
          <p:nvPr/>
        </p:nvSpPr>
        <p:spPr bwMode="auto">
          <a:xfrm>
            <a:off x="11101212" y="5498815"/>
            <a:ext cx="19304340" cy="705246"/>
          </a:xfrm>
          <a:prstGeom prst="rect">
            <a:avLst/>
          </a:prstGeom>
          <a:gradFill rotWithShape="0">
            <a:gsLst>
              <a:gs pos="0">
                <a:srgbClr val="502D7F"/>
              </a:gs>
              <a:gs pos="100000">
                <a:schemeClr val="tx2"/>
              </a:gs>
            </a:gsLst>
            <a:lin ang="0" scaled="1"/>
          </a:gradFill>
          <a:ln w="9525">
            <a:noFill/>
            <a:miter lim="800000"/>
            <a:headEnd/>
            <a:tailEnd/>
          </a:ln>
          <a:effectLst/>
        </p:spPr>
        <p:txBody>
          <a:bodyPr wrap="square"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PROCESS</a:t>
            </a:r>
            <a:endParaRPr lang="en-US" sz="3257" dirty="0">
              <a:effectLst>
                <a:outerShdw blurRad="38100" dist="38100" dir="2700000" algn="tl">
                  <a:srgbClr val="FFFFFF"/>
                </a:outerShdw>
              </a:effectLst>
              <a:latin typeface="Times New Roman" pitchFamily="18" charset="0"/>
            </a:endParaRPr>
          </a:p>
        </p:txBody>
      </p:sp>
      <p:sp>
        <p:nvSpPr>
          <p:cNvPr id="28" name="TextBox 27">
            <a:extLst>
              <a:ext uri="{FF2B5EF4-FFF2-40B4-BE49-F238E27FC236}">
                <a16:creationId xmlns:a16="http://schemas.microsoft.com/office/drawing/2014/main" id="{EC2DD677-A409-7713-9486-A1982D698759}"/>
              </a:ext>
            </a:extLst>
          </p:cNvPr>
          <p:cNvSpPr txBox="1"/>
          <p:nvPr/>
        </p:nvSpPr>
        <p:spPr>
          <a:xfrm>
            <a:off x="914400" y="6632731"/>
            <a:ext cx="9372600" cy="7543244"/>
          </a:xfrm>
          <a:prstGeom prst="rect">
            <a:avLst/>
          </a:prstGeom>
          <a:noFill/>
          <a:ln>
            <a:solidFill>
              <a:srgbClr val="3F006A"/>
            </a:solidFill>
          </a:ln>
        </p:spPr>
        <p:txBody>
          <a:bodyPr wrap="square" lIns="91440" tIns="45720" rIns="91440" bIns="45720" rtlCol="0" anchor="t">
            <a:noAutofit/>
          </a:bodyPr>
          <a:lstStyle/>
          <a:p>
            <a:pPr marL="571500" indent="-571500">
              <a:buFont typeface="Arial" panose="020B0604020202020204" pitchFamily="34" charset="0"/>
              <a:buChar char="•"/>
            </a:pPr>
            <a:endParaRPr lang="en-US" sz="3600" dirty="0">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dirty="0">
                <a:latin typeface="Helvetica" panose="020B0604020202020204" pitchFamily="34" charset="0"/>
                <a:cs typeface="Helvetica" panose="020B0604020202020204" pitchFamily="34" charset="0"/>
              </a:rPr>
              <a:t>Lifestyle medicine offers evidence-based strategies to prevent, treat, and reverse chronic disease.</a:t>
            </a:r>
          </a:p>
          <a:p>
            <a:pPr marL="571500" indent="-571500">
              <a:buFont typeface="Arial" panose="020B0604020202020204" pitchFamily="34" charset="0"/>
              <a:buChar char="•"/>
            </a:pPr>
            <a:endParaRPr lang="en-US" sz="3600" dirty="0">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dirty="0">
                <a:latin typeface="Helvetica" panose="020B0604020202020204" pitchFamily="34" charset="0"/>
                <a:cs typeface="Helvetica" panose="020B0604020202020204" pitchFamily="34" charset="0"/>
              </a:rPr>
              <a:t>Most medical schools currently provide limited and fragmented instruction on the core pillars of Lifestyle Medicine (LM).</a:t>
            </a:r>
          </a:p>
          <a:p>
            <a:pPr marL="571500" indent="-571500">
              <a:buFont typeface="Arial" panose="020B0604020202020204" pitchFamily="34" charset="0"/>
              <a:buChar char="•"/>
            </a:pPr>
            <a:endParaRPr lang="en-US" sz="3600" dirty="0">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r>
              <a:rPr lang="en-US" sz="3600" dirty="0">
                <a:latin typeface="Helvetica" panose="020B0604020202020204" pitchFamily="34" charset="0"/>
                <a:cs typeface="Helvetica" panose="020B0604020202020204" pitchFamily="34" charset="0"/>
              </a:rPr>
              <a:t>There is a significant gap between current medical education and the growing burden of preventable chronic disease and evolving patient expectations.</a:t>
            </a:r>
          </a:p>
          <a:p>
            <a:pPr marL="571500" indent="-571500">
              <a:buFont typeface="Arial" panose="020B0604020202020204" pitchFamily="34" charset="0"/>
              <a:buChar char="•"/>
            </a:pPr>
            <a:endParaRPr lang="en-US" sz="3600" i="1" dirty="0"/>
          </a:p>
          <a:p>
            <a:endParaRPr lang="en-US" sz="3600" i="1" dirty="0"/>
          </a:p>
        </p:txBody>
      </p:sp>
      <p:sp>
        <p:nvSpPr>
          <p:cNvPr id="30" name="TextBox 29">
            <a:extLst>
              <a:ext uri="{FF2B5EF4-FFF2-40B4-BE49-F238E27FC236}">
                <a16:creationId xmlns:a16="http://schemas.microsoft.com/office/drawing/2014/main" id="{F258D80A-D3A6-38CD-ED02-1B8FC55FA19F}"/>
              </a:ext>
            </a:extLst>
          </p:cNvPr>
          <p:cNvSpPr txBox="1"/>
          <p:nvPr/>
        </p:nvSpPr>
        <p:spPr>
          <a:xfrm>
            <a:off x="11392012" y="16916400"/>
            <a:ext cx="19011788" cy="15316200"/>
          </a:xfrm>
          <a:prstGeom prst="rect">
            <a:avLst/>
          </a:prstGeom>
          <a:noFill/>
          <a:ln>
            <a:solidFill>
              <a:srgbClr val="3F006A"/>
            </a:solidFill>
          </a:ln>
        </p:spPr>
        <p:txBody>
          <a:bodyPr wrap="square" lIns="91440" tIns="45720" rIns="91440" bIns="45720" rtlCol="0" anchor="t">
            <a:noAutofit/>
          </a:bodyPr>
          <a:lstStyle/>
          <a:p>
            <a:pPr marL="571500" indent="-571500">
              <a:spcAft>
                <a:spcPts val="800"/>
              </a:spcAft>
              <a:buFont typeface="Arial" panose="020B0604020202020204" pitchFamily="34" charset="0"/>
              <a:buChar char="•"/>
            </a:pPr>
            <a:r>
              <a:rPr lang="en-US" sz="3600" dirty="0">
                <a:latin typeface="Helvetica"/>
                <a:cs typeface="Helvetica"/>
              </a:rPr>
              <a:t>Workgroup composed of representatives from 8 different departments across 2 institutions </a:t>
            </a:r>
          </a:p>
          <a:p>
            <a:pPr marL="571500" indent="-571500">
              <a:spcAft>
                <a:spcPts val="800"/>
              </a:spcAft>
              <a:buFont typeface="Arial" panose="020B0604020202020204" pitchFamily="34" charset="0"/>
              <a:buChar char="•"/>
            </a:pPr>
            <a:r>
              <a:rPr lang="en-US" sz="3600" dirty="0">
                <a:latin typeface="Helvetica"/>
                <a:cs typeface="Helvetica"/>
              </a:rPr>
              <a:t>Initial curriculum mapping identified scattered exposure to LM concepts.</a:t>
            </a:r>
            <a:endParaRPr lang="en-US" dirty="0">
              <a:latin typeface="Helvetica"/>
              <a:cs typeface="Helvetica"/>
            </a:endParaRPr>
          </a:p>
          <a:p>
            <a:pPr marL="571500" indent="-571500">
              <a:spcAft>
                <a:spcPts val="800"/>
              </a:spcAft>
              <a:buFont typeface="Arial" panose="020B0604020202020204" pitchFamily="34" charset="0"/>
              <a:buChar char="•"/>
            </a:pPr>
            <a:r>
              <a:rPr lang="en-US" sz="3600" dirty="0">
                <a:latin typeface="Helvetica"/>
                <a:cs typeface="Helvetica"/>
              </a:rPr>
              <a:t>Basic nutrition content is currently most frequently covered in both foundational and clinical years.</a:t>
            </a:r>
          </a:p>
          <a:p>
            <a:pPr marL="571500" indent="-571500">
              <a:spcAft>
                <a:spcPts val="800"/>
              </a:spcAft>
              <a:buFont typeface="Arial" panose="020B0604020202020204" pitchFamily="34" charset="0"/>
              <a:buChar char="•"/>
            </a:pPr>
            <a:r>
              <a:rPr lang="en-US" sz="3600" dirty="0">
                <a:latin typeface="Helvetica"/>
                <a:cs typeface="Helvetica"/>
              </a:rPr>
              <a:t>Substantial gaps exist in behavior‑change counseling, and structured skill‑based training. </a:t>
            </a:r>
          </a:p>
          <a:p>
            <a:pPr marL="571500" indent="-571500">
              <a:spcAft>
                <a:spcPts val="600"/>
              </a:spcAft>
              <a:buFont typeface="Arial" panose="020B0604020202020204" pitchFamily="34" charset="0"/>
              <a:buChar char="•"/>
            </a:pPr>
            <a:endParaRPr lang="en-US" sz="3600" dirty="0">
              <a:latin typeface="Helvetica" panose="020B0604020202020204" pitchFamily="34" charset="0"/>
              <a:cs typeface="Helvetica" panose="020B0604020202020204" pitchFamily="34" charset="0"/>
            </a:endParaRPr>
          </a:p>
          <a:p>
            <a:pPr marL="571500" indent="-571500">
              <a:spcAft>
                <a:spcPts val="600"/>
              </a:spcAft>
              <a:buFont typeface="Arial" panose="020B0604020202020204" pitchFamily="34" charset="0"/>
              <a:buChar char="•"/>
            </a:pPr>
            <a:r>
              <a:rPr lang="en-US" sz="3600" dirty="0">
                <a:latin typeface="Helvetica" panose="020B0604020202020204" pitchFamily="34" charset="0"/>
                <a:cs typeface="Helvetica" panose="020B0604020202020204" pitchFamily="34" charset="0"/>
              </a:rPr>
              <a:t>To Date: </a:t>
            </a:r>
          </a:p>
          <a:p>
            <a:pPr marL="1028700" lvl="1" indent="-571500">
              <a:spcAft>
                <a:spcPts val="600"/>
              </a:spcAft>
              <a:buFont typeface="System Font Regular"/>
              <a:buChar char="🍎"/>
            </a:pPr>
            <a:r>
              <a:rPr lang="en-US" sz="3600" dirty="0">
                <a:latin typeface="Helvetica"/>
                <a:cs typeface="Helvetica"/>
              </a:rPr>
              <a:t>8 hours of LM content focusing on the 6 pillars scheduled into the Fall of M1 year, purposefully aligning with existing nutrition and preventive health content. </a:t>
            </a:r>
          </a:p>
          <a:p>
            <a:pPr marL="1028700" lvl="1" indent="-571500">
              <a:spcAft>
                <a:spcPts val="600"/>
              </a:spcAft>
              <a:buFont typeface="System Font Regular"/>
              <a:buChar char="🍎"/>
            </a:pPr>
            <a:r>
              <a:rPr lang="en-US" sz="3600" dirty="0">
                <a:latin typeface="Helvetica" panose="020B0604020202020204" pitchFamily="34" charset="0"/>
                <a:cs typeface="Helvetica" panose="020B0604020202020204" pitchFamily="34" charset="0"/>
              </a:rPr>
              <a:t>OSCE cases</a:t>
            </a:r>
          </a:p>
          <a:p>
            <a:pPr marL="1028700" lvl="1" indent="-571500">
              <a:spcAft>
                <a:spcPts val="600"/>
              </a:spcAft>
              <a:buFont typeface="System Font Regular"/>
              <a:buChar char="🍎"/>
            </a:pPr>
            <a:r>
              <a:rPr lang="en-US" sz="3600" dirty="0">
                <a:latin typeface="Helvetica" panose="020B0604020202020204" pitchFamily="34" charset="0"/>
                <a:cs typeface="Helvetica" panose="020B0604020202020204" pitchFamily="34" charset="0"/>
              </a:rPr>
              <a:t>M4 electives focused on nutrition (FM9409) and Lifestyle Medicine (LSTM9410) approved and available for current M4 students</a:t>
            </a:r>
          </a:p>
          <a:p>
            <a:pPr marL="1028700" lvl="1" indent="-571500">
              <a:spcAft>
                <a:spcPts val="600"/>
              </a:spcAft>
              <a:buFont typeface="System Font Regular"/>
              <a:buChar char="🍎"/>
            </a:pPr>
            <a:r>
              <a:rPr lang="en-US" sz="3600" dirty="0">
                <a:latin typeface="Helvetica" panose="020B0604020202020204" pitchFamily="34" charset="0"/>
                <a:cs typeface="Helvetica" panose="020B0604020202020204" pitchFamily="34" charset="0"/>
              </a:rPr>
              <a:t>Standardized skill‑based activities, and assessment tools development underway. </a:t>
            </a:r>
          </a:p>
          <a:p>
            <a:pPr marL="1028700" lvl="1" indent="-571500">
              <a:spcAft>
                <a:spcPts val="600"/>
              </a:spcAft>
              <a:buFont typeface="System Font Regular"/>
              <a:buChar char="🍎"/>
            </a:pPr>
            <a:r>
              <a:rPr lang="en-US" sz="3600" dirty="0">
                <a:latin typeface="Helvetica"/>
                <a:cs typeface="Helvetica"/>
              </a:rPr>
              <a:t>Longitudinal integration points identified across both preclinical and clinical phases.</a:t>
            </a:r>
          </a:p>
          <a:p>
            <a:endParaRPr lang="en-US" sz="3600" i="1" dirty="0"/>
          </a:p>
          <a:p>
            <a:endParaRPr lang="en-US" sz="3600" i="1" dirty="0"/>
          </a:p>
        </p:txBody>
      </p:sp>
      <p:sp>
        <p:nvSpPr>
          <p:cNvPr id="32" name="TextBox 31">
            <a:extLst>
              <a:ext uri="{FF2B5EF4-FFF2-40B4-BE49-F238E27FC236}">
                <a16:creationId xmlns:a16="http://schemas.microsoft.com/office/drawing/2014/main" id="{B53BA01A-7368-C18D-5C87-97B2F095F938}"/>
              </a:ext>
            </a:extLst>
          </p:cNvPr>
          <p:cNvSpPr txBox="1"/>
          <p:nvPr/>
        </p:nvSpPr>
        <p:spPr>
          <a:xfrm>
            <a:off x="30987490" y="15959768"/>
            <a:ext cx="11660188" cy="6456163"/>
          </a:xfrm>
          <a:prstGeom prst="rect">
            <a:avLst/>
          </a:prstGeom>
          <a:noFill/>
          <a:ln>
            <a:solidFill>
              <a:srgbClr val="3F006A"/>
            </a:solidFill>
          </a:ln>
        </p:spPr>
        <p:txBody>
          <a:bodyPr wrap="square" rtlCol="0">
            <a:noAutofit/>
          </a:bodyPr>
          <a:lstStyle/>
          <a:p>
            <a:pPr marL="571500" indent="-571500">
              <a:spcAft>
                <a:spcPts val="800"/>
              </a:spcAft>
              <a:buFont typeface="Arial" panose="020B0604020202020204" pitchFamily="34" charset="0"/>
              <a:buChar char="•"/>
            </a:pPr>
            <a:r>
              <a:rPr lang="en-US" sz="3600" dirty="0">
                <a:latin typeface="Helvetica" pitchFamily="2" charset="0"/>
              </a:rPr>
              <a:t>Structured mapping is critical</a:t>
            </a:r>
          </a:p>
          <a:p>
            <a:pPr marL="571500" indent="-571500">
              <a:spcAft>
                <a:spcPts val="800"/>
              </a:spcAft>
              <a:buFont typeface="Arial" panose="020B0604020202020204" pitchFamily="34" charset="0"/>
              <a:buChar char="•"/>
            </a:pPr>
            <a:r>
              <a:rPr lang="en-US" sz="3600" dirty="0">
                <a:latin typeface="Helvetica" pitchFamily="2" charset="0"/>
              </a:rPr>
              <a:t>Integration must be intentional and goal-driven</a:t>
            </a:r>
          </a:p>
          <a:p>
            <a:pPr marL="571500" indent="-571500">
              <a:spcAft>
                <a:spcPts val="800"/>
              </a:spcAft>
              <a:buFont typeface="Arial" panose="020B0604020202020204" pitchFamily="34" charset="0"/>
              <a:buChar char="•"/>
            </a:pPr>
            <a:r>
              <a:rPr lang="en-US" sz="3600" dirty="0">
                <a:latin typeface="Helvetica" pitchFamily="2" charset="0"/>
              </a:rPr>
              <a:t>Early faculty engagement supports rapid implementation</a:t>
            </a:r>
          </a:p>
          <a:p>
            <a:pPr marL="571500" indent="-571500">
              <a:spcAft>
                <a:spcPts val="800"/>
              </a:spcAft>
              <a:buFont typeface="Arial" panose="020B0604020202020204" pitchFamily="34" charset="0"/>
              <a:buChar char="•"/>
            </a:pPr>
            <a:r>
              <a:rPr lang="en-US" sz="3600" dirty="0">
                <a:latin typeface="Helvetica" pitchFamily="2" charset="0"/>
              </a:rPr>
              <a:t>Linking educational strategies to national competencies supports standardization and helps define measurable outcomes. </a:t>
            </a:r>
          </a:p>
          <a:p>
            <a:pPr marL="571500" indent="-571500">
              <a:spcAft>
                <a:spcPts val="800"/>
              </a:spcAft>
              <a:buFont typeface="Arial" panose="020B0604020202020204" pitchFamily="34" charset="0"/>
              <a:buChar char="•"/>
            </a:pPr>
            <a:r>
              <a:rPr lang="en-US" sz="3600" dirty="0">
                <a:latin typeface="Helvetica" pitchFamily="2" charset="0"/>
              </a:rPr>
              <a:t>Collaborative partnerships—both interprofessional and community‑based—enhance the authenticity of skill development and reinforce the importance of prevention within clinical practice.</a:t>
            </a:r>
          </a:p>
        </p:txBody>
      </p:sp>
      <p:sp>
        <p:nvSpPr>
          <p:cNvPr id="33" name="TextBox 32">
            <a:extLst>
              <a:ext uri="{FF2B5EF4-FFF2-40B4-BE49-F238E27FC236}">
                <a16:creationId xmlns:a16="http://schemas.microsoft.com/office/drawing/2014/main" id="{FD125EA2-D13E-02F9-D576-42AF4903CE0C}"/>
              </a:ext>
            </a:extLst>
          </p:cNvPr>
          <p:cNvSpPr txBox="1"/>
          <p:nvPr/>
        </p:nvSpPr>
        <p:spPr>
          <a:xfrm>
            <a:off x="31094363" y="27660600"/>
            <a:ext cx="12023951" cy="4822994"/>
          </a:xfrm>
          <a:prstGeom prst="rect">
            <a:avLst/>
          </a:prstGeom>
          <a:noFill/>
          <a:ln>
            <a:solidFill>
              <a:srgbClr val="3F006A"/>
            </a:solidFill>
          </a:ln>
        </p:spPr>
        <p:txBody>
          <a:bodyPr wrap="square" rtlCol="0">
            <a:noAutofit/>
          </a:bodyPr>
          <a:lstStyle/>
          <a:p>
            <a:r>
              <a:rPr lang="en-US" sz="3600" b="1" dirty="0"/>
              <a:t>LPM Workgroup Members</a:t>
            </a:r>
            <a:r>
              <a:rPr lang="en-US" sz="3600" dirty="0"/>
              <a:t>: Kay Craven (FM), Espen Spangenburg (ACB), Brenda Leigh (ECU Health), Suzanne </a:t>
            </a:r>
            <a:r>
              <a:rPr lang="en-US" sz="3600" dirty="0" err="1"/>
              <a:t>Lazorick</a:t>
            </a:r>
            <a:r>
              <a:rPr lang="en-US" sz="3600" dirty="0"/>
              <a:t> (</a:t>
            </a:r>
            <a:r>
              <a:rPr lang="en-US" sz="3600" dirty="0" err="1"/>
              <a:t>PubHealth</a:t>
            </a:r>
            <a:r>
              <a:rPr lang="en-US" sz="3600" dirty="0"/>
              <a:t>), Hannah Florida (PM&amp;R), David Michael (ECU Health), Skye Reece (Pharm/tox), Kathy Kolasa (FM)</a:t>
            </a:r>
            <a:endParaRPr lang="en-US" sz="3000" dirty="0"/>
          </a:p>
          <a:p>
            <a:r>
              <a:rPr lang="en-US" sz="3000" dirty="0"/>
              <a:t>We thank institutional faculty, the Office of Faculty Affairs and Leadership Development, and the ACLM for guidance in aligning curriculum with national competencies. Additional appreciation to community partners contributing to experiential learning components.</a:t>
            </a:r>
          </a:p>
        </p:txBody>
      </p:sp>
      <p:pic>
        <p:nvPicPr>
          <p:cNvPr id="4" name="Picture 3">
            <a:extLst>
              <a:ext uri="{FF2B5EF4-FFF2-40B4-BE49-F238E27FC236}">
                <a16:creationId xmlns:a16="http://schemas.microsoft.com/office/drawing/2014/main" id="{FE5D886C-24C7-9067-EBB5-BBAFE8278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178069"/>
            <a:ext cx="8004541" cy="2936731"/>
          </a:xfrm>
          <a:prstGeom prst="rect">
            <a:avLst/>
          </a:prstGeom>
        </p:spPr>
      </p:pic>
      <p:sp>
        <p:nvSpPr>
          <p:cNvPr id="34" name="TextBox 33">
            <a:extLst>
              <a:ext uri="{FF2B5EF4-FFF2-40B4-BE49-F238E27FC236}">
                <a16:creationId xmlns:a16="http://schemas.microsoft.com/office/drawing/2014/main" id="{042319C6-F3ED-A25B-AF59-9CA8BEA99E00}"/>
              </a:ext>
            </a:extLst>
          </p:cNvPr>
          <p:cNvSpPr txBox="1"/>
          <p:nvPr/>
        </p:nvSpPr>
        <p:spPr>
          <a:xfrm>
            <a:off x="30987490" y="23743952"/>
            <a:ext cx="11860484" cy="2545048"/>
          </a:xfrm>
          <a:prstGeom prst="rect">
            <a:avLst/>
          </a:prstGeom>
          <a:noFill/>
          <a:ln>
            <a:solidFill>
              <a:srgbClr val="3F006A"/>
            </a:solidFill>
          </a:ln>
        </p:spPr>
        <p:txBody>
          <a:bodyPr wrap="square" rtlCol="0">
            <a:noAutofit/>
          </a:bodyPr>
          <a:lstStyle/>
          <a:p>
            <a:r>
              <a:rPr lang="en-US" sz="4000" dirty="0">
                <a:latin typeface="Helvetica" pitchFamily="2" charset="0"/>
              </a:rPr>
              <a:t>Prepare BSOM graduates to deliver high‑quality, preventive, patient‑centered care while contributing to national goals to reduce chronic disease and improve population health.</a:t>
            </a:r>
          </a:p>
          <a:p>
            <a:endParaRPr lang="en-US" sz="3600" dirty="0">
              <a:latin typeface="Helvetica" pitchFamily="2" charset="0"/>
            </a:endParaRPr>
          </a:p>
        </p:txBody>
      </p:sp>
      <p:pic>
        <p:nvPicPr>
          <p:cNvPr id="3" name="Picture 2">
            <a:extLst>
              <a:ext uri="{FF2B5EF4-FFF2-40B4-BE49-F238E27FC236}">
                <a16:creationId xmlns:a16="http://schemas.microsoft.com/office/drawing/2014/main" id="{B6431BBA-1435-B355-EABB-92BA1207AB39}"/>
              </a:ext>
            </a:extLst>
          </p:cNvPr>
          <p:cNvPicPr>
            <a:picLocks noChangeAspect="1"/>
          </p:cNvPicPr>
          <p:nvPr/>
        </p:nvPicPr>
        <p:blipFill>
          <a:blip r:embed="rId3"/>
          <a:srcRect l="4072" t="13197" r="4906" b="12723"/>
          <a:stretch>
            <a:fillRect/>
          </a:stretch>
        </p:blipFill>
        <p:spPr>
          <a:xfrm>
            <a:off x="13487400" y="25817817"/>
            <a:ext cx="13890478" cy="6351181"/>
          </a:xfrm>
          <a:prstGeom prst="rect">
            <a:avLst/>
          </a:prstGeom>
        </p:spPr>
      </p:pic>
      <p:sp>
        <p:nvSpPr>
          <p:cNvPr id="5" name="Rectangle 39">
            <a:extLst>
              <a:ext uri="{FF2B5EF4-FFF2-40B4-BE49-F238E27FC236}">
                <a16:creationId xmlns:a16="http://schemas.microsoft.com/office/drawing/2014/main" id="{B569AF34-C895-9B91-8CB6-443A861E1632}"/>
              </a:ext>
            </a:extLst>
          </p:cNvPr>
          <p:cNvSpPr>
            <a:spLocks noChangeArrowheads="1"/>
          </p:cNvSpPr>
          <p:nvPr/>
        </p:nvSpPr>
        <p:spPr bwMode="auto">
          <a:xfrm>
            <a:off x="1136650" y="14611350"/>
            <a:ext cx="9150350" cy="704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6" name="Text Box 43">
            <a:extLst>
              <a:ext uri="{FF2B5EF4-FFF2-40B4-BE49-F238E27FC236}">
                <a16:creationId xmlns:a16="http://schemas.microsoft.com/office/drawing/2014/main" id="{F36C1DF7-0BDB-B289-8CFA-50796991D6E1}"/>
              </a:ext>
            </a:extLst>
          </p:cNvPr>
          <p:cNvSpPr txBox="1">
            <a:spLocks noChangeArrowheads="1"/>
          </p:cNvSpPr>
          <p:nvPr/>
        </p:nvSpPr>
        <p:spPr bwMode="auto">
          <a:xfrm>
            <a:off x="1041399" y="14401800"/>
            <a:ext cx="9148763" cy="704850"/>
          </a:xfrm>
          <a:prstGeom prst="rect">
            <a:avLst/>
          </a:prstGeom>
          <a:gradFill rotWithShape="0">
            <a:gsLst>
              <a:gs pos="0">
                <a:srgbClr val="502D7F"/>
              </a:gs>
              <a:gs pos="100000">
                <a:schemeClr val="tx2"/>
              </a:gs>
            </a:gsLst>
            <a:lin ang="0" scaled="1"/>
          </a:gradFill>
          <a:ln w="9525">
            <a:noFill/>
            <a:miter lim="800000"/>
            <a:headEnd/>
            <a:tailEnd/>
          </a:ln>
          <a:effectLst/>
        </p:spPr>
        <p:txBody>
          <a:bodyPr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OBJECTIVES</a:t>
            </a:r>
            <a:endParaRPr lang="en-US" sz="3257" dirty="0">
              <a:effectLst>
                <a:outerShdw blurRad="38100" dist="38100" dir="2700000" algn="tl">
                  <a:srgbClr val="FFFFFF"/>
                </a:outerShdw>
              </a:effectLst>
              <a:latin typeface="Times New Roman" pitchFamily="18" charset="0"/>
            </a:endParaRPr>
          </a:p>
        </p:txBody>
      </p:sp>
      <p:sp>
        <p:nvSpPr>
          <p:cNvPr id="7" name="TextBox 6">
            <a:extLst>
              <a:ext uri="{FF2B5EF4-FFF2-40B4-BE49-F238E27FC236}">
                <a16:creationId xmlns:a16="http://schemas.microsoft.com/office/drawing/2014/main" id="{76E8FBDE-F4AA-FB5A-64D3-FA1D54DC0069}"/>
              </a:ext>
            </a:extLst>
          </p:cNvPr>
          <p:cNvSpPr txBox="1"/>
          <p:nvPr/>
        </p:nvSpPr>
        <p:spPr>
          <a:xfrm>
            <a:off x="929480" y="15528048"/>
            <a:ext cx="9372600" cy="6417552"/>
          </a:xfrm>
          <a:prstGeom prst="rect">
            <a:avLst/>
          </a:prstGeom>
          <a:noFill/>
          <a:ln>
            <a:solidFill>
              <a:srgbClr val="3F006A"/>
            </a:solidFill>
          </a:ln>
        </p:spPr>
        <p:txBody>
          <a:bodyPr wrap="square" rtlCol="0">
            <a:noAutofit/>
          </a:bodyPr>
          <a:lstStyle/>
          <a:p>
            <a:endParaRPr lang="en-US" sz="3600" dirty="0">
              <a:latin typeface="Helvetica" panose="020B0604020202020204" pitchFamily="34" charset="0"/>
              <a:cs typeface="Helvetica" panose="020B0604020202020204" pitchFamily="34" charset="0"/>
            </a:endParaRPr>
          </a:p>
          <a:p>
            <a:r>
              <a:rPr lang="en-US" sz="4000" dirty="0">
                <a:latin typeface="Helvetica" panose="020B0604020202020204" pitchFamily="34" charset="0"/>
                <a:cs typeface="Helvetica" panose="020B0604020202020204" pitchFamily="34" charset="0"/>
              </a:rPr>
              <a:t>1) Integrate disease prevention and health promotion into BSOM’s existing medical training through a competency-based, longitudinal LM curriculum that aligns to national standards</a:t>
            </a:r>
          </a:p>
          <a:p>
            <a:endParaRPr lang="en-US" sz="4000" dirty="0">
              <a:latin typeface="Helvetica" panose="020B0604020202020204" pitchFamily="34" charset="0"/>
              <a:cs typeface="Helvetica" panose="020B0604020202020204" pitchFamily="34" charset="0"/>
            </a:endParaRPr>
          </a:p>
          <a:p>
            <a:r>
              <a:rPr lang="en-US" sz="4000" dirty="0">
                <a:latin typeface="Helvetica" panose="020B0604020202020204" pitchFamily="34" charset="0"/>
                <a:cs typeface="Helvetica" panose="020B0604020202020204" pitchFamily="34" charset="0"/>
              </a:rPr>
              <a:t>2) Position BSOM to have lifestyle medicine curriculum certified by the American College of Lifestyle Medicine</a:t>
            </a:r>
          </a:p>
          <a:p>
            <a:endParaRPr lang="en-US" sz="3600" dirty="0">
              <a:latin typeface="Helvetica" panose="020B0604020202020204" pitchFamily="34" charset="0"/>
              <a:cs typeface="Helvetica" panose="020B0604020202020204" pitchFamily="34" charset="0"/>
            </a:endParaRPr>
          </a:p>
          <a:p>
            <a:pPr marL="571500" indent="-571500">
              <a:buFont typeface="Arial" panose="020B0604020202020204" pitchFamily="34" charset="0"/>
              <a:buChar char="•"/>
            </a:pPr>
            <a:endParaRPr lang="en-US" sz="3600" i="1" dirty="0"/>
          </a:p>
          <a:p>
            <a:endParaRPr lang="en-US" sz="3600" i="1" dirty="0"/>
          </a:p>
        </p:txBody>
      </p:sp>
      <p:sp>
        <p:nvSpPr>
          <p:cNvPr id="9" name="TextBox 8">
            <a:extLst>
              <a:ext uri="{FF2B5EF4-FFF2-40B4-BE49-F238E27FC236}">
                <a16:creationId xmlns:a16="http://schemas.microsoft.com/office/drawing/2014/main" id="{177F3935-A1E9-AFA5-6972-709DCB55467F}"/>
              </a:ext>
            </a:extLst>
          </p:cNvPr>
          <p:cNvSpPr txBox="1"/>
          <p:nvPr/>
        </p:nvSpPr>
        <p:spPr>
          <a:xfrm>
            <a:off x="11210025" y="6604053"/>
            <a:ext cx="19239623" cy="1625547"/>
          </a:xfrm>
          <a:prstGeom prst="rect">
            <a:avLst/>
          </a:prstGeom>
          <a:noFill/>
          <a:ln>
            <a:noFill/>
          </a:ln>
        </p:spPr>
        <p:txBody>
          <a:bodyPr wrap="square" lIns="91440" tIns="45720" rIns="91440" bIns="45720" rtlCol="0" anchor="t">
            <a:noAutofit/>
          </a:bodyPr>
          <a:lstStyle/>
          <a:p>
            <a:pPr marL="742950" indent="-742950">
              <a:buAutoNum type="arabicParenR"/>
            </a:pPr>
            <a:r>
              <a:rPr lang="en-US" sz="3600" dirty="0">
                <a:latin typeface="Helvetica"/>
                <a:cs typeface="Helvetica"/>
              </a:rPr>
              <a:t>Create an interdisciplinary team with expertise in educational pedagogy, basic sciences, clinical practice and preventive health strategies.</a:t>
            </a:r>
            <a:endParaRPr lang="en-US" dirty="0">
              <a:cs typeface="Arial" panose="020B0604020202020204" pitchFamily="34" charset="0"/>
            </a:endParaRPr>
          </a:p>
          <a:p>
            <a:r>
              <a:rPr lang="en-US" sz="3600">
                <a:latin typeface="Helvetica"/>
                <a:cs typeface="Helvetica"/>
              </a:rPr>
              <a:t>2)   Use Competencies defined by the American College of Lifestyle Medicine and U.S.     Department of Health &amp; Human Services towards the following:</a:t>
            </a:r>
          </a:p>
          <a:p>
            <a:endParaRPr lang="en-US" sz="3600" i="1" dirty="0"/>
          </a:p>
        </p:txBody>
      </p:sp>
      <p:pic>
        <p:nvPicPr>
          <p:cNvPr id="12" name="Picture 11">
            <a:extLst>
              <a:ext uri="{FF2B5EF4-FFF2-40B4-BE49-F238E27FC236}">
                <a16:creationId xmlns:a16="http://schemas.microsoft.com/office/drawing/2014/main" id="{DBFEB0C0-E6A4-42D8-B2A8-812EDAF5DC21}"/>
              </a:ext>
            </a:extLst>
          </p:cNvPr>
          <p:cNvPicPr>
            <a:picLocks noChangeAspect="1"/>
          </p:cNvPicPr>
          <p:nvPr/>
        </p:nvPicPr>
        <p:blipFill>
          <a:blip r:embed="rId4"/>
          <a:stretch>
            <a:fillRect/>
          </a:stretch>
        </p:blipFill>
        <p:spPr>
          <a:xfrm>
            <a:off x="1666431" y="22171425"/>
            <a:ext cx="8391969" cy="8232375"/>
          </a:xfrm>
          <a:prstGeom prst="rect">
            <a:avLst/>
          </a:prstGeom>
        </p:spPr>
      </p:pic>
      <p:sp>
        <p:nvSpPr>
          <p:cNvPr id="14" name="TextBox 13">
            <a:extLst>
              <a:ext uri="{FF2B5EF4-FFF2-40B4-BE49-F238E27FC236}">
                <a16:creationId xmlns:a16="http://schemas.microsoft.com/office/drawing/2014/main" id="{460788C5-21E0-2D9C-A20F-8701ACD4DBB4}"/>
              </a:ext>
            </a:extLst>
          </p:cNvPr>
          <p:cNvSpPr txBox="1"/>
          <p:nvPr/>
        </p:nvSpPr>
        <p:spPr>
          <a:xfrm>
            <a:off x="265451" y="31766470"/>
            <a:ext cx="10058400" cy="923330"/>
          </a:xfrm>
          <a:prstGeom prst="rect">
            <a:avLst/>
          </a:prstGeom>
          <a:noFill/>
        </p:spPr>
        <p:txBody>
          <a:bodyPr wrap="square">
            <a:spAutoFit/>
          </a:bodyPr>
          <a:lstStyle/>
          <a:p>
            <a:r>
              <a:rPr lang="en-US" sz="1800" dirty="0">
                <a:latin typeface="Helvetica" pitchFamily="2" charset="0"/>
              </a:rPr>
              <a:t>Arora S, Santiago JA, Bernstein M and </a:t>
            </a:r>
            <a:r>
              <a:rPr lang="en-US" sz="1800" dirty="0" err="1">
                <a:latin typeface="Helvetica" pitchFamily="2" charset="0"/>
              </a:rPr>
              <a:t>Potashkin</a:t>
            </a:r>
            <a:r>
              <a:rPr lang="en-US" sz="1800" dirty="0">
                <a:latin typeface="Helvetica" pitchFamily="2" charset="0"/>
              </a:rPr>
              <a:t> JA (2023) Diet and lifestyle impact the development and progression of Alzheimer’s dementia. Front. </a:t>
            </a:r>
            <a:r>
              <a:rPr lang="en-US" sz="1800" dirty="0" err="1">
                <a:latin typeface="Helvetica" pitchFamily="2" charset="0"/>
              </a:rPr>
              <a:t>Nutr</a:t>
            </a:r>
            <a:r>
              <a:rPr lang="en-US" sz="1800" dirty="0">
                <a:latin typeface="Helvetica" pitchFamily="2" charset="0"/>
              </a:rPr>
              <a:t>. 10:1213223. </a:t>
            </a:r>
            <a:r>
              <a:rPr lang="en-US" sz="1800" dirty="0" err="1">
                <a:latin typeface="Helvetica" pitchFamily="2" charset="0"/>
              </a:rPr>
              <a:t>doi</a:t>
            </a:r>
            <a:r>
              <a:rPr lang="en-US" sz="1800" dirty="0">
                <a:latin typeface="Helvetica" pitchFamily="2" charset="0"/>
              </a:rPr>
              <a:t>: 10.3389/fnut.2023.1213223</a:t>
            </a:r>
          </a:p>
        </p:txBody>
      </p:sp>
      <p:sp>
        <p:nvSpPr>
          <p:cNvPr id="15" name="TextBox 14">
            <a:extLst>
              <a:ext uri="{FF2B5EF4-FFF2-40B4-BE49-F238E27FC236}">
                <a16:creationId xmlns:a16="http://schemas.microsoft.com/office/drawing/2014/main" id="{E8469294-2C9D-5A25-3855-8B0C384B3E7E}"/>
              </a:ext>
            </a:extLst>
          </p:cNvPr>
          <p:cNvSpPr txBox="1"/>
          <p:nvPr/>
        </p:nvSpPr>
        <p:spPr>
          <a:xfrm>
            <a:off x="1437831" y="30531137"/>
            <a:ext cx="8391969" cy="1015663"/>
          </a:xfrm>
          <a:prstGeom prst="rect">
            <a:avLst/>
          </a:prstGeom>
          <a:noFill/>
          <a:ln>
            <a:noFill/>
          </a:ln>
        </p:spPr>
        <p:txBody>
          <a:bodyPr wrap="square" rtlCol="0">
            <a:noAutofit/>
          </a:bodyPr>
          <a:lstStyle/>
          <a:p>
            <a:pPr algn="ctr"/>
            <a:r>
              <a:rPr lang="en-US" sz="4000" dirty="0">
                <a:latin typeface="Helvetica" panose="020B0604020202020204" pitchFamily="34" charset="0"/>
                <a:cs typeface="Helvetica" panose="020B0604020202020204" pitchFamily="34" charset="0"/>
              </a:rPr>
              <a:t>The 6 Pillars of Lifestyle Medicine </a:t>
            </a:r>
            <a:endParaRPr lang="en-US" sz="3600" i="1" dirty="0"/>
          </a:p>
        </p:txBody>
      </p:sp>
      <p:sp>
        <p:nvSpPr>
          <p:cNvPr id="8" name="TextBox 7">
            <a:extLst>
              <a:ext uri="{FF2B5EF4-FFF2-40B4-BE49-F238E27FC236}">
                <a16:creationId xmlns:a16="http://schemas.microsoft.com/office/drawing/2014/main" id="{C4D03A29-F20D-F388-E495-19E459C1C618}"/>
              </a:ext>
            </a:extLst>
          </p:cNvPr>
          <p:cNvSpPr txBox="1"/>
          <p:nvPr/>
        </p:nvSpPr>
        <p:spPr>
          <a:xfrm>
            <a:off x="11101212" y="6568407"/>
            <a:ext cx="19222018" cy="8971490"/>
          </a:xfrm>
          <a:prstGeom prst="rect">
            <a:avLst/>
          </a:prstGeom>
          <a:noFill/>
          <a:ln>
            <a:solidFill>
              <a:srgbClr val="3F006A"/>
            </a:solidFill>
          </a:ln>
        </p:spPr>
        <p:txBody>
          <a:bodyPr wrap="square" lIns="91440" tIns="45720" rIns="91440" bIns="45720" rtlCol="0" anchor="t">
            <a:noAutofit/>
          </a:bodyPr>
          <a:lstStyle/>
          <a:p>
            <a:pPr marL="571500" indent="-571500">
              <a:buFont typeface="Arial" panose="020B0604020202020204" pitchFamily="34" charset="0"/>
              <a:buChar char="•"/>
            </a:pPr>
            <a:endParaRPr lang="en-US" sz="3600" dirty="0">
              <a:latin typeface="Helvetica" pitchFamily="2" charset="0"/>
              <a:cs typeface="Helvetica" panose="020B0604020202020204" pitchFamily="34" charset="0"/>
            </a:endParaRPr>
          </a:p>
          <a:p>
            <a:pPr marL="571500" indent="-571500">
              <a:buFont typeface="Arial" panose="020B0604020202020204" pitchFamily="34" charset="0"/>
              <a:buChar char="•"/>
            </a:pPr>
            <a:endParaRPr lang="en-US" sz="3600" i="1" dirty="0">
              <a:latin typeface="Helvetica" pitchFamily="2" charset="0"/>
            </a:endParaRPr>
          </a:p>
          <a:p>
            <a:endParaRPr lang="en-US" sz="3600" i="1" dirty="0">
              <a:latin typeface="Helvetica" pitchFamily="2" charset="0"/>
            </a:endParaRPr>
          </a:p>
        </p:txBody>
      </p:sp>
      <p:sp>
        <p:nvSpPr>
          <p:cNvPr id="11" name="Rectangle 37">
            <a:extLst>
              <a:ext uri="{FF2B5EF4-FFF2-40B4-BE49-F238E27FC236}">
                <a16:creationId xmlns:a16="http://schemas.microsoft.com/office/drawing/2014/main" id="{4111F764-2E28-1674-A4C5-156F141EFF77}"/>
              </a:ext>
            </a:extLst>
          </p:cNvPr>
          <p:cNvSpPr>
            <a:spLocks noChangeArrowheads="1"/>
          </p:cNvSpPr>
          <p:nvPr/>
        </p:nvSpPr>
        <p:spPr bwMode="auto">
          <a:xfrm>
            <a:off x="31246763" y="22840950"/>
            <a:ext cx="11426825" cy="704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13" name="Text Box 51">
            <a:extLst>
              <a:ext uri="{FF2B5EF4-FFF2-40B4-BE49-F238E27FC236}">
                <a16:creationId xmlns:a16="http://schemas.microsoft.com/office/drawing/2014/main" id="{26C64955-C8CC-6E5A-50F8-0A2115B0ECDB}"/>
              </a:ext>
            </a:extLst>
          </p:cNvPr>
          <p:cNvSpPr txBox="1">
            <a:spLocks noChangeArrowheads="1"/>
          </p:cNvSpPr>
          <p:nvPr/>
        </p:nvSpPr>
        <p:spPr bwMode="auto">
          <a:xfrm>
            <a:off x="31051500" y="22631400"/>
            <a:ext cx="11425238" cy="705246"/>
          </a:xfrm>
          <a:prstGeom prst="rect">
            <a:avLst/>
          </a:prstGeom>
          <a:gradFill rotWithShape="0">
            <a:gsLst>
              <a:gs pos="0">
                <a:srgbClr val="502D7F"/>
              </a:gs>
              <a:gs pos="100000">
                <a:schemeClr val="tx2"/>
              </a:gs>
            </a:gsLst>
            <a:lin ang="0" scaled="1"/>
          </a:gradFill>
          <a:ln w="9525">
            <a:noFill/>
            <a:miter lim="800000"/>
            <a:headEnd/>
            <a:tailEnd/>
          </a:ln>
          <a:effectLst/>
        </p:spPr>
        <p:txBody>
          <a:bodyPr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TARGET GOAL</a:t>
            </a:r>
            <a:endParaRPr lang="en-US" sz="3257" dirty="0">
              <a:latin typeface="Times New Roman" pitchFamily="18" charset="0"/>
            </a:endParaRPr>
          </a:p>
        </p:txBody>
      </p:sp>
      <p:sp>
        <p:nvSpPr>
          <p:cNvPr id="16" name="TextBox 15">
            <a:extLst>
              <a:ext uri="{FF2B5EF4-FFF2-40B4-BE49-F238E27FC236}">
                <a16:creationId xmlns:a16="http://schemas.microsoft.com/office/drawing/2014/main" id="{3E62C9A8-BC5B-B972-3B20-1FDCAB80BCAA}"/>
              </a:ext>
            </a:extLst>
          </p:cNvPr>
          <p:cNvSpPr txBox="1"/>
          <p:nvPr/>
        </p:nvSpPr>
        <p:spPr>
          <a:xfrm>
            <a:off x="1193572" y="4611469"/>
            <a:ext cx="42240428" cy="646331"/>
          </a:xfrm>
          <a:prstGeom prst="rect">
            <a:avLst/>
          </a:prstGeom>
          <a:solidFill>
            <a:srgbClr val="FFC000"/>
          </a:solidFill>
        </p:spPr>
        <p:txBody>
          <a:bodyPr wrap="square">
            <a:spAutoFit/>
          </a:bodyPr>
          <a:lstStyle/>
          <a:p>
            <a:r>
              <a:rPr lang="en-US" sz="3600" b="1" dirty="0">
                <a:latin typeface="Helvetica" pitchFamily="2" charset="0"/>
              </a:rPr>
              <a:t>Kay Craven (FM), Brenda Leigh (ECUH), Suzanne </a:t>
            </a:r>
            <a:r>
              <a:rPr lang="en-US" sz="3600" b="1" dirty="0" err="1">
                <a:latin typeface="Helvetica" pitchFamily="2" charset="0"/>
              </a:rPr>
              <a:t>Lazorick</a:t>
            </a:r>
            <a:r>
              <a:rPr lang="en-US" sz="3600" b="1" dirty="0">
                <a:latin typeface="Helvetica" pitchFamily="2" charset="0"/>
              </a:rPr>
              <a:t> (</a:t>
            </a:r>
            <a:r>
              <a:rPr lang="en-US" sz="3600" b="1" dirty="0" err="1">
                <a:latin typeface="Helvetica" pitchFamily="2" charset="0"/>
              </a:rPr>
              <a:t>PubHealth</a:t>
            </a:r>
            <a:r>
              <a:rPr lang="en-US" sz="3600" b="1" dirty="0">
                <a:latin typeface="Helvetica" pitchFamily="2" charset="0"/>
              </a:rPr>
              <a:t>), Espen Spangenburg (ACB), Hannah Florida (PM&amp;R), David Michael (ECUH), Skye Reece (Pharm/tox), Kathy Kolasa (FM)</a:t>
            </a:r>
          </a:p>
        </p:txBody>
      </p:sp>
      <p:pic>
        <p:nvPicPr>
          <p:cNvPr id="2" name="Picture 1">
            <a:extLst>
              <a:ext uri="{FF2B5EF4-FFF2-40B4-BE49-F238E27FC236}">
                <a16:creationId xmlns:a16="http://schemas.microsoft.com/office/drawing/2014/main" id="{05800424-0378-165E-BAAF-71C560F53DE2}"/>
              </a:ext>
            </a:extLst>
          </p:cNvPr>
          <p:cNvPicPr>
            <a:picLocks noChangeAspect="1"/>
          </p:cNvPicPr>
          <p:nvPr/>
        </p:nvPicPr>
        <p:blipFill>
          <a:blip r:embed="rId5">
            <a:extLst>
              <a:ext uri="{28A0092B-C50C-407E-A947-70E740481C1C}">
                <a14:useLocalDpi xmlns:a14="http://schemas.microsoft.com/office/drawing/2010/main" val="0"/>
              </a:ext>
            </a:extLst>
          </a:blip>
          <a:srcRect l="3475" r="6451" b="11061"/>
          <a:stretch>
            <a:fillRect/>
          </a:stretch>
        </p:blipFill>
        <p:spPr>
          <a:xfrm>
            <a:off x="30823851" y="6372856"/>
            <a:ext cx="11849737" cy="7800344"/>
          </a:xfrm>
          <a:prstGeom prst="rect">
            <a:avLst/>
          </a:prstGeom>
        </p:spPr>
      </p:pic>
      <p:pic>
        <p:nvPicPr>
          <p:cNvPr id="18" name="Picture 17">
            <a:extLst>
              <a:ext uri="{FF2B5EF4-FFF2-40B4-BE49-F238E27FC236}">
                <a16:creationId xmlns:a16="http://schemas.microsoft.com/office/drawing/2014/main" id="{9913BE3B-EE94-A082-7B31-5DD5EC4B67E6}"/>
              </a:ext>
            </a:extLst>
          </p:cNvPr>
          <p:cNvPicPr>
            <a:picLocks noChangeAspect="1"/>
          </p:cNvPicPr>
          <p:nvPr/>
        </p:nvPicPr>
        <p:blipFill>
          <a:blip r:embed="rId6">
            <a:extLst>
              <a:ext uri="{28A0092B-C50C-407E-A947-70E740481C1C}">
                <a14:useLocalDpi xmlns:a14="http://schemas.microsoft.com/office/drawing/2010/main" val="0"/>
              </a:ext>
            </a:extLst>
          </a:blip>
          <a:srcRect t="21613" b="22307"/>
          <a:stretch>
            <a:fillRect/>
          </a:stretch>
        </p:blipFill>
        <p:spPr>
          <a:xfrm>
            <a:off x="12115800" y="9144000"/>
            <a:ext cx="16344255" cy="6110593"/>
          </a:xfrm>
          <a:prstGeom prst="rect">
            <a:avLst/>
          </a:prstGeom>
        </p:spPr>
      </p:pic>
      <p:sp>
        <p:nvSpPr>
          <p:cNvPr id="19" name="Rectangle 36">
            <a:extLst>
              <a:ext uri="{FF2B5EF4-FFF2-40B4-BE49-F238E27FC236}">
                <a16:creationId xmlns:a16="http://schemas.microsoft.com/office/drawing/2014/main" id="{381A5494-B10E-26C2-EE48-36298941AE4F}"/>
              </a:ext>
            </a:extLst>
          </p:cNvPr>
          <p:cNvSpPr>
            <a:spLocks noChangeArrowheads="1"/>
          </p:cNvSpPr>
          <p:nvPr/>
        </p:nvSpPr>
        <p:spPr bwMode="auto">
          <a:xfrm>
            <a:off x="31094363" y="5695950"/>
            <a:ext cx="11426825" cy="704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8485"/>
          </a:p>
        </p:txBody>
      </p:sp>
      <p:sp>
        <p:nvSpPr>
          <p:cNvPr id="20" name="Text Box 46">
            <a:extLst>
              <a:ext uri="{FF2B5EF4-FFF2-40B4-BE49-F238E27FC236}">
                <a16:creationId xmlns:a16="http://schemas.microsoft.com/office/drawing/2014/main" id="{9F268547-A757-FA7B-5DEB-750E11958AF9}"/>
              </a:ext>
            </a:extLst>
          </p:cNvPr>
          <p:cNvSpPr txBox="1">
            <a:spLocks noChangeArrowheads="1"/>
          </p:cNvSpPr>
          <p:nvPr/>
        </p:nvSpPr>
        <p:spPr bwMode="auto">
          <a:xfrm>
            <a:off x="30860999" y="5568949"/>
            <a:ext cx="11425238" cy="705246"/>
          </a:xfrm>
          <a:prstGeom prst="rect">
            <a:avLst/>
          </a:prstGeom>
          <a:gradFill rotWithShape="0">
            <a:gsLst>
              <a:gs pos="0">
                <a:srgbClr val="502D7F"/>
              </a:gs>
              <a:gs pos="100000">
                <a:schemeClr val="tx2"/>
              </a:gs>
            </a:gsLst>
            <a:lin ang="0" scaled="1"/>
          </a:gradFill>
          <a:ln w="9525">
            <a:noFill/>
            <a:miter lim="800000"/>
            <a:headEnd/>
            <a:tailEnd/>
          </a:ln>
          <a:effectLst/>
        </p:spPr>
        <p:txBody>
          <a:bodyPr lIns="123750" tIns="61875" rIns="123750" bIns="61875">
            <a:spAutoFit/>
          </a:bodyPr>
          <a:lstStyle/>
          <a:p>
            <a:pPr defTabSz="1236828">
              <a:spcBef>
                <a:spcPct val="50000"/>
              </a:spcBef>
              <a:defRPr/>
            </a:pPr>
            <a:r>
              <a:rPr lang="en-US" sz="3771" b="1" dirty="0">
                <a:solidFill>
                  <a:schemeClr val="bg1"/>
                </a:solidFill>
                <a:effectLst>
                  <a:outerShdw blurRad="38100" dist="38100" dir="2700000" algn="tl">
                    <a:srgbClr val="000000"/>
                  </a:outerShdw>
                </a:effectLst>
                <a:latin typeface="Arial" charset="0"/>
              </a:rPr>
              <a:t>EVALUATION PLAN</a:t>
            </a:r>
            <a:endParaRPr lang="en-US" sz="3257" dirty="0">
              <a:latin typeface="Times New Roman" pitchFamily="18" charset="0"/>
            </a:endParaRPr>
          </a:p>
        </p:txBody>
      </p:sp>
    </p:spTree>
    <p:extLst>
      <p:ext uri="{BB962C8B-B14F-4D97-AF65-F5344CB8AC3E}">
        <p14:creationId xmlns:p14="http://schemas.microsoft.com/office/powerpoint/2010/main" val="1406447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18"/>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5032375" rtl="0" eaLnBrk="1" fontAlgn="base" latinLnBrk="0" hangingPunct="1">
          <a:lnSpc>
            <a:spcPct val="100000"/>
          </a:lnSpc>
          <a:spcBef>
            <a:spcPct val="0"/>
          </a:spcBef>
          <a:spcAft>
            <a:spcPct val="0"/>
          </a:spcAft>
          <a:buClrTx/>
          <a:buSzTx/>
          <a:buFontTx/>
          <a:buNone/>
          <a:tabLst/>
          <a:defRPr kumimoji="0" lang="en-US" sz="9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CC18"/>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5032375" rtl="0" eaLnBrk="1" fontAlgn="base" latinLnBrk="0" hangingPunct="1">
          <a:lnSpc>
            <a:spcPct val="100000"/>
          </a:lnSpc>
          <a:spcBef>
            <a:spcPct val="0"/>
          </a:spcBef>
          <a:spcAft>
            <a:spcPct val="0"/>
          </a:spcAft>
          <a:buClrTx/>
          <a:buSzTx/>
          <a:buFontTx/>
          <a:buNone/>
          <a:tabLst/>
          <a:defRPr kumimoji="0" lang="en-US" sz="99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8AFA841224B0468567E694144A34BD" ma:contentTypeVersion="12" ma:contentTypeDescription="Create a new document." ma:contentTypeScope="" ma:versionID="7e32086d5857fb51b5f94e03b5c3ede6">
  <xsd:schema xmlns:xsd="http://www.w3.org/2001/XMLSchema" xmlns:xs="http://www.w3.org/2001/XMLSchema" xmlns:p="http://schemas.microsoft.com/office/2006/metadata/properties" xmlns:ns2="e56f426e-a8f8-41c2-b8a0-e29029986a4e" xmlns:ns3="12c5b8cd-e12e-406c-a97d-25b1c5dbf9a9" targetNamespace="http://schemas.microsoft.com/office/2006/metadata/properties" ma:root="true" ma:fieldsID="7e985a7e80305f9459057fc8b1945f20" ns2:_="" ns3:_="">
    <xsd:import namespace="e56f426e-a8f8-41c2-b8a0-e29029986a4e"/>
    <xsd:import namespace="12c5b8cd-e12e-406c-a97d-25b1c5dbf9a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6f426e-a8f8-41c2-b8a0-e29029986a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a0cd38b-47d1-479b-a863-216ca283e7c1"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c5b8cd-e12e-406c-a97d-25b1c5dbf9a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d4150c3-3e46-4e53-a91e-b5662e41bbdd}" ma:internalName="TaxCatchAll" ma:showField="CatchAllData" ma:web="12c5b8cd-e12e-406c-a97d-25b1c5dbf9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56f426e-a8f8-41c2-b8a0-e29029986a4e">
      <Terms xmlns="http://schemas.microsoft.com/office/infopath/2007/PartnerControls"/>
    </lcf76f155ced4ddcb4097134ff3c332f>
    <TaxCatchAll xmlns="12c5b8cd-e12e-406c-a97d-25b1c5dbf9a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42F8C6B-663F-440F-AF5C-B2314CAAFF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6f426e-a8f8-41c2-b8a0-e29029986a4e"/>
    <ds:schemaRef ds:uri="12c5b8cd-e12e-406c-a97d-25b1c5dbf9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81A81D-966D-4BF8-BD7A-BE1407A8DB5D}">
  <ds:schemaRefs>
    <ds:schemaRef ds:uri="http://schemas.openxmlformats.org/package/2006/metadata/core-properties"/>
    <ds:schemaRef ds:uri="e56f426e-a8f8-41c2-b8a0-e29029986a4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 ds:uri="http://purl.org/dc/elements/1.1/"/>
    <ds:schemaRef ds:uri="12c5b8cd-e12e-406c-a97d-25b1c5dbf9a9"/>
    <ds:schemaRef ds:uri="http://www.w3.org/XML/1998/namespace"/>
  </ds:schemaRefs>
</ds:datastoreItem>
</file>

<file path=customXml/itemProps3.xml><?xml version="1.0" encoding="utf-8"?>
<ds:datastoreItem xmlns:ds="http://schemas.openxmlformats.org/officeDocument/2006/customXml" ds:itemID="{6F950B6D-87FA-4DB3-B64D-9BBE31FB80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753</TotalTime>
  <Words>612</Words>
  <Application>Microsoft Macintosh PowerPoint</Application>
  <PresentationFormat>Custom</PresentationFormat>
  <Paragraphs>52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Helvetica</vt:lpstr>
      <vt:lpstr>System Font Regular</vt:lpstr>
      <vt:lpstr>Times New Roman</vt:lpstr>
      <vt:lpstr>Default Design</vt:lpstr>
      <vt:lpstr>PowerPoint Presentation</vt:lpstr>
    </vt:vector>
  </TitlesOfParts>
  <Company>East Carolina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EltonC</dc:creator>
  <cp:lastModifiedBy>Brewer, Kori</cp:lastModifiedBy>
  <cp:revision>95</cp:revision>
  <dcterms:created xsi:type="dcterms:W3CDTF">2005-01-10T15:51:10Z</dcterms:created>
  <dcterms:modified xsi:type="dcterms:W3CDTF">2026-04-07T11:36:32Z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0x010100768AFA841224B0468567E694144A34BD</vt:lpwstr>
  </property>
</Properties>
</file>