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12192000" cy="6858000"/>
  <p:notesSz cx="6858000" cy="9144000"/>
  <p:defaultTextStyle>
    <a:defPPr>
      <a:defRPr lang="en-US"/>
    </a:defPPr>
    <a:lvl1pPr algn="l" rtl="0" eaLnBrk="0" fontAlgn="base" hangingPunct="0">
      <a:spcBef>
        <a:spcPct val="0"/>
      </a:spcBef>
      <a:spcAft>
        <a:spcPct val="0"/>
      </a:spcAft>
      <a:defRPr sz="2455" kern="1200">
        <a:solidFill>
          <a:schemeClr val="tx1"/>
        </a:solidFill>
        <a:latin typeface="Arial" panose="020B0604020202020204" pitchFamily="34" charset="0"/>
        <a:ea typeface="+mn-ea"/>
        <a:cs typeface="+mn-cs"/>
      </a:defRPr>
    </a:lvl1pPr>
    <a:lvl2pPr marL="113386" algn="l" rtl="0" eaLnBrk="0" fontAlgn="base" hangingPunct="0">
      <a:spcBef>
        <a:spcPct val="0"/>
      </a:spcBef>
      <a:spcAft>
        <a:spcPct val="0"/>
      </a:spcAft>
      <a:defRPr sz="2455" kern="1200">
        <a:solidFill>
          <a:schemeClr val="tx1"/>
        </a:solidFill>
        <a:latin typeface="Arial" panose="020B0604020202020204" pitchFamily="34" charset="0"/>
        <a:ea typeface="+mn-ea"/>
        <a:cs typeface="+mn-cs"/>
      </a:defRPr>
    </a:lvl2pPr>
    <a:lvl3pPr marL="226771" algn="l" rtl="0" eaLnBrk="0" fontAlgn="base" hangingPunct="0">
      <a:spcBef>
        <a:spcPct val="0"/>
      </a:spcBef>
      <a:spcAft>
        <a:spcPct val="0"/>
      </a:spcAft>
      <a:defRPr sz="2455" kern="1200">
        <a:solidFill>
          <a:schemeClr val="tx1"/>
        </a:solidFill>
        <a:latin typeface="Arial" panose="020B0604020202020204" pitchFamily="34" charset="0"/>
        <a:ea typeface="+mn-ea"/>
        <a:cs typeface="+mn-cs"/>
      </a:defRPr>
    </a:lvl3pPr>
    <a:lvl4pPr marL="340157" algn="l" rtl="0" eaLnBrk="0" fontAlgn="base" hangingPunct="0">
      <a:spcBef>
        <a:spcPct val="0"/>
      </a:spcBef>
      <a:spcAft>
        <a:spcPct val="0"/>
      </a:spcAft>
      <a:defRPr sz="2455" kern="1200">
        <a:solidFill>
          <a:schemeClr val="tx1"/>
        </a:solidFill>
        <a:latin typeface="Arial" panose="020B0604020202020204" pitchFamily="34" charset="0"/>
        <a:ea typeface="+mn-ea"/>
        <a:cs typeface="+mn-cs"/>
      </a:defRPr>
    </a:lvl4pPr>
    <a:lvl5pPr marL="453542" algn="l" rtl="0" eaLnBrk="0" fontAlgn="base" hangingPunct="0">
      <a:spcBef>
        <a:spcPct val="0"/>
      </a:spcBef>
      <a:spcAft>
        <a:spcPct val="0"/>
      </a:spcAft>
      <a:defRPr sz="2455" kern="1200">
        <a:solidFill>
          <a:schemeClr val="tx1"/>
        </a:solidFill>
        <a:latin typeface="Arial" panose="020B0604020202020204" pitchFamily="34" charset="0"/>
        <a:ea typeface="+mn-ea"/>
        <a:cs typeface="+mn-cs"/>
      </a:defRPr>
    </a:lvl5pPr>
    <a:lvl6pPr marL="566928" algn="l" defTabSz="226771" rtl="0" eaLnBrk="1" latinLnBrk="0" hangingPunct="1">
      <a:defRPr sz="2455" kern="1200">
        <a:solidFill>
          <a:schemeClr val="tx1"/>
        </a:solidFill>
        <a:latin typeface="Arial" panose="020B0604020202020204" pitchFamily="34" charset="0"/>
        <a:ea typeface="+mn-ea"/>
        <a:cs typeface="+mn-cs"/>
      </a:defRPr>
    </a:lvl6pPr>
    <a:lvl7pPr marL="680314" algn="l" defTabSz="226771" rtl="0" eaLnBrk="1" latinLnBrk="0" hangingPunct="1">
      <a:defRPr sz="2455" kern="1200">
        <a:solidFill>
          <a:schemeClr val="tx1"/>
        </a:solidFill>
        <a:latin typeface="Arial" panose="020B0604020202020204" pitchFamily="34" charset="0"/>
        <a:ea typeface="+mn-ea"/>
        <a:cs typeface="+mn-cs"/>
      </a:defRPr>
    </a:lvl7pPr>
    <a:lvl8pPr marL="793699" algn="l" defTabSz="226771" rtl="0" eaLnBrk="1" latinLnBrk="0" hangingPunct="1">
      <a:defRPr sz="2455" kern="1200">
        <a:solidFill>
          <a:schemeClr val="tx1"/>
        </a:solidFill>
        <a:latin typeface="Arial" panose="020B0604020202020204" pitchFamily="34" charset="0"/>
        <a:ea typeface="+mn-ea"/>
        <a:cs typeface="+mn-cs"/>
      </a:defRPr>
    </a:lvl8pPr>
    <a:lvl9pPr marL="907085" algn="l" defTabSz="226771" rtl="0" eaLnBrk="1" latinLnBrk="0" hangingPunct="1">
      <a:defRPr sz="2455"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82E"/>
    <a:srgbClr val="502D7F"/>
    <a:srgbClr val="333333"/>
    <a:srgbClr val="FFCC18"/>
    <a:srgbClr val="6902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934" autoAdjust="0"/>
    <p:restoredTop sz="94139" autoAdjust="0"/>
  </p:normalViewPr>
  <p:slideViewPr>
    <p:cSldViewPr>
      <p:cViewPr varScale="1">
        <p:scale>
          <a:sx n="127" d="100"/>
          <a:sy n="127" d="100"/>
        </p:scale>
        <p:origin x="488" y="184"/>
      </p:cViewPr>
      <p:guideLst>
        <p:guide orient="horz" pos="2160"/>
        <p:guide pos="3840"/>
      </p:guideLst>
    </p:cSldViewPr>
  </p:slideViewPr>
  <p:notesTextViewPr>
    <p:cViewPr>
      <p:scale>
        <a:sx n="100" d="100"/>
        <a:sy n="100" d="100"/>
      </p:scale>
      <p:origin x="0" y="0"/>
    </p:cViewPr>
  </p:notesTextViewPr>
  <p:gridSpacing cx="228600" cy="2286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Users\erinbrackett\Desktop\DNP%203\SURVEY%20DATA.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Users\erinbrackett\Desktop\DNP%203\SURVEY%20DATA.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Sheet0!$C$6</c:f>
              <c:strCache>
                <c:ptCount val="1"/>
                <c:pt idx="0">
                  <c:v>Pre-Intervention</c:v>
                </c:pt>
              </c:strCache>
            </c:strRef>
          </c:tx>
          <c:spPr>
            <a:pattFill prst="wdUpDiag">
              <a:fgClr>
                <a:srgbClr val="FFC82E"/>
              </a:fgClr>
              <a:bgClr>
                <a:schemeClr val="bg1"/>
              </a:bgClr>
            </a:patt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Sheet0!$B$7:$B$11</c:f>
              <c:strCache>
                <c:ptCount val="5"/>
                <c:pt idx="0">
                  <c:v>1 - Not at all confident</c:v>
                </c:pt>
                <c:pt idx="1">
                  <c:v>2</c:v>
                </c:pt>
                <c:pt idx="2">
                  <c:v>3</c:v>
                </c:pt>
                <c:pt idx="3">
                  <c:v>4</c:v>
                </c:pt>
                <c:pt idx="4">
                  <c:v>5 - Very confident</c:v>
                </c:pt>
              </c:strCache>
            </c:strRef>
          </c:cat>
          <c:val>
            <c:numRef>
              <c:f>Sheet0!$C$7:$C$11</c:f>
              <c:numCache>
                <c:formatCode>General</c:formatCode>
                <c:ptCount val="5"/>
                <c:pt idx="0">
                  <c:v>0</c:v>
                </c:pt>
                <c:pt idx="1">
                  <c:v>0</c:v>
                </c:pt>
                <c:pt idx="2">
                  <c:v>1</c:v>
                </c:pt>
                <c:pt idx="3">
                  <c:v>1</c:v>
                </c:pt>
                <c:pt idx="4">
                  <c:v>0</c:v>
                </c:pt>
              </c:numCache>
            </c:numRef>
          </c:val>
          <c:extLst>
            <c:ext xmlns:c16="http://schemas.microsoft.com/office/drawing/2014/chart" uri="{C3380CC4-5D6E-409C-BE32-E72D297353CC}">
              <c16:uniqueId val="{00000000-10C9-ED4E-AF05-5B3C62257E34}"/>
            </c:ext>
          </c:extLst>
        </c:ser>
        <c:ser>
          <c:idx val="1"/>
          <c:order val="1"/>
          <c:tx>
            <c:strRef>
              <c:f>Sheet0!$D$6</c:f>
              <c:strCache>
                <c:ptCount val="1"/>
                <c:pt idx="0">
                  <c:v>Post-Intervention</c:v>
                </c:pt>
              </c:strCache>
            </c:strRef>
          </c:tx>
          <c:spPr>
            <a:solidFill>
              <a:srgbClr val="7030A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Sheet0!$B$7:$B$11</c:f>
              <c:strCache>
                <c:ptCount val="5"/>
                <c:pt idx="0">
                  <c:v>1 - Not at all confident</c:v>
                </c:pt>
                <c:pt idx="1">
                  <c:v>2</c:v>
                </c:pt>
                <c:pt idx="2">
                  <c:v>3</c:v>
                </c:pt>
                <c:pt idx="3">
                  <c:v>4</c:v>
                </c:pt>
                <c:pt idx="4">
                  <c:v>5 - Very confident</c:v>
                </c:pt>
              </c:strCache>
            </c:strRef>
          </c:cat>
          <c:val>
            <c:numRef>
              <c:f>Sheet0!$D$7:$D$11</c:f>
              <c:numCache>
                <c:formatCode>General</c:formatCode>
                <c:ptCount val="5"/>
                <c:pt idx="0">
                  <c:v>0</c:v>
                </c:pt>
                <c:pt idx="1">
                  <c:v>0</c:v>
                </c:pt>
                <c:pt idx="2">
                  <c:v>0</c:v>
                </c:pt>
                <c:pt idx="3">
                  <c:v>0</c:v>
                </c:pt>
                <c:pt idx="4">
                  <c:v>2</c:v>
                </c:pt>
              </c:numCache>
            </c:numRef>
          </c:val>
          <c:extLst>
            <c:ext xmlns:c16="http://schemas.microsoft.com/office/drawing/2014/chart" uri="{C3380CC4-5D6E-409C-BE32-E72D297353CC}">
              <c16:uniqueId val="{00000001-10C9-ED4E-AF05-5B3C62257E34}"/>
            </c:ext>
          </c:extLst>
        </c:ser>
        <c:dLbls>
          <c:dLblPos val="outEnd"/>
          <c:showLegendKey val="0"/>
          <c:showVal val="1"/>
          <c:showCatName val="0"/>
          <c:showSerName val="0"/>
          <c:showPercent val="0"/>
          <c:showBubbleSize val="0"/>
        </c:dLbls>
        <c:gapWidth val="219"/>
        <c:overlap val="-27"/>
        <c:axId val="1060976176"/>
        <c:axId val="1060977824"/>
      </c:barChart>
      <c:catAx>
        <c:axId val="1060976176"/>
        <c:scaling>
          <c:orientation val="minMax"/>
        </c:scaling>
        <c:delete val="0"/>
        <c:axPos val="b"/>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t>Confidence</a:t>
                </a:r>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060977824"/>
        <c:crosses val="autoZero"/>
        <c:auto val="1"/>
        <c:lblAlgn val="ctr"/>
        <c:lblOffset val="100"/>
        <c:noMultiLvlLbl val="0"/>
      </c:catAx>
      <c:valAx>
        <c:axId val="106097782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t>#</a:t>
                </a:r>
                <a:r>
                  <a:rPr lang="en-US" sz="1200" baseline="0"/>
                  <a:t> of Participants</a:t>
                </a:r>
                <a:endParaRPr lang="en-US" sz="1200"/>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060976176"/>
        <c:crosses val="autoZero"/>
        <c:crossBetween val="between"/>
        <c:majorUnit val="1"/>
        <c:minorUnit val="1"/>
      </c:valAx>
      <c:spPr>
        <a:noFill/>
        <a:ln>
          <a:noFill/>
        </a:ln>
        <a:effectLst/>
      </c:spPr>
    </c:plotArea>
    <c:legend>
      <c:legendPos val="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Sheet0!$C$35</c:f>
              <c:strCache>
                <c:ptCount val="1"/>
                <c:pt idx="0">
                  <c:v>Pre-Intervention</c:v>
                </c:pt>
              </c:strCache>
            </c:strRef>
          </c:tx>
          <c:spPr>
            <a:pattFill prst="wdUpDiag">
              <a:fgClr>
                <a:srgbClr val="FFC82E"/>
              </a:fgClr>
              <a:bgClr>
                <a:schemeClr val="bg1"/>
              </a:bgClr>
            </a:pattFill>
            <a:ln>
              <a:noFill/>
            </a:ln>
            <a:effectLst/>
          </c:spPr>
          <c:invertIfNegative val="0"/>
          <c:cat>
            <c:strRef>
              <c:f>Sheet0!$B$36:$B$39</c:f>
              <c:strCache>
                <c:ptCount val="4"/>
                <c:pt idx="0">
                  <c:v>1-3 minutes</c:v>
                </c:pt>
                <c:pt idx="1">
                  <c:v>4-6 minutes</c:v>
                </c:pt>
                <c:pt idx="2">
                  <c:v>7-9 minutes</c:v>
                </c:pt>
                <c:pt idx="3">
                  <c:v>10 or more minutes</c:v>
                </c:pt>
              </c:strCache>
            </c:strRef>
          </c:cat>
          <c:val>
            <c:numRef>
              <c:f>Sheet0!$C$36:$C$39</c:f>
              <c:numCache>
                <c:formatCode>General</c:formatCode>
                <c:ptCount val="4"/>
                <c:pt idx="0">
                  <c:v>1</c:v>
                </c:pt>
                <c:pt idx="1">
                  <c:v>1</c:v>
                </c:pt>
                <c:pt idx="2">
                  <c:v>0</c:v>
                </c:pt>
                <c:pt idx="3">
                  <c:v>0</c:v>
                </c:pt>
              </c:numCache>
            </c:numRef>
          </c:val>
          <c:extLst>
            <c:ext xmlns:c16="http://schemas.microsoft.com/office/drawing/2014/chart" uri="{C3380CC4-5D6E-409C-BE32-E72D297353CC}">
              <c16:uniqueId val="{00000000-0138-174A-8389-0DF664835868}"/>
            </c:ext>
          </c:extLst>
        </c:ser>
        <c:ser>
          <c:idx val="1"/>
          <c:order val="1"/>
          <c:tx>
            <c:strRef>
              <c:f>Sheet0!$D$35</c:f>
              <c:strCache>
                <c:ptCount val="1"/>
                <c:pt idx="0">
                  <c:v>Post-Intervention</c:v>
                </c:pt>
              </c:strCache>
            </c:strRef>
          </c:tx>
          <c:spPr>
            <a:solidFill>
              <a:srgbClr val="7030A0"/>
            </a:solidFill>
            <a:ln>
              <a:noFill/>
            </a:ln>
            <a:effectLst/>
          </c:spPr>
          <c:invertIfNegative val="0"/>
          <c:cat>
            <c:strRef>
              <c:f>Sheet0!$B$36:$B$39</c:f>
              <c:strCache>
                <c:ptCount val="4"/>
                <c:pt idx="0">
                  <c:v>1-3 minutes</c:v>
                </c:pt>
                <c:pt idx="1">
                  <c:v>4-6 minutes</c:v>
                </c:pt>
                <c:pt idx="2">
                  <c:v>7-9 minutes</c:v>
                </c:pt>
                <c:pt idx="3">
                  <c:v>10 or more minutes</c:v>
                </c:pt>
              </c:strCache>
            </c:strRef>
          </c:cat>
          <c:val>
            <c:numRef>
              <c:f>Sheet0!$D$36:$D$39</c:f>
              <c:numCache>
                <c:formatCode>General</c:formatCode>
                <c:ptCount val="4"/>
                <c:pt idx="0">
                  <c:v>2</c:v>
                </c:pt>
                <c:pt idx="1">
                  <c:v>0</c:v>
                </c:pt>
                <c:pt idx="2">
                  <c:v>0</c:v>
                </c:pt>
                <c:pt idx="3">
                  <c:v>0</c:v>
                </c:pt>
              </c:numCache>
            </c:numRef>
          </c:val>
          <c:extLst>
            <c:ext xmlns:c16="http://schemas.microsoft.com/office/drawing/2014/chart" uri="{C3380CC4-5D6E-409C-BE32-E72D297353CC}">
              <c16:uniqueId val="{00000001-0138-174A-8389-0DF664835868}"/>
            </c:ext>
          </c:extLst>
        </c:ser>
        <c:dLbls>
          <c:showLegendKey val="0"/>
          <c:showVal val="0"/>
          <c:showCatName val="0"/>
          <c:showSerName val="0"/>
          <c:showPercent val="0"/>
          <c:showBubbleSize val="0"/>
        </c:dLbls>
        <c:gapWidth val="219"/>
        <c:overlap val="-27"/>
        <c:axId val="1004611248"/>
        <c:axId val="1005534832"/>
      </c:barChart>
      <c:catAx>
        <c:axId val="1004611248"/>
        <c:scaling>
          <c:orientation val="minMax"/>
        </c:scaling>
        <c:delete val="0"/>
        <c:axPos val="b"/>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t>Time</a:t>
                </a:r>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005534832"/>
        <c:crosses val="autoZero"/>
        <c:auto val="1"/>
        <c:lblAlgn val="ctr"/>
        <c:lblOffset val="100"/>
        <c:noMultiLvlLbl val="0"/>
      </c:catAx>
      <c:valAx>
        <c:axId val="100553483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t>#</a:t>
                </a:r>
                <a:r>
                  <a:rPr lang="en-US" sz="1200" baseline="0"/>
                  <a:t> of Participants</a:t>
                </a:r>
                <a:endParaRPr lang="en-US" sz="1200"/>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004611248"/>
        <c:crosses val="autoZero"/>
        <c:crossBetween val="between"/>
        <c:majorUnit val="1"/>
        <c:minorUnit val="1"/>
      </c:valAx>
      <c:spPr>
        <a:noFill/>
        <a:ln>
          <a:noFill/>
        </a:ln>
        <a:effectLst/>
      </c:spPr>
    </c:plotArea>
    <c:legend>
      <c:legendPos val="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577" y="2130369"/>
            <a:ext cx="10362847" cy="1470138"/>
          </a:xfrm>
        </p:spPr>
        <p:txBody>
          <a:bodyPr/>
          <a:lstStyle/>
          <a:p>
            <a:r>
              <a:rPr lang="en-US"/>
              <a:t>Click to edit Master title style</a:t>
            </a:r>
          </a:p>
        </p:txBody>
      </p:sp>
      <p:sp>
        <p:nvSpPr>
          <p:cNvPr id="3" name="Subtitle 2"/>
          <p:cNvSpPr>
            <a:spLocks noGrp="1"/>
          </p:cNvSpPr>
          <p:nvPr>
            <p:ph type="subTitle" idx="1"/>
          </p:nvPr>
        </p:nvSpPr>
        <p:spPr>
          <a:xfrm>
            <a:off x="1828712" y="3886257"/>
            <a:ext cx="8534576" cy="1752487"/>
          </a:xfrm>
        </p:spPr>
        <p:txBody>
          <a:bodyPr/>
          <a:lstStyle>
            <a:lvl1pPr marL="0" indent="0" algn="ctr">
              <a:buNone/>
              <a:defRPr/>
            </a:lvl1pPr>
            <a:lvl2pPr marL="81626" indent="0" algn="ctr">
              <a:buNone/>
              <a:defRPr/>
            </a:lvl2pPr>
            <a:lvl3pPr marL="163251" indent="0" algn="ctr">
              <a:buNone/>
              <a:defRPr/>
            </a:lvl3pPr>
            <a:lvl4pPr marL="244877" indent="0" algn="ctr">
              <a:buNone/>
              <a:defRPr/>
            </a:lvl4pPr>
            <a:lvl5pPr marL="326503" indent="0" algn="ctr">
              <a:buNone/>
              <a:defRPr/>
            </a:lvl5pPr>
            <a:lvl6pPr marL="408129" indent="0" algn="ctr">
              <a:buNone/>
              <a:defRPr/>
            </a:lvl6pPr>
            <a:lvl7pPr marL="489754" indent="0" algn="ctr">
              <a:buNone/>
              <a:defRPr/>
            </a:lvl7pPr>
            <a:lvl8pPr marL="571380" indent="0" algn="ctr">
              <a:buNone/>
              <a:defRPr/>
            </a:lvl8pPr>
            <a:lvl9pPr marL="653006"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6D19969-28E2-44A5-A853-9ED619419002}" type="slidenum">
              <a:rPr lang="en-US" altLang="en-US"/>
              <a:pPr>
                <a:defRPr/>
              </a:pPr>
              <a:t>‹#›</a:t>
            </a:fld>
            <a:endParaRPr lang="en-US" altLang="en-US"/>
          </a:p>
        </p:txBody>
      </p:sp>
    </p:spTree>
    <p:extLst>
      <p:ext uri="{BB962C8B-B14F-4D97-AF65-F5344CB8AC3E}">
        <p14:creationId xmlns:p14="http://schemas.microsoft.com/office/powerpoint/2010/main" val="23601172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72B0F42-4D17-46DA-BD1B-2429061E8743}" type="slidenum">
              <a:rPr lang="en-US" altLang="en-US"/>
              <a:pPr>
                <a:defRPr/>
              </a:pPr>
              <a:t>‹#›</a:t>
            </a:fld>
            <a:endParaRPr lang="en-US" altLang="en-US"/>
          </a:p>
        </p:txBody>
      </p:sp>
    </p:spTree>
    <p:extLst>
      <p:ext uri="{BB962C8B-B14F-4D97-AF65-F5344CB8AC3E}">
        <p14:creationId xmlns:p14="http://schemas.microsoft.com/office/powerpoint/2010/main" val="8670307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88" y="274411"/>
            <a:ext cx="2742847" cy="58516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865" y="274411"/>
            <a:ext cx="8187090" cy="58516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A6A5B34-6F48-4D25-A9CD-F4ECFCE5AA35}" type="slidenum">
              <a:rPr lang="en-US" altLang="en-US"/>
              <a:pPr>
                <a:defRPr/>
              </a:pPr>
              <a:t>‹#›</a:t>
            </a:fld>
            <a:endParaRPr lang="en-US" altLang="en-US"/>
          </a:p>
        </p:txBody>
      </p:sp>
    </p:spTree>
    <p:extLst>
      <p:ext uri="{BB962C8B-B14F-4D97-AF65-F5344CB8AC3E}">
        <p14:creationId xmlns:p14="http://schemas.microsoft.com/office/powerpoint/2010/main" val="41666035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7279C9B-77CE-48B4-B28A-FD5EF277587D}" type="slidenum">
              <a:rPr lang="en-US" altLang="en-US"/>
              <a:pPr>
                <a:defRPr/>
              </a:pPr>
              <a:t>‹#›</a:t>
            </a:fld>
            <a:endParaRPr lang="en-US" altLang="en-US"/>
          </a:p>
        </p:txBody>
      </p:sp>
    </p:spTree>
    <p:extLst>
      <p:ext uri="{BB962C8B-B14F-4D97-AF65-F5344CB8AC3E}">
        <p14:creationId xmlns:p14="http://schemas.microsoft.com/office/powerpoint/2010/main" val="1376063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3" y="4407014"/>
            <a:ext cx="10363288" cy="1361848"/>
          </a:xfrm>
        </p:spPr>
        <p:txBody>
          <a:bodyPr anchor="t"/>
          <a:lstStyle>
            <a:lvl1pPr algn="l">
              <a:defRPr sz="714" b="1" cap="all"/>
            </a:lvl1pPr>
          </a:lstStyle>
          <a:p>
            <a:r>
              <a:rPr lang="en-US"/>
              <a:t>Click to edit Master title style</a:t>
            </a:r>
          </a:p>
        </p:txBody>
      </p:sp>
      <p:sp>
        <p:nvSpPr>
          <p:cNvPr id="3" name="Text Placeholder 2"/>
          <p:cNvSpPr>
            <a:spLocks noGrp="1"/>
          </p:cNvSpPr>
          <p:nvPr>
            <p:ph type="body" idx="1"/>
          </p:nvPr>
        </p:nvSpPr>
        <p:spPr>
          <a:xfrm>
            <a:off x="963083" y="2906826"/>
            <a:ext cx="10363288" cy="1500188"/>
          </a:xfrm>
        </p:spPr>
        <p:txBody>
          <a:bodyPr anchor="b"/>
          <a:lstStyle>
            <a:lvl1pPr marL="0" indent="0">
              <a:buNone/>
              <a:defRPr sz="357"/>
            </a:lvl1pPr>
            <a:lvl2pPr marL="81626" indent="0">
              <a:buNone/>
              <a:defRPr sz="321"/>
            </a:lvl2pPr>
            <a:lvl3pPr marL="163251" indent="0">
              <a:buNone/>
              <a:defRPr sz="286"/>
            </a:lvl3pPr>
            <a:lvl4pPr marL="244877" indent="0">
              <a:buNone/>
              <a:defRPr sz="250"/>
            </a:lvl4pPr>
            <a:lvl5pPr marL="326503" indent="0">
              <a:buNone/>
              <a:defRPr sz="250"/>
            </a:lvl5pPr>
            <a:lvl6pPr marL="408129" indent="0">
              <a:buNone/>
              <a:defRPr sz="250"/>
            </a:lvl6pPr>
            <a:lvl7pPr marL="489754" indent="0">
              <a:buNone/>
              <a:defRPr sz="250"/>
            </a:lvl7pPr>
            <a:lvl8pPr marL="571380" indent="0">
              <a:buNone/>
              <a:defRPr sz="250"/>
            </a:lvl8pPr>
            <a:lvl9pPr marL="653006" indent="0">
              <a:buNone/>
              <a:defRPr sz="25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53A2701-DB6E-458F-8330-4F0C30EDC0D3}" type="slidenum">
              <a:rPr lang="en-US" altLang="en-US"/>
              <a:pPr>
                <a:defRPr/>
              </a:pPr>
              <a:t>‹#›</a:t>
            </a:fld>
            <a:endParaRPr lang="en-US" altLang="en-US"/>
          </a:p>
        </p:txBody>
      </p:sp>
    </p:spTree>
    <p:extLst>
      <p:ext uri="{BB962C8B-B14F-4D97-AF65-F5344CB8AC3E}">
        <p14:creationId xmlns:p14="http://schemas.microsoft.com/office/powerpoint/2010/main" val="876016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865" y="1599973"/>
            <a:ext cx="5464969" cy="4526076"/>
          </a:xfrm>
        </p:spPr>
        <p:txBody>
          <a:bodyPr/>
          <a:lstStyle>
            <a:lvl1pPr>
              <a:defRPr sz="500"/>
            </a:lvl1pPr>
            <a:lvl2pPr>
              <a:defRPr sz="428"/>
            </a:lvl2pPr>
            <a:lvl3pPr>
              <a:defRPr sz="357"/>
            </a:lvl3pPr>
            <a:lvl4pPr>
              <a:defRPr sz="321"/>
            </a:lvl4pPr>
            <a:lvl5pPr>
              <a:defRPr sz="321"/>
            </a:lvl5pPr>
            <a:lvl6pPr>
              <a:defRPr sz="321"/>
            </a:lvl6pPr>
            <a:lvl7pPr>
              <a:defRPr sz="321"/>
            </a:lvl7pPr>
            <a:lvl8pPr>
              <a:defRPr sz="321"/>
            </a:lvl8pPr>
            <a:lvl9pPr>
              <a:defRPr sz="32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17167" y="1599973"/>
            <a:ext cx="5464969" cy="4526076"/>
          </a:xfrm>
        </p:spPr>
        <p:txBody>
          <a:bodyPr/>
          <a:lstStyle>
            <a:lvl1pPr>
              <a:defRPr sz="500"/>
            </a:lvl1pPr>
            <a:lvl2pPr>
              <a:defRPr sz="428"/>
            </a:lvl2pPr>
            <a:lvl3pPr>
              <a:defRPr sz="357"/>
            </a:lvl3pPr>
            <a:lvl4pPr>
              <a:defRPr sz="321"/>
            </a:lvl4pPr>
            <a:lvl5pPr>
              <a:defRPr sz="321"/>
            </a:lvl5pPr>
            <a:lvl6pPr>
              <a:defRPr sz="321"/>
            </a:lvl6pPr>
            <a:lvl7pPr>
              <a:defRPr sz="321"/>
            </a:lvl7pPr>
            <a:lvl8pPr>
              <a:defRPr sz="321"/>
            </a:lvl8pPr>
            <a:lvl9pPr>
              <a:defRPr sz="32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96224D-36D6-4F45-BC4D-24940C41429D}" type="slidenum">
              <a:rPr lang="en-US" altLang="en-US"/>
              <a:pPr>
                <a:defRPr/>
              </a:pPr>
              <a:t>‹#›</a:t>
            </a:fld>
            <a:endParaRPr lang="en-US" altLang="en-US"/>
          </a:p>
        </p:txBody>
      </p:sp>
    </p:spTree>
    <p:extLst>
      <p:ext uri="{BB962C8B-B14F-4D97-AF65-F5344CB8AC3E}">
        <p14:creationId xmlns:p14="http://schemas.microsoft.com/office/powerpoint/2010/main" val="24551720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424" y="274694"/>
            <a:ext cx="10973153"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423" y="1535056"/>
            <a:ext cx="5386917" cy="639819"/>
          </a:xfrm>
        </p:spPr>
        <p:txBody>
          <a:bodyPr anchor="b"/>
          <a:lstStyle>
            <a:lvl1pPr marL="0" indent="0">
              <a:buNone/>
              <a:defRPr sz="428" b="1"/>
            </a:lvl1pPr>
            <a:lvl2pPr marL="81626" indent="0">
              <a:buNone/>
              <a:defRPr sz="357" b="1"/>
            </a:lvl2pPr>
            <a:lvl3pPr marL="163251" indent="0">
              <a:buNone/>
              <a:defRPr sz="321" b="1"/>
            </a:lvl3pPr>
            <a:lvl4pPr marL="244877" indent="0">
              <a:buNone/>
              <a:defRPr sz="286" b="1"/>
            </a:lvl4pPr>
            <a:lvl5pPr marL="326503" indent="0">
              <a:buNone/>
              <a:defRPr sz="286" b="1"/>
            </a:lvl5pPr>
            <a:lvl6pPr marL="408129" indent="0">
              <a:buNone/>
              <a:defRPr sz="286" b="1"/>
            </a:lvl6pPr>
            <a:lvl7pPr marL="489754" indent="0">
              <a:buNone/>
              <a:defRPr sz="286" b="1"/>
            </a:lvl7pPr>
            <a:lvl8pPr marL="571380" indent="0">
              <a:buNone/>
              <a:defRPr sz="286" b="1"/>
            </a:lvl8pPr>
            <a:lvl9pPr marL="653006" indent="0">
              <a:buNone/>
              <a:defRPr sz="286" b="1"/>
            </a:lvl9pPr>
          </a:lstStyle>
          <a:p>
            <a:pPr lvl="0"/>
            <a:r>
              <a:rPr lang="en-US"/>
              <a:t>Click to edit Master text styles</a:t>
            </a:r>
          </a:p>
        </p:txBody>
      </p:sp>
      <p:sp>
        <p:nvSpPr>
          <p:cNvPr id="4" name="Content Placeholder 3"/>
          <p:cNvSpPr>
            <a:spLocks noGrp="1"/>
          </p:cNvSpPr>
          <p:nvPr>
            <p:ph sz="half" idx="2"/>
          </p:nvPr>
        </p:nvSpPr>
        <p:spPr>
          <a:xfrm>
            <a:off x="609423" y="2174875"/>
            <a:ext cx="5386917" cy="3951174"/>
          </a:xfrm>
        </p:spPr>
        <p:txBody>
          <a:bodyPr/>
          <a:lstStyle>
            <a:lvl1pPr>
              <a:defRPr sz="428"/>
            </a:lvl1pPr>
            <a:lvl2pPr>
              <a:defRPr sz="357"/>
            </a:lvl2pPr>
            <a:lvl3pPr>
              <a:defRPr sz="321"/>
            </a:lvl3pPr>
            <a:lvl4pPr>
              <a:defRPr sz="286"/>
            </a:lvl4pPr>
            <a:lvl5pPr>
              <a:defRPr sz="286"/>
            </a:lvl5pPr>
            <a:lvl6pPr>
              <a:defRPr sz="286"/>
            </a:lvl6pPr>
            <a:lvl7pPr>
              <a:defRPr sz="286"/>
            </a:lvl7pPr>
            <a:lvl8pPr>
              <a:defRPr sz="286"/>
            </a:lvl8pPr>
            <a:lvl9pPr>
              <a:defRPr sz="28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456" y="1535056"/>
            <a:ext cx="5389121" cy="639819"/>
          </a:xfrm>
        </p:spPr>
        <p:txBody>
          <a:bodyPr anchor="b"/>
          <a:lstStyle>
            <a:lvl1pPr marL="0" indent="0">
              <a:buNone/>
              <a:defRPr sz="428" b="1"/>
            </a:lvl1pPr>
            <a:lvl2pPr marL="81626" indent="0">
              <a:buNone/>
              <a:defRPr sz="357" b="1"/>
            </a:lvl2pPr>
            <a:lvl3pPr marL="163251" indent="0">
              <a:buNone/>
              <a:defRPr sz="321" b="1"/>
            </a:lvl3pPr>
            <a:lvl4pPr marL="244877" indent="0">
              <a:buNone/>
              <a:defRPr sz="286" b="1"/>
            </a:lvl4pPr>
            <a:lvl5pPr marL="326503" indent="0">
              <a:buNone/>
              <a:defRPr sz="286" b="1"/>
            </a:lvl5pPr>
            <a:lvl6pPr marL="408129" indent="0">
              <a:buNone/>
              <a:defRPr sz="286" b="1"/>
            </a:lvl6pPr>
            <a:lvl7pPr marL="489754" indent="0">
              <a:buNone/>
              <a:defRPr sz="286" b="1"/>
            </a:lvl7pPr>
            <a:lvl8pPr marL="571380" indent="0">
              <a:buNone/>
              <a:defRPr sz="286" b="1"/>
            </a:lvl8pPr>
            <a:lvl9pPr marL="653006" indent="0">
              <a:buNone/>
              <a:defRPr sz="286" b="1"/>
            </a:lvl9pPr>
          </a:lstStyle>
          <a:p>
            <a:pPr lvl="0"/>
            <a:r>
              <a:rPr lang="en-US"/>
              <a:t>Click to edit Master text styles</a:t>
            </a:r>
          </a:p>
        </p:txBody>
      </p:sp>
      <p:sp>
        <p:nvSpPr>
          <p:cNvPr id="6" name="Content Placeholder 5"/>
          <p:cNvSpPr>
            <a:spLocks noGrp="1"/>
          </p:cNvSpPr>
          <p:nvPr>
            <p:ph sz="quarter" idx="4"/>
          </p:nvPr>
        </p:nvSpPr>
        <p:spPr>
          <a:xfrm>
            <a:off x="6193456" y="2174875"/>
            <a:ext cx="5389121" cy="3951174"/>
          </a:xfrm>
        </p:spPr>
        <p:txBody>
          <a:bodyPr/>
          <a:lstStyle>
            <a:lvl1pPr>
              <a:defRPr sz="428"/>
            </a:lvl1pPr>
            <a:lvl2pPr>
              <a:defRPr sz="357"/>
            </a:lvl2pPr>
            <a:lvl3pPr>
              <a:defRPr sz="321"/>
            </a:lvl3pPr>
            <a:lvl4pPr>
              <a:defRPr sz="286"/>
            </a:lvl4pPr>
            <a:lvl5pPr>
              <a:defRPr sz="286"/>
            </a:lvl5pPr>
            <a:lvl6pPr>
              <a:defRPr sz="286"/>
            </a:lvl6pPr>
            <a:lvl7pPr>
              <a:defRPr sz="286"/>
            </a:lvl7pPr>
            <a:lvl8pPr>
              <a:defRPr sz="286"/>
            </a:lvl8pPr>
            <a:lvl9pPr>
              <a:defRPr sz="28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36505705-DD69-44E0-A8C7-4A6E267F8A53}" type="slidenum">
              <a:rPr lang="en-US" altLang="en-US"/>
              <a:pPr>
                <a:defRPr/>
              </a:pPr>
              <a:t>‹#›</a:t>
            </a:fld>
            <a:endParaRPr lang="en-US" altLang="en-US"/>
          </a:p>
        </p:txBody>
      </p:sp>
    </p:spTree>
    <p:extLst>
      <p:ext uri="{BB962C8B-B14F-4D97-AF65-F5344CB8AC3E}">
        <p14:creationId xmlns:p14="http://schemas.microsoft.com/office/powerpoint/2010/main" val="283155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7AD3703E-C6F2-4EA9-99C7-52BE10137226}" type="slidenum">
              <a:rPr lang="en-US" altLang="en-US"/>
              <a:pPr>
                <a:defRPr/>
              </a:pPr>
              <a:t>‹#›</a:t>
            </a:fld>
            <a:endParaRPr lang="en-US" altLang="en-US"/>
          </a:p>
        </p:txBody>
      </p:sp>
    </p:spTree>
    <p:extLst>
      <p:ext uri="{BB962C8B-B14F-4D97-AF65-F5344CB8AC3E}">
        <p14:creationId xmlns:p14="http://schemas.microsoft.com/office/powerpoint/2010/main" val="2468330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F20E3B2-E9B2-4CD1-A2DA-540293DB5BFD}" type="slidenum">
              <a:rPr lang="en-US" altLang="en-US"/>
              <a:pPr>
                <a:defRPr/>
              </a:pPr>
              <a:t>‹#›</a:t>
            </a:fld>
            <a:endParaRPr lang="en-US" altLang="en-US"/>
          </a:p>
        </p:txBody>
      </p:sp>
    </p:spTree>
    <p:extLst>
      <p:ext uri="{BB962C8B-B14F-4D97-AF65-F5344CB8AC3E}">
        <p14:creationId xmlns:p14="http://schemas.microsoft.com/office/powerpoint/2010/main" val="8202542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424" y="272994"/>
            <a:ext cx="4011083" cy="1161993"/>
          </a:xfrm>
        </p:spPr>
        <p:txBody>
          <a:bodyPr anchor="b"/>
          <a:lstStyle>
            <a:lvl1pPr algn="l">
              <a:defRPr sz="357" b="1"/>
            </a:lvl1pPr>
          </a:lstStyle>
          <a:p>
            <a:r>
              <a:rPr lang="en-US"/>
              <a:t>Click to edit Master title style</a:t>
            </a:r>
          </a:p>
        </p:txBody>
      </p:sp>
      <p:sp>
        <p:nvSpPr>
          <p:cNvPr id="3" name="Content Placeholder 2"/>
          <p:cNvSpPr>
            <a:spLocks noGrp="1"/>
          </p:cNvSpPr>
          <p:nvPr>
            <p:ph idx="1"/>
          </p:nvPr>
        </p:nvSpPr>
        <p:spPr>
          <a:xfrm>
            <a:off x="4766910" y="272993"/>
            <a:ext cx="6815667" cy="5853056"/>
          </a:xfrm>
        </p:spPr>
        <p:txBody>
          <a:bodyPr/>
          <a:lstStyle>
            <a:lvl1pPr>
              <a:defRPr sz="571"/>
            </a:lvl1pPr>
            <a:lvl2pPr>
              <a:defRPr sz="500"/>
            </a:lvl2pPr>
            <a:lvl3pPr>
              <a:defRPr sz="428"/>
            </a:lvl3pPr>
            <a:lvl4pPr>
              <a:defRPr sz="357"/>
            </a:lvl4pPr>
            <a:lvl5pPr>
              <a:defRPr sz="357"/>
            </a:lvl5pPr>
            <a:lvl6pPr>
              <a:defRPr sz="357"/>
            </a:lvl6pPr>
            <a:lvl7pPr>
              <a:defRPr sz="357"/>
            </a:lvl7pPr>
            <a:lvl8pPr>
              <a:defRPr sz="357"/>
            </a:lvl8pPr>
            <a:lvl9pPr>
              <a:defRPr sz="35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424" y="1434986"/>
            <a:ext cx="4011083" cy="4691063"/>
          </a:xfrm>
        </p:spPr>
        <p:txBody>
          <a:bodyPr/>
          <a:lstStyle>
            <a:lvl1pPr marL="0" indent="0">
              <a:buNone/>
              <a:defRPr sz="250"/>
            </a:lvl1pPr>
            <a:lvl2pPr marL="81626" indent="0">
              <a:buNone/>
              <a:defRPr sz="214"/>
            </a:lvl2pPr>
            <a:lvl3pPr marL="163251" indent="0">
              <a:buNone/>
              <a:defRPr sz="179"/>
            </a:lvl3pPr>
            <a:lvl4pPr marL="244877" indent="0">
              <a:buNone/>
              <a:defRPr sz="161"/>
            </a:lvl4pPr>
            <a:lvl5pPr marL="326503" indent="0">
              <a:buNone/>
              <a:defRPr sz="161"/>
            </a:lvl5pPr>
            <a:lvl6pPr marL="408129" indent="0">
              <a:buNone/>
              <a:defRPr sz="161"/>
            </a:lvl6pPr>
            <a:lvl7pPr marL="489754" indent="0">
              <a:buNone/>
              <a:defRPr sz="161"/>
            </a:lvl7pPr>
            <a:lvl8pPr marL="571380" indent="0">
              <a:buNone/>
              <a:defRPr sz="161"/>
            </a:lvl8pPr>
            <a:lvl9pPr marL="653006" indent="0">
              <a:buNone/>
              <a:defRPr sz="161"/>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3378681-8F5A-4039-87B7-2117A3A2611E}" type="slidenum">
              <a:rPr lang="en-US" altLang="en-US"/>
              <a:pPr>
                <a:defRPr/>
              </a:pPr>
              <a:t>‹#›</a:t>
            </a:fld>
            <a:endParaRPr lang="en-US" altLang="en-US"/>
          </a:p>
        </p:txBody>
      </p:sp>
    </p:spTree>
    <p:extLst>
      <p:ext uri="{BB962C8B-B14F-4D97-AF65-F5344CB8AC3E}">
        <p14:creationId xmlns:p14="http://schemas.microsoft.com/office/powerpoint/2010/main" val="2044626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629" y="4800487"/>
            <a:ext cx="7315288" cy="566964"/>
          </a:xfrm>
        </p:spPr>
        <p:txBody>
          <a:bodyPr anchor="b"/>
          <a:lstStyle>
            <a:lvl1pPr algn="l">
              <a:defRPr sz="357" b="1"/>
            </a:lvl1pPr>
          </a:lstStyle>
          <a:p>
            <a:r>
              <a:rPr lang="en-US"/>
              <a:t>Click to edit Master title style</a:t>
            </a:r>
          </a:p>
        </p:txBody>
      </p:sp>
      <p:sp>
        <p:nvSpPr>
          <p:cNvPr id="3" name="Picture Placeholder 2"/>
          <p:cNvSpPr>
            <a:spLocks noGrp="1"/>
          </p:cNvSpPr>
          <p:nvPr>
            <p:ph type="pic" idx="1"/>
          </p:nvPr>
        </p:nvSpPr>
        <p:spPr>
          <a:xfrm>
            <a:off x="2389629" y="612889"/>
            <a:ext cx="7315288" cy="4114743"/>
          </a:xfrm>
        </p:spPr>
        <p:txBody>
          <a:bodyPr/>
          <a:lstStyle>
            <a:lvl1pPr marL="0" indent="0">
              <a:buNone/>
              <a:defRPr sz="571"/>
            </a:lvl1pPr>
            <a:lvl2pPr marL="81626" indent="0">
              <a:buNone/>
              <a:defRPr sz="500"/>
            </a:lvl2pPr>
            <a:lvl3pPr marL="163251" indent="0">
              <a:buNone/>
              <a:defRPr sz="428"/>
            </a:lvl3pPr>
            <a:lvl4pPr marL="244877" indent="0">
              <a:buNone/>
              <a:defRPr sz="357"/>
            </a:lvl4pPr>
            <a:lvl5pPr marL="326503" indent="0">
              <a:buNone/>
              <a:defRPr sz="357"/>
            </a:lvl5pPr>
            <a:lvl6pPr marL="408129" indent="0">
              <a:buNone/>
              <a:defRPr sz="357"/>
            </a:lvl6pPr>
            <a:lvl7pPr marL="489754" indent="0">
              <a:buNone/>
              <a:defRPr sz="357"/>
            </a:lvl7pPr>
            <a:lvl8pPr marL="571380" indent="0">
              <a:buNone/>
              <a:defRPr sz="357"/>
            </a:lvl8pPr>
            <a:lvl9pPr marL="653006" indent="0">
              <a:buNone/>
              <a:defRPr sz="357"/>
            </a:lvl9pPr>
          </a:lstStyle>
          <a:p>
            <a:pPr lvl="0"/>
            <a:endParaRPr lang="en-US" noProof="0"/>
          </a:p>
        </p:txBody>
      </p:sp>
      <p:sp>
        <p:nvSpPr>
          <p:cNvPr id="4" name="Text Placeholder 3"/>
          <p:cNvSpPr>
            <a:spLocks noGrp="1"/>
          </p:cNvSpPr>
          <p:nvPr>
            <p:ph type="body" sz="half" idx="2"/>
          </p:nvPr>
        </p:nvSpPr>
        <p:spPr>
          <a:xfrm>
            <a:off x="2389629" y="5367451"/>
            <a:ext cx="7315288" cy="804806"/>
          </a:xfrm>
        </p:spPr>
        <p:txBody>
          <a:bodyPr/>
          <a:lstStyle>
            <a:lvl1pPr marL="0" indent="0">
              <a:buNone/>
              <a:defRPr sz="250"/>
            </a:lvl1pPr>
            <a:lvl2pPr marL="81626" indent="0">
              <a:buNone/>
              <a:defRPr sz="214"/>
            </a:lvl2pPr>
            <a:lvl3pPr marL="163251" indent="0">
              <a:buNone/>
              <a:defRPr sz="179"/>
            </a:lvl3pPr>
            <a:lvl4pPr marL="244877" indent="0">
              <a:buNone/>
              <a:defRPr sz="161"/>
            </a:lvl4pPr>
            <a:lvl5pPr marL="326503" indent="0">
              <a:buNone/>
              <a:defRPr sz="161"/>
            </a:lvl5pPr>
            <a:lvl6pPr marL="408129" indent="0">
              <a:buNone/>
              <a:defRPr sz="161"/>
            </a:lvl6pPr>
            <a:lvl7pPr marL="489754" indent="0">
              <a:buNone/>
              <a:defRPr sz="161"/>
            </a:lvl7pPr>
            <a:lvl8pPr marL="571380" indent="0">
              <a:buNone/>
              <a:defRPr sz="161"/>
            </a:lvl8pPr>
            <a:lvl9pPr marL="653006" indent="0">
              <a:buNone/>
              <a:defRPr sz="161"/>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6372026-9697-4905-82BA-4DE817F0BC15}" type="slidenum">
              <a:rPr lang="en-US" altLang="en-US"/>
              <a:pPr>
                <a:defRPr/>
              </a:pPr>
              <a:t>‹#›</a:t>
            </a:fld>
            <a:endParaRPr lang="en-US" altLang="en-US"/>
          </a:p>
        </p:txBody>
      </p:sp>
    </p:spTree>
    <p:extLst>
      <p:ext uri="{BB962C8B-B14F-4D97-AF65-F5344CB8AC3E}">
        <p14:creationId xmlns:p14="http://schemas.microsoft.com/office/powerpoint/2010/main" val="27405445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865" y="274505"/>
            <a:ext cx="10972271"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3246" tIns="251623" rIns="503246" bIns="251623"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609865" y="1600068"/>
            <a:ext cx="10972271" cy="4526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3246" tIns="251623" rIns="503246" bIns="25162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p:cNvSpPr>
            <a:spLocks noGrp="1" noChangeArrowheads="1"/>
          </p:cNvSpPr>
          <p:nvPr>
            <p:ph type="dt" sz="half" idx="2"/>
          </p:nvPr>
        </p:nvSpPr>
        <p:spPr bwMode="auto">
          <a:xfrm>
            <a:off x="609865" y="6245159"/>
            <a:ext cx="2844271" cy="47625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l" eaLnBrk="1" hangingPunct="1">
              <a:defRPr sz="1375">
                <a:latin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4165865" y="6245159"/>
            <a:ext cx="3860271" cy="47625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ctr" eaLnBrk="1" hangingPunct="1">
              <a:defRPr sz="1375">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8737865" y="6245159"/>
            <a:ext cx="2844271" cy="47625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r" eaLnBrk="1" hangingPunct="1">
              <a:defRPr sz="1375" smtClean="0"/>
            </a:lvl1pPr>
          </a:lstStyle>
          <a:p>
            <a:pPr>
              <a:defRPr/>
            </a:pPr>
            <a:fld id="{CAE537AD-9BB0-4881-8848-C6BA09023DFE}"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898447" rtl="0" eaLnBrk="0" fontAlgn="base" hangingPunct="0">
        <a:spcBef>
          <a:spcPct val="0"/>
        </a:spcBef>
        <a:spcAft>
          <a:spcPct val="0"/>
        </a:spcAft>
        <a:defRPr sz="4312">
          <a:solidFill>
            <a:schemeClr val="tx2"/>
          </a:solidFill>
          <a:latin typeface="+mj-lt"/>
          <a:ea typeface="+mj-ea"/>
          <a:cs typeface="+mj-cs"/>
        </a:defRPr>
      </a:lvl1pPr>
      <a:lvl2pPr algn="ctr" defTabSz="898447" rtl="0" eaLnBrk="0" fontAlgn="base" hangingPunct="0">
        <a:spcBef>
          <a:spcPct val="0"/>
        </a:spcBef>
        <a:spcAft>
          <a:spcPct val="0"/>
        </a:spcAft>
        <a:defRPr sz="4312">
          <a:solidFill>
            <a:schemeClr val="tx2"/>
          </a:solidFill>
          <a:latin typeface="Arial" charset="0"/>
        </a:defRPr>
      </a:lvl2pPr>
      <a:lvl3pPr algn="ctr" defTabSz="898447" rtl="0" eaLnBrk="0" fontAlgn="base" hangingPunct="0">
        <a:spcBef>
          <a:spcPct val="0"/>
        </a:spcBef>
        <a:spcAft>
          <a:spcPct val="0"/>
        </a:spcAft>
        <a:defRPr sz="4312">
          <a:solidFill>
            <a:schemeClr val="tx2"/>
          </a:solidFill>
          <a:latin typeface="Arial" charset="0"/>
        </a:defRPr>
      </a:lvl3pPr>
      <a:lvl4pPr algn="ctr" defTabSz="898447" rtl="0" eaLnBrk="0" fontAlgn="base" hangingPunct="0">
        <a:spcBef>
          <a:spcPct val="0"/>
        </a:spcBef>
        <a:spcAft>
          <a:spcPct val="0"/>
        </a:spcAft>
        <a:defRPr sz="4312">
          <a:solidFill>
            <a:schemeClr val="tx2"/>
          </a:solidFill>
          <a:latin typeface="Arial" charset="0"/>
        </a:defRPr>
      </a:lvl4pPr>
      <a:lvl5pPr algn="ctr" defTabSz="898447" rtl="0" eaLnBrk="0" fontAlgn="base" hangingPunct="0">
        <a:spcBef>
          <a:spcPct val="0"/>
        </a:spcBef>
        <a:spcAft>
          <a:spcPct val="0"/>
        </a:spcAft>
        <a:defRPr sz="4312">
          <a:solidFill>
            <a:schemeClr val="tx2"/>
          </a:solidFill>
          <a:latin typeface="Arial" charset="0"/>
        </a:defRPr>
      </a:lvl5pPr>
      <a:lvl6pPr marL="81626" algn="ctr" defTabSz="898450" rtl="0" fontAlgn="base">
        <a:spcBef>
          <a:spcPct val="0"/>
        </a:spcBef>
        <a:spcAft>
          <a:spcPct val="0"/>
        </a:spcAft>
        <a:defRPr sz="4321">
          <a:solidFill>
            <a:schemeClr val="tx2"/>
          </a:solidFill>
          <a:latin typeface="Arial" charset="0"/>
        </a:defRPr>
      </a:lvl6pPr>
      <a:lvl7pPr marL="163251" algn="ctr" defTabSz="898450" rtl="0" fontAlgn="base">
        <a:spcBef>
          <a:spcPct val="0"/>
        </a:spcBef>
        <a:spcAft>
          <a:spcPct val="0"/>
        </a:spcAft>
        <a:defRPr sz="4321">
          <a:solidFill>
            <a:schemeClr val="tx2"/>
          </a:solidFill>
          <a:latin typeface="Arial" charset="0"/>
        </a:defRPr>
      </a:lvl7pPr>
      <a:lvl8pPr marL="244877" algn="ctr" defTabSz="898450" rtl="0" fontAlgn="base">
        <a:spcBef>
          <a:spcPct val="0"/>
        </a:spcBef>
        <a:spcAft>
          <a:spcPct val="0"/>
        </a:spcAft>
        <a:defRPr sz="4321">
          <a:solidFill>
            <a:schemeClr val="tx2"/>
          </a:solidFill>
          <a:latin typeface="Arial" charset="0"/>
        </a:defRPr>
      </a:lvl8pPr>
      <a:lvl9pPr marL="326503" algn="ctr" defTabSz="898450" rtl="0" fontAlgn="base">
        <a:spcBef>
          <a:spcPct val="0"/>
        </a:spcBef>
        <a:spcAft>
          <a:spcPct val="0"/>
        </a:spcAft>
        <a:defRPr sz="4321">
          <a:solidFill>
            <a:schemeClr val="tx2"/>
          </a:solidFill>
          <a:latin typeface="Arial" charset="0"/>
        </a:defRPr>
      </a:lvl9pPr>
    </p:titleStyle>
    <p:bodyStyle>
      <a:lvl1pPr marL="336959" indent="-336959" algn="l" defTabSz="898447" rtl="0" eaLnBrk="0" fontAlgn="base" hangingPunct="0">
        <a:spcBef>
          <a:spcPct val="20000"/>
        </a:spcBef>
        <a:spcAft>
          <a:spcPct val="0"/>
        </a:spcAft>
        <a:buChar char="•"/>
        <a:defRPr sz="3145">
          <a:solidFill>
            <a:schemeClr val="tx1"/>
          </a:solidFill>
          <a:latin typeface="+mn-lt"/>
          <a:ea typeface="+mn-ea"/>
          <a:cs typeface="+mn-cs"/>
        </a:defRPr>
      </a:lvl1pPr>
      <a:lvl2pPr marL="729803" indent="-280413" algn="l" defTabSz="898447" rtl="0" eaLnBrk="0" fontAlgn="base" hangingPunct="0">
        <a:spcBef>
          <a:spcPct val="20000"/>
        </a:spcBef>
        <a:spcAft>
          <a:spcPct val="0"/>
        </a:spcAft>
        <a:buChar char="–"/>
        <a:defRPr sz="2750">
          <a:solidFill>
            <a:schemeClr val="tx1"/>
          </a:solidFill>
          <a:latin typeface="+mn-lt"/>
        </a:defRPr>
      </a:lvl2pPr>
      <a:lvl3pPr marL="1122977" indent="-224529" algn="l" defTabSz="898447" rtl="0" eaLnBrk="0" fontAlgn="base" hangingPunct="0">
        <a:spcBef>
          <a:spcPct val="20000"/>
        </a:spcBef>
        <a:spcAft>
          <a:spcPct val="0"/>
        </a:spcAft>
        <a:buChar char="•"/>
        <a:defRPr sz="2354">
          <a:solidFill>
            <a:schemeClr val="tx1"/>
          </a:solidFill>
          <a:latin typeface="+mn-lt"/>
        </a:defRPr>
      </a:lvl3pPr>
      <a:lvl4pPr marL="1572366" indent="-224198" algn="l" defTabSz="898447" rtl="0" eaLnBrk="0" fontAlgn="base" hangingPunct="0">
        <a:spcBef>
          <a:spcPct val="20000"/>
        </a:spcBef>
        <a:spcAft>
          <a:spcPct val="0"/>
        </a:spcAft>
        <a:buChar char="–"/>
        <a:defRPr sz="1979">
          <a:solidFill>
            <a:schemeClr val="tx1"/>
          </a:solidFill>
          <a:latin typeface="+mn-lt"/>
        </a:defRPr>
      </a:lvl4pPr>
      <a:lvl5pPr marL="2021093" indent="-223868" algn="l" defTabSz="898447" rtl="0" eaLnBrk="0" fontAlgn="base" hangingPunct="0">
        <a:spcBef>
          <a:spcPct val="20000"/>
        </a:spcBef>
        <a:spcAft>
          <a:spcPct val="0"/>
        </a:spcAft>
        <a:buChar char="»"/>
        <a:defRPr sz="1979">
          <a:solidFill>
            <a:schemeClr val="tx1"/>
          </a:solidFill>
          <a:latin typeface="+mn-lt"/>
        </a:defRPr>
      </a:lvl5pPr>
      <a:lvl6pPr marL="2102996" indent="-224187" algn="l" defTabSz="898450" rtl="0" fontAlgn="base">
        <a:spcBef>
          <a:spcPct val="20000"/>
        </a:spcBef>
        <a:spcAft>
          <a:spcPct val="0"/>
        </a:spcAft>
        <a:buChar char="»"/>
        <a:defRPr sz="1982">
          <a:solidFill>
            <a:schemeClr val="tx1"/>
          </a:solidFill>
          <a:latin typeface="+mn-lt"/>
        </a:defRPr>
      </a:lvl6pPr>
      <a:lvl7pPr marL="2184621" indent="-224187" algn="l" defTabSz="898450" rtl="0" fontAlgn="base">
        <a:spcBef>
          <a:spcPct val="20000"/>
        </a:spcBef>
        <a:spcAft>
          <a:spcPct val="0"/>
        </a:spcAft>
        <a:buChar char="»"/>
        <a:defRPr sz="1982">
          <a:solidFill>
            <a:schemeClr val="tx1"/>
          </a:solidFill>
          <a:latin typeface="+mn-lt"/>
        </a:defRPr>
      </a:lvl7pPr>
      <a:lvl8pPr marL="2266247" indent="-224187" algn="l" defTabSz="898450" rtl="0" fontAlgn="base">
        <a:spcBef>
          <a:spcPct val="20000"/>
        </a:spcBef>
        <a:spcAft>
          <a:spcPct val="0"/>
        </a:spcAft>
        <a:buChar char="»"/>
        <a:defRPr sz="1982">
          <a:solidFill>
            <a:schemeClr val="tx1"/>
          </a:solidFill>
          <a:latin typeface="+mn-lt"/>
        </a:defRPr>
      </a:lvl8pPr>
      <a:lvl9pPr marL="2347873" indent="-224187" algn="l" defTabSz="898450" rtl="0" fontAlgn="base">
        <a:spcBef>
          <a:spcPct val="20000"/>
        </a:spcBef>
        <a:spcAft>
          <a:spcPct val="0"/>
        </a:spcAft>
        <a:buChar char="»"/>
        <a:defRPr sz="1982">
          <a:solidFill>
            <a:schemeClr val="tx1"/>
          </a:solidFill>
          <a:latin typeface="+mn-lt"/>
        </a:defRPr>
      </a:lvl9pPr>
    </p:bodyStyle>
    <p:otherStyle>
      <a:defPPr>
        <a:defRPr lang="en-US"/>
      </a:defPPr>
      <a:lvl1pPr marL="0" algn="l" defTabSz="163251" rtl="0" eaLnBrk="1" latinLnBrk="0" hangingPunct="1">
        <a:defRPr sz="321" kern="1200">
          <a:solidFill>
            <a:schemeClr val="tx1"/>
          </a:solidFill>
          <a:latin typeface="+mn-lt"/>
          <a:ea typeface="+mn-ea"/>
          <a:cs typeface="+mn-cs"/>
        </a:defRPr>
      </a:lvl1pPr>
      <a:lvl2pPr marL="81626" algn="l" defTabSz="163251" rtl="0" eaLnBrk="1" latinLnBrk="0" hangingPunct="1">
        <a:defRPr sz="321" kern="1200">
          <a:solidFill>
            <a:schemeClr val="tx1"/>
          </a:solidFill>
          <a:latin typeface="+mn-lt"/>
          <a:ea typeface="+mn-ea"/>
          <a:cs typeface="+mn-cs"/>
        </a:defRPr>
      </a:lvl2pPr>
      <a:lvl3pPr marL="163251" algn="l" defTabSz="163251" rtl="0" eaLnBrk="1" latinLnBrk="0" hangingPunct="1">
        <a:defRPr sz="321" kern="1200">
          <a:solidFill>
            <a:schemeClr val="tx1"/>
          </a:solidFill>
          <a:latin typeface="+mn-lt"/>
          <a:ea typeface="+mn-ea"/>
          <a:cs typeface="+mn-cs"/>
        </a:defRPr>
      </a:lvl3pPr>
      <a:lvl4pPr marL="244877" algn="l" defTabSz="163251" rtl="0" eaLnBrk="1" latinLnBrk="0" hangingPunct="1">
        <a:defRPr sz="321" kern="1200">
          <a:solidFill>
            <a:schemeClr val="tx1"/>
          </a:solidFill>
          <a:latin typeface="+mn-lt"/>
          <a:ea typeface="+mn-ea"/>
          <a:cs typeface="+mn-cs"/>
        </a:defRPr>
      </a:lvl4pPr>
      <a:lvl5pPr marL="326503" algn="l" defTabSz="163251" rtl="0" eaLnBrk="1" latinLnBrk="0" hangingPunct="1">
        <a:defRPr sz="321" kern="1200">
          <a:solidFill>
            <a:schemeClr val="tx1"/>
          </a:solidFill>
          <a:latin typeface="+mn-lt"/>
          <a:ea typeface="+mn-ea"/>
          <a:cs typeface="+mn-cs"/>
        </a:defRPr>
      </a:lvl5pPr>
      <a:lvl6pPr marL="408129" algn="l" defTabSz="163251" rtl="0" eaLnBrk="1" latinLnBrk="0" hangingPunct="1">
        <a:defRPr sz="321" kern="1200">
          <a:solidFill>
            <a:schemeClr val="tx1"/>
          </a:solidFill>
          <a:latin typeface="+mn-lt"/>
          <a:ea typeface="+mn-ea"/>
          <a:cs typeface="+mn-cs"/>
        </a:defRPr>
      </a:lvl6pPr>
      <a:lvl7pPr marL="489754" algn="l" defTabSz="163251" rtl="0" eaLnBrk="1" latinLnBrk="0" hangingPunct="1">
        <a:defRPr sz="321" kern="1200">
          <a:solidFill>
            <a:schemeClr val="tx1"/>
          </a:solidFill>
          <a:latin typeface="+mn-lt"/>
          <a:ea typeface="+mn-ea"/>
          <a:cs typeface="+mn-cs"/>
        </a:defRPr>
      </a:lvl7pPr>
      <a:lvl8pPr marL="571380" algn="l" defTabSz="163251" rtl="0" eaLnBrk="1" latinLnBrk="0" hangingPunct="1">
        <a:defRPr sz="321" kern="1200">
          <a:solidFill>
            <a:schemeClr val="tx1"/>
          </a:solidFill>
          <a:latin typeface="+mn-lt"/>
          <a:ea typeface="+mn-ea"/>
          <a:cs typeface="+mn-cs"/>
        </a:defRPr>
      </a:lvl8pPr>
      <a:lvl9pPr marL="653006" algn="l" defTabSz="163251" rtl="0" eaLnBrk="1" latinLnBrk="0" hangingPunct="1">
        <a:defRPr sz="32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ihi.org/resources/Pages/Tools/PlanDoStudyActWorksheet.aspx" TargetMode="External"/><Relationship Id="rId2" Type="http://schemas.openxmlformats.org/officeDocument/2006/relationships/hyperlink" Target="https://doi.org/10.1016/j.aorn.2016.07.002" TargetMode="External"/><Relationship Id="rId1" Type="http://schemas.openxmlformats.org/officeDocument/2006/relationships/slideLayout" Target="../slideLayouts/slideLayout7.xml"/><Relationship Id="rId6" Type="http://schemas.openxmlformats.org/officeDocument/2006/relationships/chart" Target="../charts/chart2.xml"/><Relationship Id="rId5" Type="http://schemas.openxmlformats.org/officeDocument/2006/relationships/chart" Target="../charts/chart1.xml"/><Relationship Id="rId4" Type="http://schemas.openxmlformats.org/officeDocument/2006/relationships/image" Target="../media/image1.tiff"/></Relationships>
</file>

<file path=ppt/slides/_rels/slide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35"/>
          <p:cNvSpPr>
            <a:spLocks noChangeArrowheads="1"/>
          </p:cNvSpPr>
          <p:nvPr/>
        </p:nvSpPr>
        <p:spPr bwMode="auto">
          <a:xfrm>
            <a:off x="3791743" y="1195598"/>
            <a:ext cx="3611893" cy="14684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a:p>
        </p:txBody>
      </p:sp>
      <p:sp>
        <p:nvSpPr>
          <p:cNvPr id="2051" name="Rectangle 36"/>
          <p:cNvSpPr>
            <a:spLocks noChangeArrowheads="1"/>
          </p:cNvSpPr>
          <p:nvPr/>
        </p:nvSpPr>
        <p:spPr bwMode="auto">
          <a:xfrm>
            <a:off x="9067800" y="1186799"/>
            <a:ext cx="2380589" cy="14684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a:p>
        </p:txBody>
      </p:sp>
      <p:sp>
        <p:nvSpPr>
          <p:cNvPr id="2052" name="Rectangle 37"/>
          <p:cNvSpPr>
            <a:spLocks noChangeArrowheads="1"/>
          </p:cNvSpPr>
          <p:nvPr/>
        </p:nvSpPr>
        <p:spPr bwMode="auto">
          <a:xfrm>
            <a:off x="9064795" y="3301819"/>
            <a:ext cx="2380589" cy="14684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a:p>
        </p:txBody>
      </p:sp>
      <p:sp>
        <p:nvSpPr>
          <p:cNvPr id="2053" name="Rectangle 38"/>
          <p:cNvSpPr>
            <a:spLocks noChangeArrowheads="1"/>
          </p:cNvSpPr>
          <p:nvPr/>
        </p:nvSpPr>
        <p:spPr bwMode="auto">
          <a:xfrm>
            <a:off x="9064795" y="5821358"/>
            <a:ext cx="2380589" cy="14684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a:p>
        </p:txBody>
      </p:sp>
      <p:sp>
        <p:nvSpPr>
          <p:cNvPr id="2054" name="Rectangle 41"/>
          <p:cNvSpPr>
            <a:spLocks noChangeArrowheads="1"/>
          </p:cNvSpPr>
          <p:nvPr/>
        </p:nvSpPr>
        <p:spPr bwMode="auto">
          <a:xfrm>
            <a:off x="389783" y="1186086"/>
            <a:ext cx="1906323" cy="14684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a:p>
        </p:txBody>
      </p:sp>
      <p:sp>
        <p:nvSpPr>
          <p:cNvPr id="2056" name="Rectangle 39"/>
          <p:cNvSpPr>
            <a:spLocks noChangeArrowheads="1"/>
          </p:cNvSpPr>
          <p:nvPr/>
        </p:nvSpPr>
        <p:spPr bwMode="auto">
          <a:xfrm>
            <a:off x="389783" y="3073513"/>
            <a:ext cx="1906323" cy="14684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a:p>
        </p:txBody>
      </p:sp>
      <p:sp>
        <p:nvSpPr>
          <p:cNvPr id="2091" name="Text Box 43"/>
          <p:cNvSpPr txBox="1">
            <a:spLocks noChangeArrowheads="1"/>
          </p:cNvSpPr>
          <p:nvPr/>
        </p:nvSpPr>
        <p:spPr bwMode="auto">
          <a:xfrm>
            <a:off x="142834" y="3010984"/>
            <a:ext cx="1905992" cy="146836"/>
          </a:xfrm>
          <a:prstGeom prst="rect">
            <a:avLst/>
          </a:prstGeom>
          <a:gradFill rotWithShape="0">
            <a:gsLst>
              <a:gs pos="0">
                <a:srgbClr val="502D7F"/>
              </a:gs>
              <a:gs pos="100000">
                <a:schemeClr val="tx2"/>
              </a:gs>
            </a:gsLst>
            <a:lin ang="0" scaled="1"/>
          </a:gradFill>
          <a:ln w="9525">
            <a:noFill/>
            <a:miter lim="800000"/>
            <a:headEnd/>
            <a:tailEnd/>
          </a:ln>
          <a:effectLst/>
        </p:spPr>
        <p:txBody>
          <a:bodyPr lIns="25781" tIns="12891" rIns="25781" bIns="12891">
            <a:spAutoFit/>
          </a:bodyPr>
          <a:lstStyle/>
          <a:p>
            <a:pPr defTabSz="257631">
              <a:spcBef>
                <a:spcPct val="50000"/>
              </a:spcBef>
              <a:defRPr/>
            </a:pPr>
            <a:r>
              <a:rPr lang="en-US" sz="785" b="1" dirty="0">
                <a:solidFill>
                  <a:schemeClr val="bg1"/>
                </a:solidFill>
                <a:effectLst>
                  <a:outerShdw blurRad="38100" dist="38100" dir="2700000" algn="tl">
                    <a:srgbClr val="000000"/>
                  </a:outerShdw>
                </a:effectLst>
                <a:latin typeface="Arial" charset="0"/>
              </a:rPr>
              <a:t>INTRODUCTION</a:t>
            </a:r>
            <a:endParaRPr lang="en-US" sz="678" dirty="0">
              <a:effectLst>
                <a:outerShdw blurRad="38100" dist="38100" dir="2700000" algn="tl">
                  <a:srgbClr val="FFFFFF"/>
                </a:outerShdw>
              </a:effectLst>
              <a:latin typeface="Times New Roman" pitchFamily="18" charset="0"/>
            </a:endParaRPr>
          </a:p>
        </p:txBody>
      </p:sp>
      <p:sp>
        <p:nvSpPr>
          <p:cNvPr id="2092" name="Text Box 44"/>
          <p:cNvSpPr txBox="1">
            <a:spLocks noChangeArrowheads="1"/>
          </p:cNvSpPr>
          <p:nvPr/>
        </p:nvSpPr>
        <p:spPr bwMode="auto">
          <a:xfrm>
            <a:off x="156041" y="1105811"/>
            <a:ext cx="1905992" cy="146836"/>
          </a:xfrm>
          <a:prstGeom prst="rect">
            <a:avLst/>
          </a:prstGeom>
          <a:gradFill rotWithShape="0">
            <a:gsLst>
              <a:gs pos="0">
                <a:srgbClr val="502D7F"/>
              </a:gs>
              <a:gs pos="100000">
                <a:schemeClr val="tx2"/>
              </a:gs>
            </a:gsLst>
            <a:lin ang="0" scaled="1"/>
          </a:gradFill>
          <a:ln w="9525">
            <a:noFill/>
            <a:miter lim="800000"/>
            <a:headEnd/>
            <a:tailEnd/>
          </a:ln>
          <a:effectLst/>
        </p:spPr>
        <p:txBody>
          <a:bodyPr lIns="25781" tIns="12891" rIns="25781" bIns="12891">
            <a:spAutoFit/>
          </a:bodyPr>
          <a:lstStyle/>
          <a:p>
            <a:pPr defTabSz="257631">
              <a:spcBef>
                <a:spcPct val="50000"/>
              </a:spcBef>
              <a:defRPr/>
            </a:pPr>
            <a:r>
              <a:rPr lang="en-US" sz="785" b="1" dirty="0">
                <a:solidFill>
                  <a:schemeClr val="bg1"/>
                </a:solidFill>
                <a:effectLst>
                  <a:outerShdw blurRad="38100" dist="38100" dir="2700000" algn="tl">
                    <a:srgbClr val="000000"/>
                  </a:outerShdw>
                </a:effectLst>
                <a:latin typeface="Arial" charset="0"/>
              </a:rPr>
              <a:t>ABSTRACT</a:t>
            </a:r>
            <a:endParaRPr lang="en-US" sz="678" dirty="0">
              <a:effectLst>
                <a:outerShdw blurRad="38100" dist="38100" dir="2700000" algn="tl">
                  <a:srgbClr val="FFFFFF"/>
                </a:outerShdw>
              </a:effectLst>
              <a:latin typeface="Times New Roman" pitchFamily="18" charset="0"/>
            </a:endParaRPr>
          </a:p>
        </p:txBody>
      </p:sp>
      <p:sp>
        <p:nvSpPr>
          <p:cNvPr id="2093" name="Text Box 45"/>
          <p:cNvSpPr txBox="1">
            <a:spLocks noChangeArrowheads="1"/>
          </p:cNvSpPr>
          <p:nvPr/>
        </p:nvSpPr>
        <p:spPr bwMode="auto">
          <a:xfrm>
            <a:off x="3592620" y="1088405"/>
            <a:ext cx="3620492" cy="146836"/>
          </a:xfrm>
          <a:prstGeom prst="rect">
            <a:avLst/>
          </a:prstGeom>
          <a:gradFill rotWithShape="0">
            <a:gsLst>
              <a:gs pos="0">
                <a:srgbClr val="502D7F"/>
              </a:gs>
              <a:gs pos="100000">
                <a:schemeClr val="tx2"/>
              </a:gs>
            </a:gsLst>
            <a:lin ang="0" scaled="1"/>
          </a:gradFill>
          <a:ln w="9525">
            <a:noFill/>
            <a:miter lim="800000"/>
            <a:headEnd/>
            <a:tailEnd/>
          </a:ln>
          <a:effectLst/>
        </p:spPr>
        <p:txBody>
          <a:bodyPr lIns="25781" tIns="12891" rIns="25781" bIns="12891">
            <a:spAutoFit/>
          </a:bodyPr>
          <a:lstStyle/>
          <a:p>
            <a:pPr defTabSz="257631">
              <a:spcBef>
                <a:spcPct val="50000"/>
              </a:spcBef>
              <a:defRPr/>
            </a:pPr>
            <a:r>
              <a:rPr lang="en-US" sz="785" b="1">
                <a:solidFill>
                  <a:schemeClr val="bg1"/>
                </a:solidFill>
                <a:effectLst>
                  <a:outerShdw blurRad="38100" dist="38100" dir="2700000" algn="tl">
                    <a:srgbClr val="000000"/>
                  </a:outerShdw>
                </a:effectLst>
                <a:latin typeface="Arial" charset="0"/>
              </a:rPr>
              <a:t>RESULTS</a:t>
            </a:r>
            <a:endParaRPr lang="en-US" sz="678">
              <a:effectLst>
                <a:outerShdw blurRad="38100" dist="38100" dir="2700000" algn="tl">
                  <a:srgbClr val="FFFFFF"/>
                </a:outerShdw>
              </a:effectLst>
              <a:latin typeface="Times New Roman" pitchFamily="18" charset="0"/>
            </a:endParaRPr>
          </a:p>
        </p:txBody>
      </p:sp>
      <p:sp>
        <p:nvSpPr>
          <p:cNvPr id="2094" name="Text Box 46"/>
          <p:cNvSpPr txBox="1">
            <a:spLocks noChangeArrowheads="1"/>
          </p:cNvSpPr>
          <p:nvPr/>
        </p:nvSpPr>
        <p:spPr bwMode="auto">
          <a:xfrm>
            <a:off x="8877276" y="1109225"/>
            <a:ext cx="2380258" cy="146836"/>
          </a:xfrm>
          <a:prstGeom prst="rect">
            <a:avLst/>
          </a:prstGeom>
          <a:gradFill rotWithShape="0">
            <a:gsLst>
              <a:gs pos="0">
                <a:srgbClr val="502D7F"/>
              </a:gs>
              <a:gs pos="100000">
                <a:schemeClr val="tx2"/>
              </a:gs>
            </a:gsLst>
            <a:lin ang="0" scaled="1"/>
          </a:gradFill>
          <a:ln w="9525">
            <a:noFill/>
            <a:miter lim="800000"/>
            <a:headEnd/>
            <a:tailEnd/>
          </a:ln>
          <a:effectLst/>
        </p:spPr>
        <p:txBody>
          <a:bodyPr lIns="25781" tIns="12891" rIns="25781" bIns="12891">
            <a:spAutoFit/>
          </a:bodyPr>
          <a:lstStyle/>
          <a:p>
            <a:pPr defTabSz="257631">
              <a:spcBef>
                <a:spcPct val="50000"/>
              </a:spcBef>
              <a:defRPr/>
            </a:pPr>
            <a:r>
              <a:rPr lang="en-US" sz="785" b="1" dirty="0">
                <a:solidFill>
                  <a:schemeClr val="bg1"/>
                </a:solidFill>
                <a:effectLst>
                  <a:outerShdw blurRad="38100" dist="38100" dir="2700000" algn="tl">
                    <a:srgbClr val="000000"/>
                  </a:outerShdw>
                </a:effectLst>
                <a:latin typeface="Arial" charset="0"/>
              </a:rPr>
              <a:t>DISCUSSION</a:t>
            </a:r>
            <a:endParaRPr lang="en-US" sz="678" dirty="0">
              <a:latin typeface="Times New Roman" pitchFamily="18" charset="0"/>
            </a:endParaRPr>
          </a:p>
        </p:txBody>
      </p:sp>
      <p:sp>
        <p:nvSpPr>
          <p:cNvPr id="2099" name="Text Box 51"/>
          <p:cNvSpPr txBox="1">
            <a:spLocks noChangeArrowheads="1"/>
          </p:cNvSpPr>
          <p:nvPr/>
        </p:nvSpPr>
        <p:spPr bwMode="auto">
          <a:xfrm>
            <a:off x="8809869" y="3193297"/>
            <a:ext cx="2380258" cy="146836"/>
          </a:xfrm>
          <a:prstGeom prst="rect">
            <a:avLst/>
          </a:prstGeom>
          <a:gradFill rotWithShape="0">
            <a:gsLst>
              <a:gs pos="0">
                <a:srgbClr val="502D7F"/>
              </a:gs>
              <a:gs pos="100000">
                <a:schemeClr val="tx2"/>
              </a:gs>
            </a:gsLst>
            <a:lin ang="0" scaled="1"/>
          </a:gradFill>
          <a:ln w="9525">
            <a:noFill/>
            <a:miter lim="800000"/>
            <a:headEnd/>
            <a:tailEnd/>
          </a:ln>
          <a:effectLst/>
        </p:spPr>
        <p:txBody>
          <a:bodyPr lIns="25781" tIns="12891" rIns="25781" bIns="12891">
            <a:spAutoFit/>
          </a:bodyPr>
          <a:lstStyle/>
          <a:p>
            <a:pPr defTabSz="257631">
              <a:spcBef>
                <a:spcPct val="50000"/>
              </a:spcBef>
              <a:defRPr/>
            </a:pPr>
            <a:r>
              <a:rPr lang="en-US" sz="785" b="1" dirty="0">
                <a:solidFill>
                  <a:schemeClr val="bg1"/>
                </a:solidFill>
                <a:effectLst>
                  <a:outerShdw blurRad="38100" dist="38100" dir="2700000" algn="tl">
                    <a:srgbClr val="000000"/>
                  </a:outerShdw>
                </a:effectLst>
                <a:latin typeface="Arial" charset="0"/>
              </a:rPr>
              <a:t>CONCLUSIONS</a:t>
            </a:r>
            <a:endParaRPr lang="en-US" sz="678" dirty="0">
              <a:latin typeface="Times New Roman" pitchFamily="18" charset="0"/>
            </a:endParaRPr>
          </a:p>
        </p:txBody>
      </p:sp>
      <p:sp>
        <p:nvSpPr>
          <p:cNvPr id="2101" name="Text Box 53"/>
          <p:cNvSpPr txBox="1">
            <a:spLocks noChangeArrowheads="1"/>
          </p:cNvSpPr>
          <p:nvPr/>
        </p:nvSpPr>
        <p:spPr bwMode="auto">
          <a:xfrm>
            <a:off x="8836357" y="5714849"/>
            <a:ext cx="2380258" cy="146836"/>
          </a:xfrm>
          <a:prstGeom prst="rect">
            <a:avLst/>
          </a:prstGeom>
          <a:gradFill rotWithShape="0">
            <a:gsLst>
              <a:gs pos="0">
                <a:srgbClr val="502D7F"/>
              </a:gs>
              <a:gs pos="100000">
                <a:schemeClr val="tx2"/>
              </a:gs>
            </a:gsLst>
            <a:lin ang="0" scaled="1"/>
          </a:gradFill>
          <a:ln w="9525">
            <a:noFill/>
            <a:miter lim="800000"/>
            <a:headEnd/>
            <a:tailEnd/>
          </a:ln>
          <a:effectLst/>
        </p:spPr>
        <p:txBody>
          <a:bodyPr lIns="25781" tIns="12891" rIns="25781" bIns="12891">
            <a:spAutoFit/>
          </a:bodyPr>
          <a:lstStyle/>
          <a:p>
            <a:pPr defTabSz="257631">
              <a:spcBef>
                <a:spcPct val="50000"/>
              </a:spcBef>
              <a:defRPr/>
            </a:pPr>
            <a:r>
              <a:rPr lang="en-US" sz="785" b="1" dirty="0">
                <a:solidFill>
                  <a:schemeClr val="bg1"/>
                </a:solidFill>
                <a:effectLst>
                  <a:outerShdw blurRad="38100" dist="38100" dir="2700000" algn="tl">
                    <a:srgbClr val="000000"/>
                  </a:outerShdw>
                </a:effectLst>
                <a:latin typeface="Arial" charset="0"/>
              </a:rPr>
              <a:t>REFERENCES</a:t>
            </a:r>
            <a:endParaRPr lang="en-US" sz="678" dirty="0">
              <a:latin typeface="Times New Roman" pitchFamily="18" charset="0"/>
            </a:endParaRPr>
          </a:p>
        </p:txBody>
      </p:sp>
      <p:sp>
        <p:nvSpPr>
          <p:cNvPr id="2067" name="Rectangle 57"/>
          <p:cNvSpPr>
            <a:spLocks noChangeArrowheads="1"/>
          </p:cNvSpPr>
          <p:nvPr/>
        </p:nvSpPr>
        <p:spPr bwMode="auto">
          <a:xfrm>
            <a:off x="0" y="-17694"/>
            <a:ext cx="12192000" cy="1026024"/>
          </a:xfrm>
          <a:prstGeom prst="rect">
            <a:avLst/>
          </a:prstGeom>
          <a:gradFill rotWithShape="0">
            <a:gsLst>
              <a:gs pos="0">
                <a:srgbClr val="502D7F"/>
              </a:gs>
              <a:gs pos="100000">
                <a:schemeClr val="tx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a:p>
        </p:txBody>
      </p:sp>
      <p:sp>
        <p:nvSpPr>
          <p:cNvPr id="2068" name="Text Box 58"/>
          <p:cNvSpPr txBox="1">
            <a:spLocks noChangeArrowheads="1"/>
          </p:cNvSpPr>
          <p:nvPr/>
        </p:nvSpPr>
        <p:spPr bwMode="auto">
          <a:xfrm>
            <a:off x="2736540" y="109386"/>
            <a:ext cx="5514905" cy="670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5781" tIns="12891" rIns="25781" bIns="12891"/>
          <a:lstStyle>
            <a:lvl1pPr defTabSz="1443038" eaLnBrk="0" hangingPunct="0">
              <a:defRPr sz="9900">
                <a:solidFill>
                  <a:schemeClr val="tx1"/>
                </a:solidFill>
                <a:latin typeface="Arial" panose="020B0604020202020204" pitchFamily="34" charset="0"/>
              </a:defRPr>
            </a:lvl1pPr>
            <a:lvl2pPr marL="742950" indent="-285750" defTabSz="1443038" eaLnBrk="0" hangingPunct="0">
              <a:defRPr sz="9900">
                <a:solidFill>
                  <a:schemeClr val="tx1"/>
                </a:solidFill>
                <a:latin typeface="Arial" panose="020B0604020202020204" pitchFamily="34" charset="0"/>
              </a:defRPr>
            </a:lvl2pPr>
            <a:lvl3pPr marL="1143000" indent="-228600" defTabSz="1443038" eaLnBrk="0" hangingPunct="0">
              <a:defRPr sz="9900">
                <a:solidFill>
                  <a:schemeClr val="tx1"/>
                </a:solidFill>
                <a:latin typeface="Arial" panose="020B0604020202020204" pitchFamily="34" charset="0"/>
              </a:defRPr>
            </a:lvl3pPr>
            <a:lvl4pPr marL="1600200" indent="-228600" defTabSz="1443038" eaLnBrk="0" hangingPunct="0">
              <a:defRPr sz="9900">
                <a:solidFill>
                  <a:schemeClr val="tx1"/>
                </a:solidFill>
                <a:latin typeface="Arial" panose="020B0604020202020204" pitchFamily="34" charset="0"/>
              </a:defRPr>
            </a:lvl4pPr>
            <a:lvl5pPr marL="2057400" indent="-228600" defTabSz="1443038" eaLnBrk="0" hangingPunct="0">
              <a:defRPr sz="9900">
                <a:solidFill>
                  <a:schemeClr val="tx1"/>
                </a:solidFill>
                <a:latin typeface="Arial" panose="020B0604020202020204" pitchFamily="34" charset="0"/>
              </a:defRPr>
            </a:lvl5pPr>
            <a:lvl6pPr marL="2514600" indent="-228600" algn="ctr" defTabSz="1443038"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defTabSz="1443038"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defTabSz="1443038"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defTabSz="1443038" eaLnBrk="0" fontAlgn="base" hangingPunct="0">
              <a:spcBef>
                <a:spcPct val="0"/>
              </a:spcBef>
              <a:spcAft>
                <a:spcPct val="0"/>
              </a:spcAft>
              <a:defRPr sz="9900">
                <a:solidFill>
                  <a:schemeClr val="tx1"/>
                </a:solidFill>
                <a:latin typeface="Arial" panose="020B0604020202020204" pitchFamily="34" charset="0"/>
              </a:defRPr>
            </a:lvl9pPr>
          </a:lstStyle>
          <a:p>
            <a:pPr algn="ctr">
              <a:spcBef>
                <a:spcPct val="30000"/>
              </a:spcBef>
              <a:defRPr/>
            </a:pPr>
            <a:r>
              <a:rPr lang="en-US" altLang="en-US" sz="1400" b="1" dirty="0">
                <a:solidFill>
                  <a:srgbClr val="FFC82E"/>
                </a:solidFill>
              </a:rPr>
              <a:t>Use of A Decision Support Guide to Assist CRNAs in Preventing Surgical Fires: A Quality Improvement Project</a:t>
            </a:r>
          </a:p>
          <a:p>
            <a:pPr algn="ctr">
              <a:spcBef>
                <a:spcPct val="30000"/>
              </a:spcBef>
              <a:defRPr/>
            </a:pPr>
            <a:r>
              <a:rPr lang="en-US" altLang="en-US" sz="1000" b="1" dirty="0">
                <a:solidFill>
                  <a:schemeClr val="bg1"/>
                </a:solidFill>
              </a:rPr>
              <a:t>Erin Brackett, BSN, SRNA</a:t>
            </a:r>
          </a:p>
          <a:p>
            <a:pPr algn="ctr">
              <a:spcBef>
                <a:spcPct val="30000"/>
              </a:spcBef>
              <a:defRPr/>
            </a:pPr>
            <a:r>
              <a:rPr lang="en-US" sz="1000" b="1" dirty="0">
                <a:solidFill>
                  <a:schemeClr val="bg1"/>
                </a:solidFill>
              </a:rPr>
              <a:t>Dr. Angela Ciuca, DNAP, CRNA, Project Chair</a:t>
            </a:r>
          </a:p>
          <a:p>
            <a:pPr algn="ctr">
              <a:spcBef>
                <a:spcPct val="30000"/>
              </a:spcBef>
              <a:defRPr/>
            </a:pPr>
            <a:endParaRPr lang="en-US" altLang="en-US" sz="1000" b="1" dirty="0">
              <a:solidFill>
                <a:schemeClr val="bg1"/>
              </a:solidFill>
            </a:endParaRPr>
          </a:p>
        </p:txBody>
      </p:sp>
      <p:sp>
        <p:nvSpPr>
          <p:cNvPr id="2069" name="Rectangle 59"/>
          <p:cNvSpPr>
            <a:spLocks noChangeArrowheads="1"/>
          </p:cNvSpPr>
          <p:nvPr/>
        </p:nvSpPr>
        <p:spPr bwMode="auto">
          <a:xfrm>
            <a:off x="8839200" y="82569"/>
            <a:ext cx="3200399" cy="75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5781" tIns="12891" rIns="25781" bIns="12891"/>
          <a:lstStyle>
            <a:lvl1pPr defTabSz="1443038" eaLnBrk="0" hangingPunct="0">
              <a:defRPr sz="9900">
                <a:solidFill>
                  <a:schemeClr val="tx1"/>
                </a:solidFill>
                <a:latin typeface="Arial" panose="020B0604020202020204" pitchFamily="34" charset="0"/>
              </a:defRPr>
            </a:lvl1pPr>
            <a:lvl2pPr marL="742950" indent="-285750" defTabSz="1443038" eaLnBrk="0" hangingPunct="0">
              <a:defRPr sz="9900">
                <a:solidFill>
                  <a:schemeClr val="tx1"/>
                </a:solidFill>
                <a:latin typeface="Arial" panose="020B0604020202020204" pitchFamily="34" charset="0"/>
              </a:defRPr>
            </a:lvl2pPr>
            <a:lvl3pPr marL="1143000" indent="-228600" defTabSz="1443038" eaLnBrk="0" hangingPunct="0">
              <a:defRPr sz="9900">
                <a:solidFill>
                  <a:schemeClr val="tx1"/>
                </a:solidFill>
                <a:latin typeface="Arial" panose="020B0604020202020204" pitchFamily="34" charset="0"/>
              </a:defRPr>
            </a:lvl3pPr>
            <a:lvl4pPr marL="1600200" indent="-228600" defTabSz="1443038" eaLnBrk="0" hangingPunct="0">
              <a:defRPr sz="9900">
                <a:solidFill>
                  <a:schemeClr val="tx1"/>
                </a:solidFill>
                <a:latin typeface="Arial" panose="020B0604020202020204" pitchFamily="34" charset="0"/>
              </a:defRPr>
            </a:lvl4pPr>
            <a:lvl5pPr marL="2057400" indent="-228600" defTabSz="1443038" eaLnBrk="0" hangingPunct="0">
              <a:defRPr sz="9900">
                <a:solidFill>
                  <a:schemeClr val="tx1"/>
                </a:solidFill>
                <a:latin typeface="Arial" panose="020B0604020202020204" pitchFamily="34" charset="0"/>
              </a:defRPr>
            </a:lvl5pPr>
            <a:lvl6pPr marL="2514600" indent="-228600" algn="ctr" defTabSz="1443038"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defTabSz="1443038"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defTabSz="1443038"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defTabSz="1443038" eaLnBrk="0" fontAlgn="base" hangingPunct="0">
              <a:spcBef>
                <a:spcPct val="0"/>
              </a:spcBef>
              <a:spcAft>
                <a:spcPct val="0"/>
              </a:spcAft>
              <a:defRPr sz="9900">
                <a:solidFill>
                  <a:schemeClr val="tx1"/>
                </a:solidFill>
                <a:latin typeface="Arial" panose="020B0604020202020204" pitchFamily="34" charset="0"/>
              </a:defRPr>
            </a:lvl9pPr>
          </a:lstStyle>
          <a:p>
            <a:pPr algn="r">
              <a:lnSpc>
                <a:spcPct val="70000"/>
              </a:lnSpc>
              <a:spcBef>
                <a:spcPct val="30000"/>
              </a:spcBef>
              <a:defRPr/>
            </a:pPr>
            <a:r>
              <a:rPr lang="en-US" altLang="en-US" sz="1200" dirty="0">
                <a:solidFill>
                  <a:schemeClr val="bg1"/>
                </a:solidFill>
              </a:rPr>
              <a:t>Nurse Anesthesia Program</a:t>
            </a:r>
          </a:p>
          <a:p>
            <a:pPr algn="r">
              <a:lnSpc>
                <a:spcPct val="70000"/>
              </a:lnSpc>
              <a:spcBef>
                <a:spcPct val="30000"/>
              </a:spcBef>
              <a:defRPr/>
            </a:pPr>
            <a:r>
              <a:rPr lang="en-US" altLang="en-US" sz="1200" dirty="0">
                <a:solidFill>
                  <a:schemeClr val="bg1"/>
                </a:solidFill>
              </a:rPr>
              <a:t>College of Nursing, East Carolina University</a:t>
            </a:r>
          </a:p>
          <a:p>
            <a:pPr algn="r">
              <a:lnSpc>
                <a:spcPct val="70000"/>
              </a:lnSpc>
              <a:spcBef>
                <a:spcPct val="30000"/>
              </a:spcBef>
              <a:defRPr/>
            </a:pPr>
            <a:r>
              <a:rPr lang="en-US" altLang="en-US" sz="1200" dirty="0">
                <a:solidFill>
                  <a:schemeClr val="bg1"/>
                </a:solidFill>
              </a:rPr>
              <a:t>Greenville, North Carolina 27858</a:t>
            </a:r>
          </a:p>
          <a:p>
            <a:pPr algn="r">
              <a:lnSpc>
                <a:spcPct val="70000"/>
              </a:lnSpc>
              <a:spcBef>
                <a:spcPct val="30000"/>
              </a:spcBef>
              <a:defRPr/>
            </a:pPr>
            <a:r>
              <a:rPr lang="en-US" altLang="en-US" sz="1200" dirty="0">
                <a:solidFill>
                  <a:schemeClr val="bg1"/>
                </a:solidFill>
              </a:rPr>
              <a:t>brackette12@students.ecu.edu</a:t>
            </a:r>
          </a:p>
          <a:p>
            <a:pPr algn="r">
              <a:spcBef>
                <a:spcPct val="50000"/>
              </a:spcBef>
              <a:defRPr/>
            </a:pPr>
            <a:endParaRPr lang="en-US" altLang="en-US" sz="678" dirty="0">
              <a:latin typeface="Times New Roman" panose="02020603050405020304" pitchFamily="18" charset="0"/>
            </a:endParaRPr>
          </a:p>
        </p:txBody>
      </p:sp>
      <p:sp>
        <p:nvSpPr>
          <p:cNvPr id="2071" name="Rectangle 63"/>
          <p:cNvSpPr>
            <a:spLocks noChangeArrowheads="1"/>
          </p:cNvSpPr>
          <p:nvPr/>
        </p:nvSpPr>
        <p:spPr bwMode="auto">
          <a:xfrm>
            <a:off x="324049" y="5296624"/>
            <a:ext cx="1906323" cy="14684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a:p>
        </p:txBody>
      </p:sp>
      <p:sp>
        <p:nvSpPr>
          <p:cNvPr id="2112" name="Text Box 64"/>
          <p:cNvSpPr txBox="1">
            <a:spLocks noChangeArrowheads="1"/>
          </p:cNvSpPr>
          <p:nvPr/>
        </p:nvSpPr>
        <p:spPr bwMode="auto">
          <a:xfrm>
            <a:off x="165948" y="5219595"/>
            <a:ext cx="1905992" cy="146836"/>
          </a:xfrm>
          <a:prstGeom prst="rect">
            <a:avLst/>
          </a:prstGeom>
          <a:gradFill rotWithShape="0">
            <a:gsLst>
              <a:gs pos="0">
                <a:srgbClr val="502D7F"/>
              </a:gs>
              <a:gs pos="100000">
                <a:schemeClr val="tx2"/>
              </a:gs>
            </a:gsLst>
            <a:lin ang="0" scaled="1"/>
          </a:gradFill>
          <a:ln w="9525">
            <a:noFill/>
            <a:miter lim="800000"/>
            <a:headEnd/>
            <a:tailEnd/>
          </a:ln>
          <a:effectLst/>
        </p:spPr>
        <p:txBody>
          <a:bodyPr lIns="25781" tIns="12891" rIns="25781" bIns="12891">
            <a:spAutoFit/>
          </a:bodyPr>
          <a:lstStyle/>
          <a:p>
            <a:pPr defTabSz="257631">
              <a:spcBef>
                <a:spcPct val="50000"/>
              </a:spcBef>
              <a:defRPr/>
            </a:pPr>
            <a:r>
              <a:rPr lang="en-US" sz="785" b="1" dirty="0">
                <a:solidFill>
                  <a:schemeClr val="bg1"/>
                </a:solidFill>
                <a:effectLst>
                  <a:outerShdw blurRad="38100" dist="38100" dir="2700000" algn="tl">
                    <a:srgbClr val="000000"/>
                  </a:outerShdw>
                </a:effectLst>
                <a:latin typeface="Arial" charset="0"/>
              </a:rPr>
              <a:t>METHODS</a:t>
            </a:r>
            <a:endParaRPr lang="en-US" sz="678" dirty="0">
              <a:effectLst>
                <a:outerShdw blurRad="38100" dist="38100" dir="2700000" algn="tl">
                  <a:srgbClr val="FFFFFF"/>
                </a:outerShdw>
              </a:effectLst>
              <a:latin typeface="Times New Roman" pitchFamily="18" charset="0"/>
            </a:endParaRPr>
          </a:p>
        </p:txBody>
      </p:sp>
      <p:sp>
        <p:nvSpPr>
          <p:cNvPr id="2" name="TextBox 1"/>
          <p:cNvSpPr txBox="1"/>
          <p:nvPr/>
        </p:nvSpPr>
        <p:spPr>
          <a:xfrm>
            <a:off x="166280" y="1375225"/>
            <a:ext cx="2946890" cy="1558081"/>
          </a:xfrm>
          <a:prstGeom prst="rect">
            <a:avLst/>
          </a:prstGeom>
          <a:noFill/>
          <a:ln>
            <a:solidFill>
              <a:srgbClr val="3F006A"/>
            </a:solidFill>
          </a:ln>
        </p:spPr>
        <p:txBody>
          <a:bodyPr wrap="square" rtlCol="0">
            <a:noAutofit/>
          </a:bodyPr>
          <a:lstStyle/>
          <a:p>
            <a:r>
              <a:rPr lang="en-US" sz="900" dirty="0"/>
              <a:t>Surgical fires are significant events that can result in severe injury or even death for patients and healthcare staff. Despite many initiatives led by the Food and Drug Administration (FDA), Anesthesia Patient Safety Foundation (APSF), and the American Association of Nurse Anesthetists (AANA), surgical fires still occur. The purpose of this quality improvement project was to assess anesthesia providers’ perceptions of adequacy of a newly developed Perioperative Fire Prevention Guide designed specifically for anesthesia providers. </a:t>
            </a:r>
            <a:endParaRPr lang="en-US" sz="900" i="1" dirty="0"/>
          </a:p>
        </p:txBody>
      </p:sp>
      <p:sp>
        <p:nvSpPr>
          <p:cNvPr id="28" name="TextBox 27"/>
          <p:cNvSpPr txBox="1"/>
          <p:nvPr/>
        </p:nvSpPr>
        <p:spPr>
          <a:xfrm>
            <a:off x="166279" y="3284166"/>
            <a:ext cx="2930883" cy="1865380"/>
          </a:xfrm>
          <a:prstGeom prst="rect">
            <a:avLst/>
          </a:prstGeom>
          <a:noFill/>
          <a:ln>
            <a:solidFill>
              <a:srgbClr val="3F006A"/>
            </a:solidFill>
          </a:ln>
        </p:spPr>
        <p:txBody>
          <a:bodyPr wrap="square" rtlCol="0">
            <a:noAutofit/>
          </a:bodyPr>
          <a:lstStyle/>
          <a:p>
            <a:r>
              <a:rPr lang="en-US" sz="900" dirty="0"/>
              <a:t>For a surgical fire to occur, three factors encompassed within the fire triad must be present: an oxidizer, an ignition source, and a fuel source (Spruce, 2016). The component of the fire triad Certified Registered Nurse Anesthetists (CRNAs) most directly affect is the oxidizer. Anesthesia professionals are the members of the surgical team who manipulate oxygen concentration and delivery methods. Fires become preventable events when each surgical team member knows their role in fire risk reduction. This begins with an understanding of the fire triangle, proper fire risk assessment tools, and methods of fire risk reduction. </a:t>
            </a:r>
            <a:endParaRPr lang="en-US" sz="900" i="1" dirty="0"/>
          </a:p>
        </p:txBody>
      </p:sp>
      <p:sp>
        <p:nvSpPr>
          <p:cNvPr id="29" name="TextBox 28"/>
          <p:cNvSpPr txBox="1"/>
          <p:nvPr/>
        </p:nvSpPr>
        <p:spPr>
          <a:xfrm>
            <a:off x="191190" y="5496389"/>
            <a:ext cx="2946890" cy="1279042"/>
          </a:xfrm>
          <a:prstGeom prst="rect">
            <a:avLst/>
          </a:prstGeom>
          <a:noFill/>
          <a:ln>
            <a:solidFill>
              <a:srgbClr val="3F006A"/>
            </a:solidFill>
          </a:ln>
        </p:spPr>
        <p:txBody>
          <a:bodyPr wrap="square" rtlCol="0">
            <a:noAutofit/>
          </a:bodyPr>
          <a:lstStyle/>
          <a:p>
            <a:r>
              <a:rPr lang="en-US" sz="900" dirty="0"/>
              <a:t>A single PDSA cycle was conducted using a pre-test/post-test </a:t>
            </a:r>
            <a:r>
              <a:rPr lang="en-US" sz="900"/>
              <a:t>design. An </a:t>
            </a:r>
            <a:r>
              <a:rPr lang="en-US" sz="900" dirty="0"/>
              <a:t>email including a link to a Qualtrics pre-intervention questionnaire, the Perioperative Fire Prevention Guide in PDF format, and a presentation of the guide was initially sent to each participant. After a two-week implementation period the post-intervention survey was emailed to participants. Responses from the pre- and post-intervention surveys were analyzed.</a:t>
            </a:r>
            <a:endParaRPr lang="en-US" sz="900" i="1" dirty="0"/>
          </a:p>
        </p:txBody>
      </p:sp>
      <p:sp>
        <p:nvSpPr>
          <p:cNvPr id="30" name="TextBox 29"/>
          <p:cNvSpPr txBox="1"/>
          <p:nvPr/>
        </p:nvSpPr>
        <p:spPr>
          <a:xfrm>
            <a:off x="3472619" y="1375750"/>
            <a:ext cx="5029200" cy="5399681"/>
          </a:xfrm>
          <a:prstGeom prst="rect">
            <a:avLst/>
          </a:prstGeom>
          <a:noFill/>
          <a:ln>
            <a:solidFill>
              <a:srgbClr val="3F006A"/>
            </a:solidFill>
          </a:ln>
        </p:spPr>
        <p:txBody>
          <a:bodyPr wrap="square" rtlCol="0">
            <a:noAutofit/>
          </a:bodyPr>
          <a:lstStyle/>
          <a:p>
            <a:pPr algn="ctr"/>
            <a:r>
              <a:rPr lang="en-US" sz="1200" i="1" dirty="0"/>
              <a:t>Confidence in Knowledge Pre- and Post- Intervention Comparison (N=2)</a:t>
            </a:r>
          </a:p>
          <a:p>
            <a:endParaRPr lang="en-US" dirty="0"/>
          </a:p>
          <a:p>
            <a:endParaRPr lang="en-US" sz="750" i="1" dirty="0"/>
          </a:p>
          <a:p>
            <a:endParaRPr lang="en-US" sz="750" i="1" dirty="0"/>
          </a:p>
          <a:p>
            <a:endParaRPr lang="en-US" sz="750" i="1" dirty="0"/>
          </a:p>
          <a:p>
            <a:endParaRPr lang="en-US" sz="750" i="1" dirty="0"/>
          </a:p>
          <a:p>
            <a:endParaRPr lang="en-US" sz="750" i="1" dirty="0"/>
          </a:p>
          <a:p>
            <a:endParaRPr lang="en-US" sz="750" i="1" dirty="0"/>
          </a:p>
          <a:p>
            <a:endParaRPr lang="en-US" sz="750" i="1" dirty="0"/>
          </a:p>
          <a:p>
            <a:endParaRPr lang="en-US" sz="750" i="1" dirty="0"/>
          </a:p>
          <a:p>
            <a:endParaRPr lang="en-US" sz="750" i="1" dirty="0"/>
          </a:p>
          <a:p>
            <a:endParaRPr lang="en-US" sz="750" i="1" dirty="0"/>
          </a:p>
          <a:p>
            <a:endParaRPr lang="en-US" sz="750" i="1" dirty="0"/>
          </a:p>
          <a:p>
            <a:endParaRPr lang="en-US" sz="750" i="1" dirty="0"/>
          </a:p>
          <a:p>
            <a:endParaRPr lang="en-US" sz="750" i="1" dirty="0"/>
          </a:p>
          <a:p>
            <a:endParaRPr lang="en-US" sz="750" i="1" dirty="0"/>
          </a:p>
          <a:p>
            <a:endParaRPr lang="en-US" sz="750" i="1" dirty="0"/>
          </a:p>
          <a:p>
            <a:endParaRPr lang="en-US" sz="750" i="1" dirty="0"/>
          </a:p>
          <a:p>
            <a:pPr algn="ctr"/>
            <a:endParaRPr lang="en-US" sz="1200" i="1" dirty="0"/>
          </a:p>
          <a:p>
            <a:pPr algn="ctr"/>
            <a:r>
              <a:rPr lang="en-US" sz="1200" i="1" dirty="0"/>
              <a:t>Length of Time to Access Reference Material Pre- and Post- Intervention (N=2)</a:t>
            </a:r>
          </a:p>
          <a:p>
            <a:pPr algn="ctr"/>
            <a:endParaRPr lang="en-US" sz="1200" dirty="0"/>
          </a:p>
          <a:p>
            <a:endParaRPr lang="en-US" sz="750" i="1" dirty="0"/>
          </a:p>
          <a:p>
            <a:endParaRPr lang="en-US" sz="750" i="1" dirty="0"/>
          </a:p>
        </p:txBody>
      </p:sp>
      <p:sp>
        <p:nvSpPr>
          <p:cNvPr id="31" name="TextBox 30"/>
          <p:cNvSpPr txBox="1"/>
          <p:nvPr/>
        </p:nvSpPr>
        <p:spPr>
          <a:xfrm>
            <a:off x="8809869" y="1446009"/>
            <a:ext cx="3215852" cy="1564975"/>
          </a:xfrm>
          <a:prstGeom prst="rect">
            <a:avLst/>
          </a:prstGeom>
          <a:noFill/>
          <a:ln>
            <a:solidFill>
              <a:srgbClr val="3F006A"/>
            </a:solidFill>
          </a:ln>
        </p:spPr>
        <p:txBody>
          <a:bodyPr wrap="square" rtlCol="0">
            <a:noAutofit/>
          </a:bodyPr>
          <a:lstStyle/>
          <a:p>
            <a:r>
              <a:rPr lang="en-US" sz="900" dirty="0"/>
              <a:t>This project aligned with the FDA, APSF, and AANA’s initiative by providing continual education on the fire triad, fire risk assessment and identification, perioperative fire prevention strategy and risk mitigation on a distributable, easily accessible guide. The findings of this project revealed provider openness to further education on the topic of perioperative fire prevention, supported the assumption that continual education would increase provider knowledge, and revealed that CRNAs find value in reference material that is efficiently accessible.</a:t>
            </a:r>
            <a:endParaRPr lang="en-US" sz="900" i="1" dirty="0"/>
          </a:p>
        </p:txBody>
      </p:sp>
      <p:sp>
        <p:nvSpPr>
          <p:cNvPr id="32" name="TextBox 31"/>
          <p:cNvSpPr txBox="1"/>
          <p:nvPr/>
        </p:nvSpPr>
        <p:spPr>
          <a:xfrm>
            <a:off x="8787803" y="3527869"/>
            <a:ext cx="3215851" cy="2122023"/>
          </a:xfrm>
          <a:prstGeom prst="rect">
            <a:avLst/>
          </a:prstGeom>
          <a:noFill/>
          <a:ln>
            <a:solidFill>
              <a:srgbClr val="3F006A"/>
            </a:solidFill>
          </a:ln>
        </p:spPr>
        <p:txBody>
          <a:bodyPr wrap="square" rtlCol="0">
            <a:noAutofit/>
          </a:bodyPr>
          <a:lstStyle/>
          <a:p>
            <a:r>
              <a:rPr lang="en-US" sz="900" dirty="0"/>
              <a:t>One of the major ethical foundations of nursing, patient advocacy, goes hand in hand with patient safety. To keep patients safe during the perioperative period it is imperative that CRNAs are aware of the risk factors for fire occurrence in procedural areas and are educated on prevention strategies for each specific case type that carries higher risk for fire occurrence. This project found that although CRNAs have had education regarding perioperative fire prevention they were more confident in their abilities to prevent fire occurrence after participating in this educational experience. Increasing provider knowledge and experience in perioperative fire prevention will indirectly increase patient safety by decreasing the potential for fire events that may result in injury or death to patients. </a:t>
            </a:r>
            <a:endParaRPr lang="en-US" sz="900" i="1" dirty="0"/>
          </a:p>
        </p:txBody>
      </p:sp>
      <p:sp>
        <p:nvSpPr>
          <p:cNvPr id="33" name="TextBox 32"/>
          <p:cNvSpPr txBox="1"/>
          <p:nvPr/>
        </p:nvSpPr>
        <p:spPr>
          <a:xfrm>
            <a:off x="8787803" y="6022151"/>
            <a:ext cx="3203243" cy="753279"/>
          </a:xfrm>
          <a:prstGeom prst="rect">
            <a:avLst/>
          </a:prstGeom>
          <a:noFill/>
          <a:ln>
            <a:solidFill>
              <a:srgbClr val="3F006A"/>
            </a:solidFill>
          </a:ln>
        </p:spPr>
        <p:txBody>
          <a:bodyPr wrap="square" rtlCol="0">
            <a:noAutofit/>
          </a:bodyPr>
          <a:lstStyle/>
          <a:p>
            <a:r>
              <a:rPr lang="en-US" sz="700" dirty="0"/>
              <a:t>Spruce, L. (2016). Back to basics: Preventing surgical fires.</a:t>
            </a:r>
            <a:r>
              <a:rPr lang="en-US" sz="700" i="1" dirty="0"/>
              <a:t> AORN Journal, 104</a:t>
            </a:r>
            <a:r>
              <a:rPr lang="en-US" sz="700" dirty="0"/>
              <a:t>(3), 217-224. </a:t>
            </a:r>
            <a:r>
              <a:rPr lang="en-US" sz="700" u="sng" dirty="0">
                <a:hlinkClick r:id="rId2"/>
              </a:rPr>
              <a:t>https://doi.org/10.1016/j.aorn.2016.07.002</a:t>
            </a:r>
            <a:endParaRPr lang="en-US" sz="700" u="sng" dirty="0"/>
          </a:p>
          <a:p>
            <a:endParaRPr lang="en-US" sz="700" dirty="0"/>
          </a:p>
          <a:p>
            <a:r>
              <a:rPr lang="en-US" sz="700" dirty="0"/>
              <a:t>Institute for Healthcare Improvement. (n.d.). </a:t>
            </a:r>
            <a:r>
              <a:rPr lang="en-US" sz="700" i="1" dirty="0"/>
              <a:t>Plan-Do-Study-Act (PDSA) Worksheet. </a:t>
            </a:r>
            <a:r>
              <a:rPr lang="en-US" sz="700" dirty="0"/>
              <a:t>Retrieved October 24, 2020, from </a:t>
            </a:r>
            <a:r>
              <a:rPr lang="en-US" sz="700" dirty="0">
                <a:hlinkClick r:id="rId3"/>
              </a:rPr>
              <a:t>http://</a:t>
            </a:r>
            <a:r>
              <a:rPr lang="en-US" sz="700" dirty="0" err="1">
                <a:hlinkClick r:id="rId3"/>
              </a:rPr>
              <a:t>www.ihi.org</a:t>
            </a:r>
            <a:r>
              <a:rPr lang="en-US" sz="700" dirty="0">
                <a:hlinkClick r:id="rId3"/>
              </a:rPr>
              <a:t>/resources/Pages/Tools/</a:t>
            </a:r>
            <a:r>
              <a:rPr lang="en-US" sz="700" dirty="0" err="1">
                <a:hlinkClick r:id="rId3"/>
              </a:rPr>
              <a:t>PlanDoStudyActWorksheet.aspx</a:t>
            </a:r>
            <a:endParaRPr lang="en-US" sz="700" dirty="0"/>
          </a:p>
          <a:p>
            <a:endParaRPr lang="en-US" sz="800" dirty="0"/>
          </a:p>
          <a:p>
            <a:endParaRPr lang="en-US" sz="750" i="1" dirty="0"/>
          </a:p>
        </p:txBody>
      </p:sp>
      <p:pic>
        <p:nvPicPr>
          <p:cNvPr id="4" name="Picture 3">
            <a:extLst>
              <a:ext uri="{FF2B5EF4-FFF2-40B4-BE49-F238E27FC236}">
                <a16:creationId xmlns:a16="http://schemas.microsoft.com/office/drawing/2014/main" id="{9AFC199B-BD44-4C43-BFA9-62855DE4491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1173" y="82569"/>
            <a:ext cx="1667613" cy="611819"/>
          </a:xfrm>
          <a:prstGeom prst="rect">
            <a:avLst/>
          </a:prstGeom>
        </p:spPr>
      </p:pic>
      <p:graphicFrame>
        <p:nvGraphicFramePr>
          <p:cNvPr id="27" name="Chart 26">
            <a:extLst>
              <a:ext uri="{FF2B5EF4-FFF2-40B4-BE49-F238E27FC236}">
                <a16:creationId xmlns:a16="http://schemas.microsoft.com/office/drawing/2014/main" id="{5B261B7B-90BF-2047-9E8B-3D7AB59C6D3B}"/>
              </a:ext>
            </a:extLst>
          </p:cNvPr>
          <p:cNvGraphicFramePr/>
          <p:nvPr>
            <p:extLst>
              <p:ext uri="{D42A27DB-BD31-4B8C-83A1-F6EECF244321}">
                <p14:modId xmlns:p14="http://schemas.microsoft.com/office/powerpoint/2010/main" val="2487448728"/>
              </p:ext>
            </p:extLst>
          </p:nvPr>
        </p:nvGraphicFramePr>
        <p:xfrm>
          <a:off x="3592621" y="1853137"/>
          <a:ext cx="4789378" cy="22338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34" name="Chart 33">
            <a:extLst>
              <a:ext uri="{FF2B5EF4-FFF2-40B4-BE49-F238E27FC236}">
                <a16:creationId xmlns:a16="http://schemas.microsoft.com/office/drawing/2014/main" id="{A8037B07-F923-1649-83EB-17BB2F1A4D0E}"/>
              </a:ext>
            </a:extLst>
          </p:cNvPr>
          <p:cNvGraphicFramePr/>
          <p:nvPr>
            <p:extLst>
              <p:ext uri="{D42A27DB-BD31-4B8C-83A1-F6EECF244321}">
                <p14:modId xmlns:p14="http://schemas.microsoft.com/office/powerpoint/2010/main" val="1523714617"/>
              </p:ext>
            </p:extLst>
          </p:nvPr>
        </p:nvGraphicFramePr>
        <p:xfrm>
          <a:off x="3592620" y="4456316"/>
          <a:ext cx="4789379" cy="2412171"/>
        </p:xfrm>
        <a:graphic>
          <a:graphicData uri="http://schemas.openxmlformats.org/drawingml/2006/chart">
            <c:chart xmlns:c="http://schemas.openxmlformats.org/drawingml/2006/chart" xmlns:r="http://schemas.openxmlformats.org/officeDocument/2006/relationships" r:id="rId6"/>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19FBEF7-5C4C-9446-B693-8C3C4FAF36F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47807" y="0"/>
            <a:ext cx="5296385" cy="6858000"/>
          </a:xfrm>
          <a:prstGeom prst="rect">
            <a:avLst/>
          </a:prstGeom>
        </p:spPr>
      </p:pic>
    </p:spTree>
    <p:extLst>
      <p:ext uri="{BB962C8B-B14F-4D97-AF65-F5344CB8AC3E}">
        <p14:creationId xmlns:p14="http://schemas.microsoft.com/office/powerpoint/2010/main" val="4139126537"/>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CC18"/>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5032375" rtl="0" eaLnBrk="1" fontAlgn="base" latinLnBrk="0" hangingPunct="1">
          <a:lnSpc>
            <a:spcPct val="100000"/>
          </a:lnSpc>
          <a:spcBef>
            <a:spcPct val="0"/>
          </a:spcBef>
          <a:spcAft>
            <a:spcPct val="0"/>
          </a:spcAft>
          <a:buClrTx/>
          <a:buSzTx/>
          <a:buFontTx/>
          <a:buNone/>
          <a:tabLst/>
          <a:defRPr kumimoji="0" lang="en-US" sz="99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CC18"/>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5032375" rtl="0" eaLnBrk="1" fontAlgn="base" latinLnBrk="0" hangingPunct="1">
          <a:lnSpc>
            <a:spcPct val="100000"/>
          </a:lnSpc>
          <a:spcBef>
            <a:spcPct val="0"/>
          </a:spcBef>
          <a:spcAft>
            <a:spcPct val="0"/>
          </a:spcAft>
          <a:buClrTx/>
          <a:buSzTx/>
          <a:buFontTx/>
          <a:buNone/>
          <a:tabLst/>
          <a:defRPr kumimoji="0" lang="en-US" sz="99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1750</TotalTime>
  <Words>653</Words>
  <Application>Microsoft Macintosh PowerPoint</Application>
  <PresentationFormat>Widescreen</PresentationFormat>
  <Paragraphs>47</Paragraphs>
  <Slides>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Times New Roman</vt:lpstr>
      <vt:lpstr>Default Design</vt:lpstr>
      <vt:lpstr>PowerPoint Presentation</vt:lpstr>
      <vt:lpstr>PowerPoint Presentation</vt:lpstr>
    </vt:vector>
  </TitlesOfParts>
  <Company>East Carolina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EltonC</dc:creator>
  <cp:lastModifiedBy>Brackett, Erin</cp:lastModifiedBy>
  <cp:revision>49</cp:revision>
  <dcterms:created xsi:type="dcterms:W3CDTF">2005-01-10T15:51:10Z</dcterms:created>
  <dcterms:modified xsi:type="dcterms:W3CDTF">2021-11-30T00:38:00Z</dcterms:modified>
</cp:coreProperties>
</file>