
<file path=[Content_Types].xml><?xml version="1.0" encoding="utf-8"?>
<Types xmlns="http://schemas.openxmlformats.org/package/2006/content-types">
  <Default Extension="fntdata" ContentType="application/x-fontdata"/>
  <Default Extension="gif" ContentType="image/gif"/>
  <Default Extension="jpeg" ContentType="image/jpeg"/>
  <Default Extension="jp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6" r:id="rId1"/>
  </p:sldMasterIdLst>
  <p:notesMasterIdLst>
    <p:notesMasterId r:id="rId19"/>
  </p:notesMasterIdLst>
  <p:sldIdLst>
    <p:sldId id="302" r:id="rId2"/>
    <p:sldId id="256" r:id="rId3"/>
    <p:sldId id="258" r:id="rId4"/>
    <p:sldId id="261" r:id="rId5"/>
    <p:sldId id="260" r:id="rId6"/>
    <p:sldId id="262" r:id="rId7"/>
    <p:sldId id="263" r:id="rId8"/>
    <p:sldId id="304" r:id="rId9"/>
    <p:sldId id="305" r:id="rId10"/>
    <p:sldId id="301" r:id="rId11"/>
    <p:sldId id="274" r:id="rId12"/>
    <p:sldId id="266" r:id="rId13"/>
    <p:sldId id="306" r:id="rId14"/>
    <p:sldId id="303" r:id="rId15"/>
    <p:sldId id="307" r:id="rId16"/>
    <p:sldId id="277" r:id="rId17"/>
    <p:sldId id="278" r:id="rId18"/>
  </p:sldIdLst>
  <p:sldSz cx="9144000" cy="5143500" type="screen16x9"/>
  <p:notesSz cx="6858000" cy="9144000"/>
  <p:embeddedFontLst>
    <p:embeddedFont>
      <p:font typeface="Barlow Condensed" pitchFamily="2" charset="77"/>
      <p:regular r:id="rId20"/>
      <p:bold r:id="rId21"/>
      <p:italic r:id="rId22"/>
      <p:boldItalic r:id="rId23"/>
    </p:embeddedFont>
    <p:embeddedFont>
      <p:font typeface="Barlow Condensed ExtraBold" pitchFamily="2" charset="77"/>
      <p:bold r:id="rId24"/>
      <p:italic r:id="rId25"/>
      <p:boldItalic r:id="rId26"/>
    </p:embeddedFont>
    <p:embeddedFont>
      <p:font typeface="Corbel" panose="020B0503020204020204" pitchFamily="34" charset="0"/>
      <p:regular r:id="rId27"/>
      <p:bold r:id="rId28"/>
      <p:italic r:id="rId29"/>
      <p:boldItalic r:id="rId30"/>
    </p:embeddedFont>
    <p:embeddedFont>
      <p:font typeface="Libre Franklin" pitchFamily="2" charset="77"/>
      <p:regular r:id="rId31"/>
      <p:bold r:id="rId32"/>
      <p:italic r:id="rId33"/>
      <p:boldItalic r:id="rId3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9DF9A45-164C-1943-BA2E-865FE226F618}" v="156" dt="2021-04-02T14:43:46.176"/>
  </p1510:revLst>
</p1510:revInfo>
</file>

<file path=ppt/tableStyles.xml><?xml version="1.0" encoding="utf-8"?>
<a:tblStyleLst xmlns:a="http://schemas.openxmlformats.org/drawingml/2006/main" def="{92871D05-C531-48BA-A4C4-FEBE0FC6293F}">
  <a:tblStyle styleId="{92871D05-C531-48BA-A4C4-FEBE0FC6293F}"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564"/>
    <p:restoredTop sz="94694"/>
  </p:normalViewPr>
  <p:slideViewPr>
    <p:cSldViewPr snapToGrid="0" snapToObjects="1">
      <p:cViewPr varScale="1">
        <p:scale>
          <a:sx n="161" d="100"/>
          <a:sy n="161" d="100"/>
        </p:scale>
        <p:origin x="1608" y="1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7.fntdata"/><Relationship Id="rId39" Type="http://schemas.microsoft.com/office/2016/11/relationships/changesInfo" Target="changesInfos/changesInfo1.xml"/><Relationship Id="rId21" Type="http://schemas.openxmlformats.org/officeDocument/2006/relationships/font" Target="fonts/font2.fntdata"/><Relationship Id="rId34" Type="http://schemas.openxmlformats.org/officeDocument/2006/relationships/font" Target="fonts/font15.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6.fntdata"/><Relationship Id="rId33" Type="http://schemas.openxmlformats.org/officeDocument/2006/relationships/font" Target="fonts/font14.fntdata"/><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1.fntdata"/><Relationship Id="rId29" Type="http://schemas.openxmlformats.org/officeDocument/2006/relationships/font" Target="fonts/font10.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5.fntdata"/><Relationship Id="rId32" Type="http://schemas.openxmlformats.org/officeDocument/2006/relationships/font" Target="fonts/font13.fntdata"/><Relationship Id="rId37" Type="http://schemas.openxmlformats.org/officeDocument/2006/relationships/theme" Target="theme/theme1.xml"/><Relationship Id="rId40"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4.fntdata"/><Relationship Id="rId28" Type="http://schemas.openxmlformats.org/officeDocument/2006/relationships/font" Target="fonts/font9.fntdata"/><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notesMaster" Target="notesMasters/notesMaster1.xml"/><Relationship Id="rId31" Type="http://schemas.openxmlformats.org/officeDocument/2006/relationships/font" Target="fonts/font12.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3.fntdata"/><Relationship Id="rId27" Type="http://schemas.openxmlformats.org/officeDocument/2006/relationships/font" Target="fonts/font8.fntdata"/><Relationship Id="rId30" Type="http://schemas.openxmlformats.org/officeDocument/2006/relationships/font" Target="fonts/font11.fntdata"/><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ajan, Arvind" userId="7f5ed3b0-deb4-49e9-8039-9f120466d80d" providerId="ADAL" clId="{A9DF9A45-164C-1943-BA2E-865FE226F618}"/>
    <pc:docChg chg="undo custSel addSld delSld modSld sldOrd delMainMaster">
      <pc:chgData name="Rajan, Arvind" userId="7f5ed3b0-deb4-49e9-8039-9f120466d80d" providerId="ADAL" clId="{A9DF9A45-164C-1943-BA2E-865FE226F618}" dt="2021-04-02T14:43:24.935" v="3530" actId="20577"/>
      <pc:docMkLst>
        <pc:docMk/>
      </pc:docMkLst>
      <pc:sldChg chg="addSp delSp modSp mod delAnim modAnim">
        <pc:chgData name="Rajan, Arvind" userId="7f5ed3b0-deb4-49e9-8039-9f120466d80d" providerId="ADAL" clId="{A9DF9A45-164C-1943-BA2E-865FE226F618}" dt="2021-03-30T01:54:48.598" v="1815" actId="21"/>
        <pc:sldMkLst>
          <pc:docMk/>
          <pc:sldMk cId="0" sldId="256"/>
        </pc:sldMkLst>
        <pc:spChg chg="add del mod">
          <ac:chgData name="Rajan, Arvind" userId="7f5ed3b0-deb4-49e9-8039-9f120466d80d" providerId="ADAL" clId="{A9DF9A45-164C-1943-BA2E-865FE226F618}" dt="2021-03-29T17:16:57.806" v="71" actId="478"/>
          <ac:spMkLst>
            <pc:docMk/>
            <pc:sldMk cId="0" sldId="256"/>
            <ac:spMk id="7" creationId="{265B9BAF-7C21-DB49-869B-23649C0C4D6E}"/>
          </ac:spMkLst>
        </pc:spChg>
        <pc:spChg chg="del mod">
          <ac:chgData name="Rajan, Arvind" userId="7f5ed3b0-deb4-49e9-8039-9f120466d80d" providerId="ADAL" clId="{A9DF9A45-164C-1943-BA2E-865FE226F618}" dt="2021-03-29T17:16:20.326" v="70" actId="478"/>
          <ac:spMkLst>
            <pc:docMk/>
            <pc:sldMk cId="0" sldId="256"/>
            <ac:spMk id="213" creationId="{00000000-0000-0000-0000-000000000000}"/>
          </ac:spMkLst>
        </pc:spChg>
        <pc:spChg chg="mod">
          <ac:chgData name="Rajan, Arvind" userId="7f5ed3b0-deb4-49e9-8039-9f120466d80d" providerId="ADAL" clId="{A9DF9A45-164C-1943-BA2E-865FE226F618}" dt="2021-03-29T17:18:32.432" v="88" actId="1076"/>
          <ac:spMkLst>
            <pc:docMk/>
            <pc:sldMk cId="0" sldId="256"/>
            <ac:spMk id="214" creationId="{00000000-0000-0000-0000-000000000000}"/>
          </ac:spMkLst>
        </pc:spChg>
        <pc:picChg chg="add mod">
          <ac:chgData name="Rajan, Arvind" userId="7f5ed3b0-deb4-49e9-8039-9f120466d80d" providerId="ADAL" clId="{A9DF9A45-164C-1943-BA2E-865FE226F618}" dt="2021-03-29T17:18:32.432" v="88" actId="1076"/>
          <ac:picMkLst>
            <pc:docMk/>
            <pc:sldMk cId="0" sldId="256"/>
            <ac:picMk id="3" creationId="{E327B471-4676-CC45-BD8D-FAF2B9E104FD}"/>
          </ac:picMkLst>
        </pc:picChg>
        <pc:picChg chg="add mod">
          <ac:chgData name="Rajan, Arvind" userId="7f5ed3b0-deb4-49e9-8039-9f120466d80d" providerId="ADAL" clId="{A9DF9A45-164C-1943-BA2E-865FE226F618}" dt="2021-03-29T17:18:32.432" v="88" actId="1076"/>
          <ac:picMkLst>
            <pc:docMk/>
            <pc:sldMk cId="0" sldId="256"/>
            <ac:picMk id="5" creationId="{AA828A5B-AF6A-9B4D-B62F-EF2A16F8BDE7}"/>
          </ac:picMkLst>
        </pc:picChg>
        <pc:picChg chg="add del mod">
          <ac:chgData name="Rajan, Arvind" userId="7f5ed3b0-deb4-49e9-8039-9f120466d80d" providerId="ADAL" clId="{A9DF9A45-164C-1943-BA2E-865FE226F618}" dt="2021-03-30T01:54:48.598" v="1815" actId="21"/>
          <ac:picMkLst>
            <pc:docMk/>
            <pc:sldMk cId="0" sldId="256"/>
            <ac:picMk id="8" creationId="{BD094074-B99A-E54C-9E2F-C6EBF3A97C74}"/>
          </ac:picMkLst>
        </pc:picChg>
      </pc:sldChg>
      <pc:sldChg chg="del">
        <pc:chgData name="Rajan, Arvind" userId="7f5ed3b0-deb4-49e9-8039-9f120466d80d" providerId="ADAL" clId="{A9DF9A45-164C-1943-BA2E-865FE226F618}" dt="2021-03-29T19:10:15.954" v="309" actId="2696"/>
        <pc:sldMkLst>
          <pc:docMk/>
          <pc:sldMk cId="0" sldId="257"/>
        </pc:sldMkLst>
      </pc:sldChg>
      <pc:sldChg chg="addSp delSp modSp mod">
        <pc:chgData name="Rajan, Arvind" userId="7f5ed3b0-deb4-49e9-8039-9f120466d80d" providerId="ADAL" clId="{A9DF9A45-164C-1943-BA2E-865FE226F618}" dt="2021-03-29T17:28:11.926" v="298" actId="20577"/>
        <pc:sldMkLst>
          <pc:docMk/>
          <pc:sldMk cId="0" sldId="258"/>
        </pc:sldMkLst>
        <pc:spChg chg="mod topLvl">
          <ac:chgData name="Rajan, Arvind" userId="7f5ed3b0-deb4-49e9-8039-9f120466d80d" providerId="ADAL" clId="{A9DF9A45-164C-1943-BA2E-865FE226F618}" dt="2021-03-29T17:26:36.153" v="184" actId="166"/>
          <ac:spMkLst>
            <pc:docMk/>
            <pc:sldMk cId="0" sldId="258"/>
            <ac:spMk id="17" creationId="{917D99C8-C91A-6441-9AAF-B55320050124}"/>
          </ac:spMkLst>
        </pc:spChg>
        <pc:spChg chg="del mod topLvl">
          <ac:chgData name="Rajan, Arvind" userId="7f5ed3b0-deb4-49e9-8039-9f120466d80d" providerId="ADAL" clId="{A9DF9A45-164C-1943-BA2E-865FE226F618}" dt="2021-03-29T17:26:13.803" v="179" actId="478"/>
          <ac:spMkLst>
            <pc:docMk/>
            <pc:sldMk cId="0" sldId="258"/>
            <ac:spMk id="18" creationId="{9D21A2DA-4342-8B47-8143-7C270D6BF527}"/>
          </ac:spMkLst>
        </pc:spChg>
        <pc:spChg chg="mod">
          <ac:chgData name="Rajan, Arvind" userId="7f5ed3b0-deb4-49e9-8039-9f120466d80d" providerId="ADAL" clId="{A9DF9A45-164C-1943-BA2E-865FE226F618}" dt="2021-03-29T17:27:35.285" v="235" actId="20577"/>
          <ac:spMkLst>
            <pc:docMk/>
            <pc:sldMk cId="0" sldId="258"/>
            <ac:spMk id="227" creationId="{00000000-0000-0000-0000-000000000000}"/>
          </ac:spMkLst>
        </pc:spChg>
        <pc:spChg chg="mod">
          <ac:chgData name="Rajan, Arvind" userId="7f5ed3b0-deb4-49e9-8039-9f120466d80d" providerId="ADAL" clId="{A9DF9A45-164C-1943-BA2E-865FE226F618}" dt="2021-03-29T17:21:32.528" v="112" actId="20577"/>
          <ac:spMkLst>
            <pc:docMk/>
            <pc:sldMk cId="0" sldId="258"/>
            <ac:spMk id="228" creationId="{00000000-0000-0000-0000-000000000000}"/>
          </ac:spMkLst>
        </pc:spChg>
        <pc:spChg chg="mod">
          <ac:chgData name="Rajan, Arvind" userId="7f5ed3b0-deb4-49e9-8039-9f120466d80d" providerId="ADAL" clId="{A9DF9A45-164C-1943-BA2E-865FE226F618}" dt="2021-03-29T17:27:21.511" v="210" actId="20577"/>
          <ac:spMkLst>
            <pc:docMk/>
            <pc:sldMk cId="0" sldId="258"/>
            <ac:spMk id="230" creationId="{00000000-0000-0000-0000-000000000000}"/>
          </ac:spMkLst>
        </pc:spChg>
        <pc:spChg chg="mod">
          <ac:chgData name="Rajan, Arvind" userId="7f5ed3b0-deb4-49e9-8039-9f120466d80d" providerId="ADAL" clId="{A9DF9A45-164C-1943-BA2E-865FE226F618}" dt="2021-03-29T17:22:37.167" v="125" actId="20577"/>
          <ac:spMkLst>
            <pc:docMk/>
            <pc:sldMk cId="0" sldId="258"/>
            <ac:spMk id="231" creationId="{00000000-0000-0000-0000-000000000000}"/>
          </ac:spMkLst>
        </pc:spChg>
        <pc:spChg chg="mod">
          <ac:chgData name="Rajan, Arvind" userId="7f5ed3b0-deb4-49e9-8039-9f120466d80d" providerId="ADAL" clId="{A9DF9A45-164C-1943-BA2E-865FE226F618}" dt="2021-03-29T17:27:49.502" v="243" actId="20577"/>
          <ac:spMkLst>
            <pc:docMk/>
            <pc:sldMk cId="0" sldId="258"/>
            <ac:spMk id="233" creationId="{00000000-0000-0000-0000-000000000000}"/>
          </ac:spMkLst>
        </pc:spChg>
        <pc:spChg chg="mod">
          <ac:chgData name="Rajan, Arvind" userId="7f5ed3b0-deb4-49e9-8039-9f120466d80d" providerId="ADAL" clId="{A9DF9A45-164C-1943-BA2E-865FE226F618}" dt="2021-03-29T17:22:56.730" v="143" actId="20577"/>
          <ac:spMkLst>
            <pc:docMk/>
            <pc:sldMk cId="0" sldId="258"/>
            <ac:spMk id="234" creationId="{00000000-0000-0000-0000-000000000000}"/>
          </ac:spMkLst>
        </pc:spChg>
        <pc:spChg chg="mod">
          <ac:chgData name="Rajan, Arvind" userId="7f5ed3b0-deb4-49e9-8039-9f120466d80d" providerId="ADAL" clId="{A9DF9A45-164C-1943-BA2E-865FE226F618}" dt="2021-03-29T17:28:11.926" v="298" actId="20577"/>
          <ac:spMkLst>
            <pc:docMk/>
            <pc:sldMk cId="0" sldId="258"/>
            <ac:spMk id="236" creationId="{00000000-0000-0000-0000-000000000000}"/>
          </ac:spMkLst>
        </pc:spChg>
        <pc:spChg chg="mod">
          <ac:chgData name="Rajan, Arvind" userId="7f5ed3b0-deb4-49e9-8039-9f120466d80d" providerId="ADAL" clId="{A9DF9A45-164C-1943-BA2E-865FE226F618}" dt="2021-03-29T17:28:00.162" v="252" actId="20577"/>
          <ac:spMkLst>
            <pc:docMk/>
            <pc:sldMk cId="0" sldId="258"/>
            <ac:spMk id="237" creationId="{00000000-0000-0000-0000-000000000000}"/>
          </ac:spMkLst>
        </pc:spChg>
        <pc:grpChg chg="add del mod">
          <ac:chgData name="Rajan, Arvind" userId="7f5ed3b0-deb4-49e9-8039-9f120466d80d" providerId="ADAL" clId="{A9DF9A45-164C-1943-BA2E-865FE226F618}" dt="2021-03-29T17:26:10.622" v="178" actId="165"/>
          <ac:grpSpMkLst>
            <pc:docMk/>
            <pc:sldMk cId="0" sldId="258"/>
            <ac:grpSpMk id="16" creationId="{764CFAEC-27A1-CC47-BC93-93178D1948CC}"/>
          </ac:grpSpMkLst>
        </pc:grpChg>
        <pc:picChg chg="add mod">
          <ac:chgData name="Rajan, Arvind" userId="7f5ed3b0-deb4-49e9-8039-9f120466d80d" providerId="ADAL" clId="{A9DF9A45-164C-1943-BA2E-865FE226F618}" dt="2021-03-29T17:26:25.963" v="183" actId="1076"/>
          <ac:picMkLst>
            <pc:docMk/>
            <pc:sldMk cId="0" sldId="258"/>
            <ac:picMk id="19" creationId="{5F8BA01B-91C4-5040-BE7E-4B27CB1B0BF1}"/>
          </ac:picMkLst>
        </pc:picChg>
        <pc:picChg chg="add del mod">
          <ac:chgData name="Rajan, Arvind" userId="7f5ed3b0-deb4-49e9-8039-9f120466d80d" providerId="ADAL" clId="{A9DF9A45-164C-1943-BA2E-865FE226F618}" dt="2021-03-29T17:25:49.634" v="172" actId="478"/>
          <ac:picMkLst>
            <pc:docMk/>
            <pc:sldMk cId="0" sldId="258"/>
            <ac:picMk id="239" creationId="{00000000-0000-0000-0000-000000000000}"/>
          </ac:picMkLst>
        </pc:picChg>
      </pc:sldChg>
      <pc:sldChg chg="del">
        <pc:chgData name="Rajan, Arvind" userId="7f5ed3b0-deb4-49e9-8039-9f120466d80d" providerId="ADAL" clId="{A9DF9A45-164C-1943-BA2E-865FE226F618}" dt="2021-03-29T21:09:29.190" v="520" actId="2696"/>
        <pc:sldMkLst>
          <pc:docMk/>
          <pc:sldMk cId="0" sldId="259"/>
        </pc:sldMkLst>
      </pc:sldChg>
      <pc:sldChg chg="addSp delSp modSp mod ord">
        <pc:chgData name="Rajan, Arvind" userId="7f5ed3b0-deb4-49e9-8039-9f120466d80d" providerId="ADAL" clId="{A9DF9A45-164C-1943-BA2E-865FE226F618}" dt="2021-03-29T23:22:47.843" v="909" actId="1076"/>
        <pc:sldMkLst>
          <pc:docMk/>
          <pc:sldMk cId="0" sldId="260"/>
        </pc:sldMkLst>
        <pc:spChg chg="add del mod">
          <ac:chgData name="Rajan, Arvind" userId="7f5ed3b0-deb4-49e9-8039-9f120466d80d" providerId="ADAL" clId="{A9DF9A45-164C-1943-BA2E-865FE226F618}" dt="2021-03-29T23:17:14.275" v="677" actId="478"/>
          <ac:spMkLst>
            <pc:docMk/>
            <pc:sldMk cId="0" sldId="260"/>
            <ac:spMk id="3" creationId="{84509BEA-03E0-454B-A695-7175CAAEF690}"/>
          </ac:spMkLst>
        </pc:spChg>
        <pc:spChg chg="add del mod">
          <ac:chgData name="Rajan, Arvind" userId="7f5ed3b0-deb4-49e9-8039-9f120466d80d" providerId="ADAL" clId="{A9DF9A45-164C-1943-BA2E-865FE226F618}" dt="2021-03-29T23:17:14.275" v="677" actId="478"/>
          <ac:spMkLst>
            <pc:docMk/>
            <pc:sldMk cId="0" sldId="260"/>
            <ac:spMk id="5" creationId="{37AA51A1-D9B5-EF47-836A-07690B0EE814}"/>
          </ac:spMkLst>
        </pc:spChg>
        <pc:spChg chg="add del mod">
          <ac:chgData name="Rajan, Arvind" userId="7f5ed3b0-deb4-49e9-8039-9f120466d80d" providerId="ADAL" clId="{A9DF9A45-164C-1943-BA2E-865FE226F618}" dt="2021-03-29T23:17:14.275" v="677" actId="478"/>
          <ac:spMkLst>
            <pc:docMk/>
            <pc:sldMk cId="0" sldId="260"/>
            <ac:spMk id="7" creationId="{678D4D50-E738-C344-B695-8B9D4F7B0EA7}"/>
          </ac:spMkLst>
        </pc:spChg>
        <pc:spChg chg="add del mod">
          <ac:chgData name="Rajan, Arvind" userId="7f5ed3b0-deb4-49e9-8039-9f120466d80d" providerId="ADAL" clId="{A9DF9A45-164C-1943-BA2E-865FE226F618}" dt="2021-03-29T23:17:14.275" v="677" actId="478"/>
          <ac:spMkLst>
            <pc:docMk/>
            <pc:sldMk cId="0" sldId="260"/>
            <ac:spMk id="9" creationId="{5AAC3E39-23AD-8E40-9E95-2E9B2347B3A2}"/>
          </ac:spMkLst>
        </pc:spChg>
        <pc:spChg chg="add del mod">
          <ac:chgData name="Rajan, Arvind" userId="7f5ed3b0-deb4-49e9-8039-9f120466d80d" providerId="ADAL" clId="{A9DF9A45-164C-1943-BA2E-865FE226F618}" dt="2021-03-29T23:17:14.275" v="677" actId="478"/>
          <ac:spMkLst>
            <pc:docMk/>
            <pc:sldMk cId="0" sldId="260"/>
            <ac:spMk id="11" creationId="{9BC66700-9198-4E48-8F24-A51CAF3EF1B5}"/>
          </ac:spMkLst>
        </pc:spChg>
        <pc:spChg chg="add del mod">
          <ac:chgData name="Rajan, Arvind" userId="7f5ed3b0-deb4-49e9-8039-9f120466d80d" providerId="ADAL" clId="{A9DF9A45-164C-1943-BA2E-865FE226F618}" dt="2021-03-29T23:17:14.275" v="677" actId="478"/>
          <ac:spMkLst>
            <pc:docMk/>
            <pc:sldMk cId="0" sldId="260"/>
            <ac:spMk id="13" creationId="{8DF27705-11AF-A447-8EEB-547A084BF467}"/>
          </ac:spMkLst>
        </pc:spChg>
        <pc:spChg chg="add mod">
          <ac:chgData name="Rajan, Arvind" userId="7f5ed3b0-deb4-49e9-8039-9f120466d80d" providerId="ADAL" clId="{A9DF9A45-164C-1943-BA2E-865FE226F618}" dt="2021-03-29T23:16:54.894" v="661" actId="1076"/>
          <ac:spMkLst>
            <pc:docMk/>
            <pc:sldMk cId="0" sldId="260"/>
            <ac:spMk id="15" creationId="{BFAD0178-6000-9342-8BA5-AD77FC5E376F}"/>
          </ac:spMkLst>
        </pc:spChg>
        <pc:spChg chg="add del mod">
          <ac:chgData name="Rajan, Arvind" userId="7f5ed3b0-deb4-49e9-8039-9f120466d80d" providerId="ADAL" clId="{A9DF9A45-164C-1943-BA2E-865FE226F618}" dt="2021-03-29T23:16:27.723" v="656" actId="478"/>
          <ac:spMkLst>
            <pc:docMk/>
            <pc:sldMk cId="0" sldId="260"/>
            <ac:spMk id="16" creationId="{2878BFAC-6FCA-5A49-9BFE-9105079FDCB1}"/>
          </ac:spMkLst>
        </pc:spChg>
        <pc:spChg chg="add del mod">
          <ac:chgData name="Rajan, Arvind" userId="7f5ed3b0-deb4-49e9-8039-9f120466d80d" providerId="ADAL" clId="{A9DF9A45-164C-1943-BA2E-865FE226F618}" dt="2021-03-29T23:17:14.275" v="677" actId="478"/>
          <ac:spMkLst>
            <pc:docMk/>
            <pc:sldMk cId="0" sldId="260"/>
            <ac:spMk id="17" creationId="{91B514AC-315E-4E4F-9FCF-E3A909984E9F}"/>
          </ac:spMkLst>
        </pc:spChg>
        <pc:spChg chg="add del mod">
          <ac:chgData name="Rajan, Arvind" userId="7f5ed3b0-deb4-49e9-8039-9f120466d80d" providerId="ADAL" clId="{A9DF9A45-164C-1943-BA2E-865FE226F618}" dt="2021-03-29T23:17:14.275" v="677" actId="478"/>
          <ac:spMkLst>
            <pc:docMk/>
            <pc:sldMk cId="0" sldId="260"/>
            <ac:spMk id="19" creationId="{CC4CA557-CE2B-104F-8895-862351E80FD7}"/>
          </ac:spMkLst>
        </pc:spChg>
        <pc:spChg chg="add del mod">
          <ac:chgData name="Rajan, Arvind" userId="7f5ed3b0-deb4-49e9-8039-9f120466d80d" providerId="ADAL" clId="{A9DF9A45-164C-1943-BA2E-865FE226F618}" dt="2021-03-29T23:17:46.278" v="683" actId="478"/>
          <ac:spMkLst>
            <pc:docMk/>
            <pc:sldMk cId="0" sldId="260"/>
            <ac:spMk id="21" creationId="{444608A4-C192-574F-B69B-88451E415005}"/>
          </ac:spMkLst>
        </pc:spChg>
        <pc:spChg chg="add del mod">
          <ac:chgData name="Rajan, Arvind" userId="7f5ed3b0-deb4-49e9-8039-9f120466d80d" providerId="ADAL" clId="{A9DF9A45-164C-1943-BA2E-865FE226F618}" dt="2021-03-29T23:17:46.278" v="683" actId="478"/>
          <ac:spMkLst>
            <pc:docMk/>
            <pc:sldMk cId="0" sldId="260"/>
            <ac:spMk id="23" creationId="{84D2ED1E-2D28-0A41-93A4-720A54822F21}"/>
          </ac:spMkLst>
        </pc:spChg>
        <pc:spChg chg="add del mod">
          <ac:chgData name="Rajan, Arvind" userId="7f5ed3b0-deb4-49e9-8039-9f120466d80d" providerId="ADAL" clId="{A9DF9A45-164C-1943-BA2E-865FE226F618}" dt="2021-03-29T23:17:41.364" v="682" actId="478"/>
          <ac:spMkLst>
            <pc:docMk/>
            <pc:sldMk cId="0" sldId="260"/>
            <ac:spMk id="25" creationId="{D358B0BF-AB96-EE4E-A8EC-5DE3840BB950}"/>
          </ac:spMkLst>
        </pc:spChg>
        <pc:spChg chg="add del mod">
          <ac:chgData name="Rajan, Arvind" userId="7f5ed3b0-deb4-49e9-8039-9f120466d80d" providerId="ADAL" clId="{A9DF9A45-164C-1943-BA2E-865FE226F618}" dt="2021-03-29T23:17:41.364" v="682" actId="478"/>
          <ac:spMkLst>
            <pc:docMk/>
            <pc:sldMk cId="0" sldId="260"/>
            <ac:spMk id="27" creationId="{83470660-513C-AA45-9B41-E47C90951938}"/>
          </ac:spMkLst>
        </pc:spChg>
        <pc:spChg chg="add del mod">
          <ac:chgData name="Rajan, Arvind" userId="7f5ed3b0-deb4-49e9-8039-9f120466d80d" providerId="ADAL" clId="{A9DF9A45-164C-1943-BA2E-865FE226F618}" dt="2021-03-29T23:17:41.364" v="682" actId="478"/>
          <ac:spMkLst>
            <pc:docMk/>
            <pc:sldMk cId="0" sldId="260"/>
            <ac:spMk id="29" creationId="{6C8B9E6B-D7F6-B346-802A-489CFD9DBCB3}"/>
          </ac:spMkLst>
        </pc:spChg>
        <pc:spChg chg="add del mod">
          <ac:chgData name="Rajan, Arvind" userId="7f5ed3b0-deb4-49e9-8039-9f120466d80d" providerId="ADAL" clId="{A9DF9A45-164C-1943-BA2E-865FE226F618}" dt="2021-03-29T23:17:41.364" v="682" actId="478"/>
          <ac:spMkLst>
            <pc:docMk/>
            <pc:sldMk cId="0" sldId="260"/>
            <ac:spMk id="31" creationId="{32FAD3E5-E95B-9B41-82FA-5306FDBC4E9C}"/>
          </ac:spMkLst>
        </pc:spChg>
        <pc:spChg chg="add del mod">
          <ac:chgData name="Rajan, Arvind" userId="7f5ed3b0-deb4-49e9-8039-9f120466d80d" providerId="ADAL" clId="{A9DF9A45-164C-1943-BA2E-865FE226F618}" dt="2021-03-29T23:22:47.843" v="909" actId="1076"/>
          <ac:spMkLst>
            <pc:docMk/>
            <pc:sldMk cId="0" sldId="260"/>
            <ac:spMk id="33" creationId="{287CD96C-AA05-4741-B533-4559D30B8084}"/>
          </ac:spMkLst>
        </pc:spChg>
        <pc:spChg chg="add del mod">
          <ac:chgData name="Rajan, Arvind" userId="7f5ed3b0-deb4-49e9-8039-9f120466d80d" providerId="ADAL" clId="{A9DF9A45-164C-1943-BA2E-865FE226F618}" dt="2021-03-29T23:17:41.364" v="682" actId="478"/>
          <ac:spMkLst>
            <pc:docMk/>
            <pc:sldMk cId="0" sldId="260"/>
            <ac:spMk id="35" creationId="{1A499AA2-4A5B-954A-B43E-47A2E18ACD15}"/>
          </ac:spMkLst>
        </pc:spChg>
        <pc:spChg chg="add del mod">
          <ac:chgData name="Rajan, Arvind" userId="7f5ed3b0-deb4-49e9-8039-9f120466d80d" providerId="ADAL" clId="{A9DF9A45-164C-1943-BA2E-865FE226F618}" dt="2021-03-29T23:17:41.364" v="682" actId="478"/>
          <ac:spMkLst>
            <pc:docMk/>
            <pc:sldMk cId="0" sldId="260"/>
            <ac:spMk id="37" creationId="{9BDFF669-35C3-0044-88EC-813EE0E0589B}"/>
          </ac:spMkLst>
        </pc:spChg>
        <pc:spChg chg="add del mod">
          <ac:chgData name="Rajan, Arvind" userId="7f5ed3b0-deb4-49e9-8039-9f120466d80d" providerId="ADAL" clId="{A9DF9A45-164C-1943-BA2E-865FE226F618}" dt="2021-03-29T23:17:37.420" v="681" actId="478"/>
          <ac:spMkLst>
            <pc:docMk/>
            <pc:sldMk cId="0" sldId="260"/>
            <ac:spMk id="39" creationId="{70A9C613-1802-A641-937C-4BE60A004645}"/>
          </ac:spMkLst>
        </pc:spChg>
        <pc:spChg chg="add del mod">
          <ac:chgData name="Rajan, Arvind" userId="7f5ed3b0-deb4-49e9-8039-9f120466d80d" providerId="ADAL" clId="{A9DF9A45-164C-1943-BA2E-865FE226F618}" dt="2021-03-29T23:17:37.420" v="681" actId="478"/>
          <ac:spMkLst>
            <pc:docMk/>
            <pc:sldMk cId="0" sldId="260"/>
            <ac:spMk id="41" creationId="{08FA600E-FF10-5846-9E9F-92C786694B1D}"/>
          </ac:spMkLst>
        </pc:spChg>
        <pc:spChg chg="add del mod">
          <ac:chgData name="Rajan, Arvind" userId="7f5ed3b0-deb4-49e9-8039-9f120466d80d" providerId="ADAL" clId="{A9DF9A45-164C-1943-BA2E-865FE226F618}" dt="2021-03-29T23:17:37.420" v="681" actId="478"/>
          <ac:spMkLst>
            <pc:docMk/>
            <pc:sldMk cId="0" sldId="260"/>
            <ac:spMk id="43" creationId="{892B10EF-D29B-3147-ABA0-F275DE6E27CF}"/>
          </ac:spMkLst>
        </pc:spChg>
        <pc:spChg chg="add del mod">
          <ac:chgData name="Rajan, Arvind" userId="7f5ed3b0-deb4-49e9-8039-9f120466d80d" providerId="ADAL" clId="{A9DF9A45-164C-1943-BA2E-865FE226F618}" dt="2021-03-29T23:17:52.296" v="684" actId="478"/>
          <ac:spMkLst>
            <pc:docMk/>
            <pc:sldMk cId="0" sldId="260"/>
            <ac:spMk id="45" creationId="{D9C37942-E849-7B43-AD0D-8C81303EC1DD}"/>
          </ac:spMkLst>
        </pc:spChg>
        <pc:spChg chg="add del mod">
          <ac:chgData name="Rajan, Arvind" userId="7f5ed3b0-deb4-49e9-8039-9f120466d80d" providerId="ADAL" clId="{A9DF9A45-164C-1943-BA2E-865FE226F618}" dt="2021-03-29T23:17:52.296" v="684" actId="478"/>
          <ac:spMkLst>
            <pc:docMk/>
            <pc:sldMk cId="0" sldId="260"/>
            <ac:spMk id="47" creationId="{BC87849E-19D8-E34A-8C0F-4D3E406EAD78}"/>
          </ac:spMkLst>
        </pc:spChg>
        <pc:spChg chg="add del mod">
          <ac:chgData name="Rajan, Arvind" userId="7f5ed3b0-deb4-49e9-8039-9f120466d80d" providerId="ADAL" clId="{A9DF9A45-164C-1943-BA2E-865FE226F618}" dt="2021-03-29T23:20:29.204" v="856" actId="478"/>
          <ac:spMkLst>
            <pc:docMk/>
            <pc:sldMk cId="0" sldId="260"/>
            <ac:spMk id="48" creationId="{98B70F33-42BE-954F-98BB-0ACD31A754C4}"/>
          </ac:spMkLst>
        </pc:spChg>
        <pc:spChg chg="add del mod">
          <ac:chgData name="Rajan, Arvind" userId="7f5ed3b0-deb4-49e9-8039-9f120466d80d" providerId="ADAL" clId="{A9DF9A45-164C-1943-BA2E-865FE226F618}" dt="2021-03-29T23:22:37.082" v="908" actId="478"/>
          <ac:spMkLst>
            <pc:docMk/>
            <pc:sldMk cId="0" sldId="260"/>
            <ac:spMk id="62" creationId="{DFC0B1ED-7C81-3A45-B395-92F4F14A11A1}"/>
          </ac:spMkLst>
        </pc:spChg>
        <pc:spChg chg="add mod">
          <ac:chgData name="Rajan, Arvind" userId="7f5ed3b0-deb4-49e9-8039-9f120466d80d" providerId="ADAL" clId="{A9DF9A45-164C-1943-BA2E-865FE226F618}" dt="2021-03-29T23:22:47.843" v="909" actId="1076"/>
          <ac:spMkLst>
            <pc:docMk/>
            <pc:sldMk cId="0" sldId="260"/>
            <ac:spMk id="63" creationId="{20509768-C68A-FB42-92AE-66971A1201F6}"/>
          </ac:spMkLst>
        </pc:spChg>
        <pc:spChg chg="add mod">
          <ac:chgData name="Rajan, Arvind" userId="7f5ed3b0-deb4-49e9-8039-9f120466d80d" providerId="ADAL" clId="{A9DF9A45-164C-1943-BA2E-865FE226F618}" dt="2021-03-29T23:22:47.843" v="909" actId="1076"/>
          <ac:spMkLst>
            <pc:docMk/>
            <pc:sldMk cId="0" sldId="260"/>
            <ac:spMk id="64" creationId="{ABEC753B-E0A6-4D4F-981B-6D2DD87719D8}"/>
          </ac:spMkLst>
        </pc:spChg>
        <pc:spChg chg="mod">
          <ac:chgData name="Rajan, Arvind" userId="7f5ed3b0-deb4-49e9-8039-9f120466d80d" providerId="ADAL" clId="{A9DF9A45-164C-1943-BA2E-865FE226F618}" dt="2021-03-29T23:17:01.068" v="673" actId="20577"/>
          <ac:spMkLst>
            <pc:docMk/>
            <pc:sldMk cId="0" sldId="260"/>
            <ac:spMk id="252" creationId="{00000000-0000-0000-0000-000000000000}"/>
          </ac:spMkLst>
        </pc:spChg>
        <pc:spChg chg="del">
          <ac:chgData name="Rajan, Arvind" userId="7f5ed3b0-deb4-49e9-8039-9f120466d80d" providerId="ADAL" clId="{A9DF9A45-164C-1943-BA2E-865FE226F618}" dt="2021-03-29T23:17:30.665" v="679" actId="478"/>
          <ac:spMkLst>
            <pc:docMk/>
            <pc:sldMk cId="0" sldId="260"/>
            <ac:spMk id="253" creationId="{00000000-0000-0000-0000-000000000000}"/>
          </ac:spMkLst>
        </pc:spChg>
        <pc:spChg chg="del">
          <ac:chgData name="Rajan, Arvind" userId="7f5ed3b0-deb4-49e9-8039-9f120466d80d" providerId="ADAL" clId="{A9DF9A45-164C-1943-BA2E-865FE226F618}" dt="2021-03-29T23:17:30.665" v="679" actId="478"/>
          <ac:spMkLst>
            <pc:docMk/>
            <pc:sldMk cId="0" sldId="260"/>
            <ac:spMk id="254" creationId="{00000000-0000-0000-0000-000000000000}"/>
          </ac:spMkLst>
        </pc:spChg>
        <pc:spChg chg="add del">
          <ac:chgData name="Rajan, Arvind" userId="7f5ed3b0-deb4-49e9-8039-9f120466d80d" providerId="ADAL" clId="{A9DF9A45-164C-1943-BA2E-865FE226F618}" dt="2021-03-29T23:17:30.665" v="679" actId="478"/>
          <ac:spMkLst>
            <pc:docMk/>
            <pc:sldMk cId="0" sldId="260"/>
            <ac:spMk id="255" creationId="{00000000-0000-0000-0000-000000000000}"/>
          </ac:spMkLst>
        </pc:spChg>
        <pc:spChg chg="add del">
          <ac:chgData name="Rajan, Arvind" userId="7f5ed3b0-deb4-49e9-8039-9f120466d80d" providerId="ADAL" clId="{A9DF9A45-164C-1943-BA2E-865FE226F618}" dt="2021-03-29T23:17:30.665" v="679" actId="478"/>
          <ac:spMkLst>
            <pc:docMk/>
            <pc:sldMk cId="0" sldId="260"/>
            <ac:spMk id="256" creationId="{00000000-0000-0000-0000-000000000000}"/>
          </ac:spMkLst>
        </pc:spChg>
        <pc:spChg chg="add del">
          <ac:chgData name="Rajan, Arvind" userId="7f5ed3b0-deb4-49e9-8039-9f120466d80d" providerId="ADAL" clId="{A9DF9A45-164C-1943-BA2E-865FE226F618}" dt="2021-03-29T23:17:30.665" v="679" actId="478"/>
          <ac:spMkLst>
            <pc:docMk/>
            <pc:sldMk cId="0" sldId="260"/>
            <ac:spMk id="257" creationId="{00000000-0000-0000-0000-000000000000}"/>
          </ac:spMkLst>
        </pc:spChg>
        <pc:spChg chg="add del">
          <ac:chgData name="Rajan, Arvind" userId="7f5ed3b0-deb4-49e9-8039-9f120466d80d" providerId="ADAL" clId="{A9DF9A45-164C-1943-BA2E-865FE226F618}" dt="2021-03-29T23:17:30.665" v="679" actId="478"/>
          <ac:spMkLst>
            <pc:docMk/>
            <pc:sldMk cId="0" sldId="260"/>
            <ac:spMk id="258" creationId="{00000000-0000-0000-0000-000000000000}"/>
          </ac:spMkLst>
        </pc:spChg>
        <pc:spChg chg="del">
          <ac:chgData name="Rajan, Arvind" userId="7f5ed3b0-deb4-49e9-8039-9f120466d80d" providerId="ADAL" clId="{A9DF9A45-164C-1943-BA2E-865FE226F618}" dt="2021-03-29T23:17:30.665" v="679" actId="478"/>
          <ac:spMkLst>
            <pc:docMk/>
            <pc:sldMk cId="0" sldId="260"/>
            <ac:spMk id="259" creationId="{00000000-0000-0000-0000-000000000000}"/>
          </ac:spMkLst>
        </pc:spChg>
        <pc:spChg chg="add del mod">
          <ac:chgData name="Rajan, Arvind" userId="7f5ed3b0-deb4-49e9-8039-9f120466d80d" providerId="ADAL" clId="{A9DF9A45-164C-1943-BA2E-865FE226F618}" dt="2021-03-29T23:22:47.843" v="909" actId="1076"/>
          <ac:spMkLst>
            <pc:docMk/>
            <pc:sldMk cId="0" sldId="260"/>
            <ac:spMk id="260" creationId="{00000000-0000-0000-0000-000000000000}"/>
          </ac:spMkLst>
        </pc:spChg>
        <pc:spChg chg="add del">
          <ac:chgData name="Rajan, Arvind" userId="7f5ed3b0-deb4-49e9-8039-9f120466d80d" providerId="ADAL" clId="{A9DF9A45-164C-1943-BA2E-865FE226F618}" dt="2021-03-29T23:17:30.665" v="679" actId="478"/>
          <ac:spMkLst>
            <pc:docMk/>
            <pc:sldMk cId="0" sldId="260"/>
            <ac:spMk id="261" creationId="{00000000-0000-0000-0000-000000000000}"/>
          </ac:spMkLst>
        </pc:spChg>
        <pc:spChg chg="add del">
          <ac:chgData name="Rajan, Arvind" userId="7f5ed3b0-deb4-49e9-8039-9f120466d80d" providerId="ADAL" clId="{A9DF9A45-164C-1943-BA2E-865FE226F618}" dt="2021-03-29T23:17:41.364" v="682" actId="478"/>
          <ac:spMkLst>
            <pc:docMk/>
            <pc:sldMk cId="0" sldId="260"/>
            <ac:spMk id="262" creationId="{00000000-0000-0000-0000-000000000000}"/>
          </ac:spMkLst>
        </pc:spChg>
        <pc:spChg chg="add del">
          <ac:chgData name="Rajan, Arvind" userId="7f5ed3b0-deb4-49e9-8039-9f120466d80d" providerId="ADAL" clId="{A9DF9A45-164C-1943-BA2E-865FE226F618}" dt="2021-03-29T23:17:30.665" v="679" actId="478"/>
          <ac:spMkLst>
            <pc:docMk/>
            <pc:sldMk cId="0" sldId="260"/>
            <ac:spMk id="263" creationId="{00000000-0000-0000-0000-000000000000}"/>
          </ac:spMkLst>
        </pc:spChg>
        <pc:spChg chg="add del">
          <ac:chgData name="Rajan, Arvind" userId="7f5ed3b0-deb4-49e9-8039-9f120466d80d" providerId="ADAL" clId="{A9DF9A45-164C-1943-BA2E-865FE226F618}" dt="2021-03-29T23:17:41.364" v="682" actId="478"/>
          <ac:spMkLst>
            <pc:docMk/>
            <pc:sldMk cId="0" sldId="260"/>
            <ac:spMk id="264" creationId="{00000000-0000-0000-0000-000000000000}"/>
          </ac:spMkLst>
        </pc:spChg>
      </pc:sldChg>
      <pc:sldChg chg="modSp mod">
        <pc:chgData name="Rajan, Arvind" userId="7f5ed3b0-deb4-49e9-8039-9f120466d80d" providerId="ADAL" clId="{A9DF9A45-164C-1943-BA2E-865FE226F618}" dt="2021-03-29T23:14:39.284" v="652" actId="20577"/>
        <pc:sldMkLst>
          <pc:docMk/>
          <pc:sldMk cId="0" sldId="261"/>
        </pc:sldMkLst>
        <pc:spChg chg="mod">
          <ac:chgData name="Rajan, Arvind" userId="7f5ed3b0-deb4-49e9-8039-9f120466d80d" providerId="ADAL" clId="{A9DF9A45-164C-1943-BA2E-865FE226F618}" dt="2021-03-29T19:10:46.905" v="311" actId="1076"/>
          <ac:spMkLst>
            <pc:docMk/>
            <pc:sldMk cId="0" sldId="261"/>
            <ac:spMk id="269" creationId="{00000000-0000-0000-0000-000000000000}"/>
          </ac:spMkLst>
        </pc:spChg>
        <pc:spChg chg="mod">
          <ac:chgData name="Rajan, Arvind" userId="7f5ed3b0-deb4-49e9-8039-9f120466d80d" providerId="ADAL" clId="{A9DF9A45-164C-1943-BA2E-865FE226F618}" dt="2021-03-29T23:14:39.284" v="652" actId="20577"/>
          <ac:spMkLst>
            <pc:docMk/>
            <pc:sldMk cId="0" sldId="261"/>
            <ac:spMk id="273" creationId="{00000000-0000-0000-0000-000000000000}"/>
          </ac:spMkLst>
        </pc:spChg>
        <pc:spChg chg="mod">
          <ac:chgData name="Rajan, Arvind" userId="7f5ed3b0-deb4-49e9-8039-9f120466d80d" providerId="ADAL" clId="{A9DF9A45-164C-1943-BA2E-865FE226F618}" dt="2021-03-29T19:10:43.628" v="310" actId="1076"/>
          <ac:spMkLst>
            <pc:docMk/>
            <pc:sldMk cId="0" sldId="261"/>
            <ac:spMk id="274" creationId="{00000000-0000-0000-0000-000000000000}"/>
          </ac:spMkLst>
        </pc:spChg>
      </pc:sldChg>
      <pc:sldChg chg="addSp delSp modSp mod ord">
        <pc:chgData name="Rajan, Arvind" userId="7f5ed3b0-deb4-49e9-8039-9f120466d80d" providerId="ADAL" clId="{A9DF9A45-164C-1943-BA2E-865FE226F618}" dt="2021-03-30T03:56:54.661" v="2474" actId="1076"/>
        <pc:sldMkLst>
          <pc:docMk/>
          <pc:sldMk cId="0" sldId="262"/>
        </pc:sldMkLst>
        <pc:spChg chg="add del mod">
          <ac:chgData name="Rajan, Arvind" userId="7f5ed3b0-deb4-49e9-8039-9f120466d80d" providerId="ADAL" clId="{A9DF9A45-164C-1943-BA2E-865FE226F618}" dt="2021-03-30T01:28:54.260" v="1250"/>
          <ac:spMkLst>
            <pc:docMk/>
            <pc:sldMk cId="0" sldId="262"/>
            <ac:spMk id="2" creationId="{FC3CA6F9-7342-AA46-987A-C4C2D6CE03E6}"/>
          </ac:spMkLst>
        </pc:spChg>
        <pc:spChg chg="mod">
          <ac:chgData name="Rajan, Arvind" userId="7f5ed3b0-deb4-49e9-8039-9f120466d80d" providerId="ADAL" clId="{A9DF9A45-164C-1943-BA2E-865FE226F618}" dt="2021-03-30T01:28:36.479" v="1243" actId="207"/>
          <ac:spMkLst>
            <pc:docMk/>
            <pc:sldMk cId="0" sldId="262"/>
            <ac:spMk id="33" creationId="{84DECB03-8FF7-F74F-AAF9-E9BF5DD9BFF1}"/>
          </ac:spMkLst>
        </pc:spChg>
        <pc:spChg chg="mod">
          <ac:chgData name="Rajan, Arvind" userId="7f5ed3b0-deb4-49e9-8039-9f120466d80d" providerId="ADAL" clId="{A9DF9A45-164C-1943-BA2E-865FE226F618}" dt="2021-03-30T01:28:36.479" v="1243" actId="207"/>
          <ac:spMkLst>
            <pc:docMk/>
            <pc:sldMk cId="0" sldId="262"/>
            <ac:spMk id="34" creationId="{CC354BBC-5780-B643-81E5-CC3E13F997B0}"/>
          </ac:spMkLst>
        </pc:spChg>
        <pc:spChg chg="mod">
          <ac:chgData name="Rajan, Arvind" userId="7f5ed3b0-deb4-49e9-8039-9f120466d80d" providerId="ADAL" clId="{A9DF9A45-164C-1943-BA2E-865FE226F618}" dt="2021-03-30T01:28:36.479" v="1243" actId="207"/>
          <ac:spMkLst>
            <pc:docMk/>
            <pc:sldMk cId="0" sldId="262"/>
            <ac:spMk id="35" creationId="{DEC12A93-0623-E44B-B793-40BE2D1E0F20}"/>
          </ac:spMkLst>
        </pc:spChg>
        <pc:spChg chg="mod">
          <ac:chgData name="Rajan, Arvind" userId="7f5ed3b0-deb4-49e9-8039-9f120466d80d" providerId="ADAL" clId="{A9DF9A45-164C-1943-BA2E-865FE226F618}" dt="2021-03-30T01:29:10.933" v="1254" actId="207"/>
          <ac:spMkLst>
            <pc:docMk/>
            <pc:sldMk cId="0" sldId="262"/>
            <ac:spMk id="37" creationId="{7160C358-30D2-7E43-B9CE-269833F205D3}"/>
          </ac:spMkLst>
        </pc:spChg>
        <pc:spChg chg="mod">
          <ac:chgData name="Rajan, Arvind" userId="7f5ed3b0-deb4-49e9-8039-9f120466d80d" providerId="ADAL" clId="{A9DF9A45-164C-1943-BA2E-865FE226F618}" dt="2021-03-30T01:29:10.933" v="1254" actId="207"/>
          <ac:spMkLst>
            <pc:docMk/>
            <pc:sldMk cId="0" sldId="262"/>
            <ac:spMk id="38" creationId="{155EF2CE-DCFC-B249-99C6-5AB17DE44228}"/>
          </ac:spMkLst>
        </pc:spChg>
        <pc:spChg chg="mod">
          <ac:chgData name="Rajan, Arvind" userId="7f5ed3b0-deb4-49e9-8039-9f120466d80d" providerId="ADAL" clId="{A9DF9A45-164C-1943-BA2E-865FE226F618}" dt="2021-03-30T01:29:10.933" v="1254" actId="207"/>
          <ac:spMkLst>
            <pc:docMk/>
            <pc:sldMk cId="0" sldId="262"/>
            <ac:spMk id="39" creationId="{1FFD089A-C5BF-0847-B217-ADE20517972F}"/>
          </ac:spMkLst>
        </pc:spChg>
        <pc:spChg chg="mod">
          <ac:chgData name="Rajan, Arvind" userId="7f5ed3b0-deb4-49e9-8039-9f120466d80d" providerId="ADAL" clId="{A9DF9A45-164C-1943-BA2E-865FE226F618}" dt="2021-03-30T01:29:10.933" v="1254" actId="207"/>
          <ac:spMkLst>
            <pc:docMk/>
            <pc:sldMk cId="0" sldId="262"/>
            <ac:spMk id="40" creationId="{4ADF8C3F-F01A-2D44-A6AC-698B31A2E581}"/>
          </ac:spMkLst>
        </pc:spChg>
        <pc:spChg chg="mod">
          <ac:chgData name="Rajan, Arvind" userId="7f5ed3b0-deb4-49e9-8039-9f120466d80d" providerId="ADAL" clId="{A9DF9A45-164C-1943-BA2E-865FE226F618}" dt="2021-03-30T01:29:10.933" v="1254" actId="207"/>
          <ac:spMkLst>
            <pc:docMk/>
            <pc:sldMk cId="0" sldId="262"/>
            <ac:spMk id="41" creationId="{EB403D0A-5430-9542-BC5F-84CE5E52A1AA}"/>
          </ac:spMkLst>
        </pc:spChg>
        <pc:spChg chg="mod">
          <ac:chgData name="Rajan, Arvind" userId="7f5ed3b0-deb4-49e9-8039-9f120466d80d" providerId="ADAL" clId="{A9DF9A45-164C-1943-BA2E-865FE226F618}" dt="2021-03-30T01:29:10.933" v="1254" actId="207"/>
          <ac:spMkLst>
            <pc:docMk/>
            <pc:sldMk cId="0" sldId="262"/>
            <ac:spMk id="42" creationId="{D8AC702E-71CA-1D48-AC0F-4F7E12727031}"/>
          </ac:spMkLst>
        </pc:spChg>
        <pc:spChg chg="mod">
          <ac:chgData name="Rajan, Arvind" userId="7f5ed3b0-deb4-49e9-8039-9f120466d80d" providerId="ADAL" clId="{A9DF9A45-164C-1943-BA2E-865FE226F618}" dt="2021-03-30T01:29:10.933" v="1254" actId="207"/>
          <ac:spMkLst>
            <pc:docMk/>
            <pc:sldMk cId="0" sldId="262"/>
            <ac:spMk id="43" creationId="{F4B6C212-A844-1D4A-A199-B993FDC7BF0F}"/>
          </ac:spMkLst>
        </pc:spChg>
        <pc:spChg chg="mod">
          <ac:chgData name="Rajan, Arvind" userId="7f5ed3b0-deb4-49e9-8039-9f120466d80d" providerId="ADAL" clId="{A9DF9A45-164C-1943-BA2E-865FE226F618}" dt="2021-03-30T01:29:10.933" v="1254" actId="207"/>
          <ac:spMkLst>
            <pc:docMk/>
            <pc:sldMk cId="0" sldId="262"/>
            <ac:spMk id="44" creationId="{F255BA32-AD3E-BE45-B624-6F9CCF32E520}"/>
          </ac:spMkLst>
        </pc:spChg>
        <pc:spChg chg="mod">
          <ac:chgData name="Rajan, Arvind" userId="7f5ed3b0-deb4-49e9-8039-9f120466d80d" providerId="ADAL" clId="{A9DF9A45-164C-1943-BA2E-865FE226F618}" dt="2021-03-30T01:29:10.933" v="1254" actId="207"/>
          <ac:spMkLst>
            <pc:docMk/>
            <pc:sldMk cId="0" sldId="262"/>
            <ac:spMk id="45" creationId="{E39782A6-9031-BE4C-A1F7-56D20720BEFF}"/>
          </ac:spMkLst>
        </pc:spChg>
        <pc:spChg chg="mod">
          <ac:chgData name="Rajan, Arvind" userId="7f5ed3b0-deb4-49e9-8039-9f120466d80d" providerId="ADAL" clId="{A9DF9A45-164C-1943-BA2E-865FE226F618}" dt="2021-03-30T01:29:10.933" v="1254" actId="207"/>
          <ac:spMkLst>
            <pc:docMk/>
            <pc:sldMk cId="0" sldId="262"/>
            <ac:spMk id="46" creationId="{4F921054-3123-6241-B5DC-FDAB7713987F}"/>
          </ac:spMkLst>
        </pc:spChg>
        <pc:spChg chg="mod">
          <ac:chgData name="Rajan, Arvind" userId="7f5ed3b0-deb4-49e9-8039-9f120466d80d" providerId="ADAL" clId="{A9DF9A45-164C-1943-BA2E-865FE226F618}" dt="2021-03-30T01:29:10.933" v="1254" actId="207"/>
          <ac:spMkLst>
            <pc:docMk/>
            <pc:sldMk cId="0" sldId="262"/>
            <ac:spMk id="47" creationId="{CF8CD3AC-DE82-DE4F-80F2-5F4283FDB762}"/>
          </ac:spMkLst>
        </pc:spChg>
        <pc:spChg chg="mod">
          <ac:chgData name="Rajan, Arvind" userId="7f5ed3b0-deb4-49e9-8039-9f120466d80d" providerId="ADAL" clId="{A9DF9A45-164C-1943-BA2E-865FE226F618}" dt="2021-03-30T01:29:10.933" v="1254" actId="207"/>
          <ac:spMkLst>
            <pc:docMk/>
            <pc:sldMk cId="0" sldId="262"/>
            <ac:spMk id="48" creationId="{7AC55FFD-2669-8949-BD5C-1351AA0F2FE2}"/>
          </ac:spMkLst>
        </pc:spChg>
        <pc:spChg chg="mod">
          <ac:chgData name="Rajan, Arvind" userId="7f5ed3b0-deb4-49e9-8039-9f120466d80d" providerId="ADAL" clId="{A9DF9A45-164C-1943-BA2E-865FE226F618}" dt="2021-03-30T01:26:59.991" v="1166"/>
          <ac:spMkLst>
            <pc:docMk/>
            <pc:sldMk cId="0" sldId="262"/>
            <ac:spMk id="50" creationId="{FFBBDA4C-86B1-D543-B103-868FE9BAFD0D}"/>
          </ac:spMkLst>
        </pc:spChg>
        <pc:spChg chg="mod">
          <ac:chgData name="Rajan, Arvind" userId="7f5ed3b0-deb4-49e9-8039-9f120466d80d" providerId="ADAL" clId="{A9DF9A45-164C-1943-BA2E-865FE226F618}" dt="2021-03-30T01:26:59.991" v="1166"/>
          <ac:spMkLst>
            <pc:docMk/>
            <pc:sldMk cId="0" sldId="262"/>
            <ac:spMk id="51" creationId="{28478F97-CF62-FE45-8642-6C7E15DA50A4}"/>
          </ac:spMkLst>
        </pc:spChg>
        <pc:spChg chg="mod">
          <ac:chgData name="Rajan, Arvind" userId="7f5ed3b0-deb4-49e9-8039-9f120466d80d" providerId="ADAL" clId="{A9DF9A45-164C-1943-BA2E-865FE226F618}" dt="2021-03-30T01:27:03.449" v="1170"/>
          <ac:spMkLst>
            <pc:docMk/>
            <pc:sldMk cId="0" sldId="262"/>
            <ac:spMk id="53" creationId="{E26ECC26-B415-2D48-9FEF-F6A7BA511409}"/>
          </ac:spMkLst>
        </pc:spChg>
        <pc:spChg chg="mod">
          <ac:chgData name="Rajan, Arvind" userId="7f5ed3b0-deb4-49e9-8039-9f120466d80d" providerId="ADAL" clId="{A9DF9A45-164C-1943-BA2E-865FE226F618}" dt="2021-03-30T01:27:03.449" v="1170"/>
          <ac:spMkLst>
            <pc:docMk/>
            <pc:sldMk cId="0" sldId="262"/>
            <ac:spMk id="54" creationId="{87212276-AAA1-1341-AAAD-39905E8D61BA}"/>
          </ac:spMkLst>
        </pc:spChg>
        <pc:spChg chg="mod">
          <ac:chgData name="Rajan, Arvind" userId="7f5ed3b0-deb4-49e9-8039-9f120466d80d" providerId="ADAL" clId="{A9DF9A45-164C-1943-BA2E-865FE226F618}" dt="2021-03-30T01:27:41.989" v="1212" actId="207"/>
          <ac:spMkLst>
            <pc:docMk/>
            <pc:sldMk cId="0" sldId="262"/>
            <ac:spMk id="56" creationId="{E7EE60FF-12FB-0441-B9DF-99847347338C}"/>
          </ac:spMkLst>
        </pc:spChg>
        <pc:spChg chg="mod">
          <ac:chgData name="Rajan, Arvind" userId="7f5ed3b0-deb4-49e9-8039-9f120466d80d" providerId="ADAL" clId="{A9DF9A45-164C-1943-BA2E-865FE226F618}" dt="2021-03-30T01:27:50.398" v="1213" actId="207"/>
          <ac:spMkLst>
            <pc:docMk/>
            <pc:sldMk cId="0" sldId="262"/>
            <ac:spMk id="57" creationId="{2918D392-9B62-7B41-9655-E454F90CA2DD}"/>
          </ac:spMkLst>
        </pc:spChg>
        <pc:spChg chg="mod">
          <ac:chgData name="Rajan, Arvind" userId="7f5ed3b0-deb4-49e9-8039-9f120466d80d" providerId="ADAL" clId="{A9DF9A45-164C-1943-BA2E-865FE226F618}" dt="2021-03-30T01:31:22.137" v="1263" actId="207"/>
          <ac:spMkLst>
            <pc:docMk/>
            <pc:sldMk cId="0" sldId="262"/>
            <ac:spMk id="60" creationId="{939A2833-60EA-BE42-94D0-8E5DCFF02A52}"/>
          </ac:spMkLst>
        </pc:spChg>
        <pc:spChg chg="mod">
          <ac:chgData name="Rajan, Arvind" userId="7f5ed3b0-deb4-49e9-8039-9f120466d80d" providerId="ADAL" clId="{A9DF9A45-164C-1943-BA2E-865FE226F618}" dt="2021-03-30T01:31:22.137" v="1263" actId="207"/>
          <ac:spMkLst>
            <pc:docMk/>
            <pc:sldMk cId="0" sldId="262"/>
            <ac:spMk id="61" creationId="{364B716C-5DF4-BF47-AFD8-CFBED638A05A}"/>
          </ac:spMkLst>
        </pc:spChg>
        <pc:spChg chg="mod">
          <ac:chgData name="Rajan, Arvind" userId="7f5ed3b0-deb4-49e9-8039-9f120466d80d" providerId="ADAL" clId="{A9DF9A45-164C-1943-BA2E-865FE226F618}" dt="2021-03-30T01:31:22.137" v="1263" actId="207"/>
          <ac:spMkLst>
            <pc:docMk/>
            <pc:sldMk cId="0" sldId="262"/>
            <ac:spMk id="62" creationId="{0F83B711-CF2A-E544-93E4-5165F157994B}"/>
          </ac:spMkLst>
        </pc:spChg>
        <pc:spChg chg="mod">
          <ac:chgData name="Rajan, Arvind" userId="7f5ed3b0-deb4-49e9-8039-9f120466d80d" providerId="ADAL" clId="{A9DF9A45-164C-1943-BA2E-865FE226F618}" dt="2021-03-30T01:31:22.137" v="1263" actId="207"/>
          <ac:spMkLst>
            <pc:docMk/>
            <pc:sldMk cId="0" sldId="262"/>
            <ac:spMk id="63" creationId="{23F607B0-E188-6844-B61C-E6166CB933EC}"/>
          </ac:spMkLst>
        </pc:spChg>
        <pc:spChg chg="mod">
          <ac:chgData name="Rajan, Arvind" userId="7f5ed3b0-deb4-49e9-8039-9f120466d80d" providerId="ADAL" clId="{A9DF9A45-164C-1943-BA2E-865FE226F618}" dt="2021-03-30T01:31:22.137" v="1263" actId="207"/>
          <ac:spMkLst>
            <pc:docMk/>
            <pc:sldMk cId="0" sldId="262"/>
            <ac:spMk id="64" creationId="{97D98427-2881-1148-838F-8919501D532F}"/>
          </ac:spMkLst>
        </pc:spChg>
        <pc:spChg chg="mod">
          <ac:chgData name="Rajan, Arvind" userId="7f5ed3b0-deb4-49e9-8039-9f120466d80d" providerId="ADAL" clId="{A9DF9A45-164C-1943-BA2E-865FE226F618}" dt="2021-03-30T03:56:20.995" v="2461"/>
          <ac:spMkLst>
            <pc:docMk/>
            <pc:sldMk cId="0" sldId="262"/>
            <ac:spMk id="66" creationId="{E2BAB4BA-7222-9641-9213-4F1690D223BA}"/>
          </ac:spMkLst>
        </pc:spChg>
        <pc:spChg chg="mod">
          <ac:chgData name="Rajan, Arvind" userId="7f5ed3b0-deb4-49e9-8039-9f120466d80d" providerId="ADAL" clId="{A9DF9A45-164C-1943-BA2E-865FE226F618}" dt="2021-03-30T03:56:20.995" v="2461"/>
          <ac:spMkLst>
            <pc:docMk/>
            <pc:sldMk cId="0" sldId="262"/>
            <ac:spMk id="67" creationId="{66992E3F-89BA-3247-9502-2A07DD5307FA}"/>
          </ac:spMkLst>
        </pc:spChg>
        <pc:spChg chg="mod">
          <ac:chgData name="Rajan, Arvind" userId="7f5ed3b0-deb4-49e9-8039-9f120466d80d" providerId="ADAL" clId="{A9DF9A45-164C-1943-BA2E-865FE226F618}" dt="2021-03-30T03:56:20.995" v="2461"/>
          <ac:spMkLst>
            <pc:docMk/>
            <pc:sldMk cId="0" sldId="262"/>
            <ac:spMk id="68" creationId="{1ADA68A2-A4FC-464E-980B-C847CF6F2BCC}"/>
          </ac:spMkLst>
        </pc:spChg>
        <pc:spChg chg="mod">
          <ac:chgData name="Rajan, Arvind" userId="7f5ed3b0-deb4-49e9-8039-9f120466d80d" providerId="ADAL" clId="{A9DF9A45-164C-1943-BA2E-865FE226F618}" dt="2021-03-30T03:56:20.995" v="2461"/>
          <ac:spMkLst>
            <pc:docMk/>
            <pc:sldMk cId="0" sldId="262"/>
            <ac:spMk id="69" creationId="{AC92615C-9924-834C-BF78-3344000EBB9C}"/>
          </ac:spMkLst>
        </pc:spChg>
        <pc:spChg chg="mod">
          <ac:chgData name="Rajan, Arvind" userId="7f5ed3b0-deb4-49e9-8039-9f120466d80d" providerId="ADAL" clId="{A9DF9A45-164C-1943-BA2E-865FE226F618}" dt="2021-03-30T03:56:20.995" v="2461"/>
          <ac:spMkLst>
            <pc:docMk/>
            <pc:sldMk cId="0" sldId="262"/>
            <ac:spMk id="70" creationId="{5D489FD3-3AD7-9B42-B242-BC09EB5FB7F2}"/>
          </ac:spMkLst>
        </pc:spChg>
        <pc:spChg chg="mod">
          <ac:chgData name="Rajan, Arvind" userId="7f5ed3b0-deb4-49e9-8039-9f120466d80d" providerId="ADAL" clId="{A9DF9A45-164C-1943-BA2E-865FE226F618}" dt="2021-03-30T03:56:20.995" v="2461"/>
          <ac:spMkLst>
            <pc:docMk/>
            <pc:sldMk cId="0" sldId="262"/>
            <ac:spMk id="71" creationId="{BECB02AB-3548-EE49-8A41-DA07694788D3}"/>
          </ac:spMkLst>
        </pc:spChg>
        <pc:spChg chg="mod">
          <ac:chgData name="Rajan, Arvind" userId="7f5ed3b0-deb4-49e9-8039-9f120466d80d" providerId="ADAL" clId="{A9DF9A45-164C-1943-BA2E-865FE226F618}" dt="2021-03-30T03:56:20.995" v="2461"/>
          <ac:spMkLst>
            <pc:docMk/>
            <pc:sldMk cId="0" sldId="262"/>
            <ac:spMk id="72" creationId="{FEC1D9BE-A63F-854A-90FA-595A6B2652EE}"/>
          </ac:spMkLst>
        </pc:spChg>
        <pc:spChg chg="mod">
          <ac:chgData name="Rajan, Arvind" userId="7f5ed3b0-deb4-49e9-8039-9f120466d80d" providerId="ADAL" clId="{A9DF9A45-164C-1943-BA2E-865FE226F618}" dt="2021-03-30T03:56:20.995" v="2461"/>
          <ac:spMkLst>
            <pc:docMk/>
            <pc:sldMk cId="0" sldId="262"/>
            <ac:spMk id="73" creationId="{ECB80427-E9FD-934B-9AE9-AAF71D02574C}"/>
          </ac:spMkLst>
        </pc:spChg>
        <pc:spChg chg="mod">
          <ac:chgData name="Rajan, Arvind" userId="7f5ed3b0-deb4-49e9-8039-9f120466d80d" providerId="ADAL" clId="{A9DF9A45-164C-1943-BA2E-865FE226F618}" dt="2021-03-30T03:56:20.995" v="2461"/>
          <ac:spMkLst>
            <pc:docMk/>
            <pc:sldMk cId="0" sldId="262"/>
            <ac:spMk id="74" creationId="{B7CEA27E-35FE-C64F-A65F-93DA6E81E28B}"/>
          </ac:spMkLst>
        </pc:spChg>
        <pc:spChg chg="mod">
          <ac:chgData name="Rajan, Arvind" userId="7f5ed3b0-deb4-49e9-8039-9f120466d80d" providerId="ADAL" clId="{A9DF9A45-164C-1943-BA2E-865FE226F618}" dt="2021-03-30T03:56:20.995" v="2461"/>
          <ac:spMkLst>
            <pc:docMk/>
            <pc:sldMk cId="0" sldId="262"/>
            <ac:spMk id="75" creationId="{07800A14-7486-034E-A503-A66E3F9A474E}"/>
          </ac:spMkLst>
        </pc:spChg>
        <pc:spChg chg="mod">
          <ac:chgData name="Rajan, Arvind" userId="7f5ed3b0-deb4-49e9-8039-9f120466d80d" providerId="ADAL" clId="{A9DF9A45-164C-1943-BA2E-865FE226F618}" dt="2021-03-30T03:56:20.995" v="2461"/>
          <ac:spMkLst>
            <pc:docMk/>
            <pc:sldMk cId="0" sldId="262"/>
            <ac:spMk id="76" creationId="{1B39F04E-BC44-9547-96D2-FE0DF7065737}"/>
          </ac:spMkLst>
        </pc:spChg>
        <pc:spChg chg="mod">
          <ac:chgData name="Rajan, Arvind" userId="7f5ed3b0-deb4-49e9-8039-9f120466d80d" providerId="ADAL" clId="{A9DF9A45-164C-1943-BA2E-865FE226F618}" dt="2021-03-30T03:56:20.995" v="2461"/>
          <ac:spMkLst>
            <pc:docMk/>
            <pc:sldMk cId="0" sldId="262"/>
            <ac:spMk id="77" creationId="{3C6A726F-372E-5241-B3CA-A20C479A575A}"/>
          </ac:spMkLst>
        </pc:spChg>
        <pc:spChg chg="mod">
          <ac:chgData name="Rajan, Arvind" userId="7f5ed3b0-deb4-49e9-8039-9f120466d80d" providerId="ADAL" clId="{A9DF9A45-164C-1943-BA2E-865FE226F618}" dt="2021-03-30T01:57:26.966" v="1949" actId="14100"/>
          <ac:spMkLst>
            <pc:docMk/>
            <pc:sldMk cId="0" sldId="262"/>
            <ac:spMk id="279" creationId="{00000000-0000-0000-0000-000000000000}"/>
          </ac:spMkLst>
        </pc:spChg>
        <pc:spChg chg="mod">
          <ac:chgData name="Rajan, Arvind" userId="7f5ed3b0-deb4-49e9-8039-9f120466d80d" providerId="ADAL" clId="{A9DF9A45-164C-1943-BA2E-865FE226F618}" dt="2021-03-30T01:29:35.792" v="1257" actId="20577"/>
          <ac:spMkLst>
            <pc:docMk/>
            <pc:sldMk cId="0" sldId="262"/>
            <ac:spMk id="280" creationId="{00000000-0000-0000-0000-000000000000}"/>
          </ac:spMkLst>
        </pc:spChg>
        <pc:spChg chg="mod">
          <ac:chgData name="Rajan, Arvind" userId="7f5ed3b0-deb4-49e9-8039-9f120466d80d" providerId="ADAL" clId="{A9DF9A45-164C-1943-BA2E-865FE226F618}" dt="2021-03-30T01:23:42.822" v="919" actId="20577"/>
          <ac:spMkLst>
            <pc:docMk/>
            <pc:sldMk cId="0" sldId="262"/>
            <ac:spMk id="281" creationId="{00000000-0000-0000-0000-000000000000}"/>
          </ac:spMkLst>
        </pc:spChg>
        <pc:spChg chg="mod">
          <ac:chgData name="Rajan, Arvind" userId="7f5ed3b0-deb4-49e9-8039-9f120466d80d" providerId="ADAL" clId="{A9DF9A45-164C-1943-BA2E-865FE226F618}" dt="2021-03-30T01:29:38.739" v="1258" actId="20577"/>
          <ac:spMkLst>
            <pc:docMk/>
            <pc:sldMk cId="0" sldId="262"/>
            <ac:spMk id="282" creationId="{00000000-0000-0000-0000-000000000000}"/>
          </ac:spMkLst>
        </pc:spChg>
        <pc:spChg chg="mod">
          <ac:chgData name="Rajan, Arvind" userId="7f5ed3b0-deb4-49e9-8039-9f120466d80d" providerId="ADAL" clId="{A9DF9A45-164C-1943-BA2E-865FE226F618}" dt="2021-03-30T01:23:58.241" v="944" actId="20577"/>
          <ac:spMkLst>
            <pc:docMk/>
            <pc:sldMk cId="0" sldId="262"/>
            <ac:spMk id="283" creationId="{00000000-0000-0000-0000-000000000000}"/>
          </ac:spMkLst>
        </pc:spChg>
        <pc:spChg chg="mod">
          <ac:chgData name="Rajan, Arvind" userId="7f5ed3b0-deb4-49e9-8039-9f120466d80d" providerId="ADAL" clId="{A9DF9A45-164C-1943-BA2E-865FE226F618}" dt="2021-03-30T01:29:41.266" v="1259" actId="20577"/>
          <ac:spMkLst>
            <pc:docMk/>
            <pc:sldMk cId="0" sldId="262"/>
            <ac:spMk id="284" creationId="{00000000-0000-0000-0000-000000000000}"/>
          </ac:spMkLst>
        </pc:spChg>
        <pc:spChg chg="mod">
          <ac:chgData name="Rajan, Arvind" userId="7f5ed3b0-deb4-49e9-8039-9f120466d80d" providerId="ADAL" clId="{A9DF9A45-164C-1943-BA2E-865FE226F618}" dt="2021-03-30T01:24:02.995" v="962" actId="20577"/>
          <ac:spMkLst>
            <pc:docMk/>
            <pc:sldMk cId="0" sldId="262"/>
            <ac:spMk id="285" creationId="{00000000-0000-0000-0000-000000000000}"/>
          </ac:spMkLst>
        </pc:spChg>
        <pc:spChg chg="mod">
          <ac:chgData name="Rajan, Arvind" userId="7f5ed3b0-deb4-49e9-8039-9f120466d80d" providerId="ADAL" clId="{A9DF9A45-164C-1943-BA2E-865FE226F618}" dt="2021-03-30T01:27:08.822" v="1174" actId="1076"/>
          <ac:spMkLst>
            <pc:docMk/>
            <pc:sldMk cId="0" sldId="262"/>
            <ac:spMk id="287" creationId="{00000000-0000-0000-0000-000000000000}"/>
          </ac:spMkLst>
        </pc:spChg>
        <pc:spChg chg="mod">
          <ac:chgData name="Rajan, Arvind" userId="7f5ed3b0-deb4-49e9-8039-9f120466d80d" providerId="ADAL" clId="{A9DF9A45-164C-1943-BA2E-865FE226F618}" dt="2021-03-30T01:28:58.134" v="1252" actId="1076"/>
          <ac:spMkLst>
            <pc:docMk/>
            <pc:sldMk cId="0" sldId="262"/>
            <ac:spMk id="290" creationId="{00000000-0000-0000-0000-000000000000}"/>
          </ac:spMkLst>
        </pc:spChg>
        <pc:spChg chg="add del mod topLvl">
          <ac:chgData name="Rajan, Arvind" userId="7f5ed3b0-deb4-49e9-8039-9f120466d80d" providerId="ADAL" clId="{A9DF9A45-164C-1943-BA2E-865FE226F618}" dt="2021-03-30T03:56:27.028" v="2464" actId="478"/>
          <ac:spMkLst>
            <pc:docMk/>
            <pc:sldMk cId="0" sldId="262"/>
            <ac:spMk id="293" creationId="{00000000-0000-0000-0000-000000000000}"/>
          </ac:spMkLst>
        </pc:spChg>
        <pc:spChg chg="mod topLvl">
          <ac:chgData name="Rajan, Arvind" userId="7f5ed3b0-deb4-49e9-8039-9f120466d80d" providerId="ADAL" clId="{A9DF9A45-164C-1943-BA2E-865FE226F618}" dt="2021-03-30T03:56:27.028" v="2464" actId="478"/>
          <ac:spMkLst>
            <pc:docMk/>
            <pc:sldMk cId="0" sldId="262"/>
            <ac:spMk id="294" creationId="{00000000-0000-0000-0000-000000000000}"/>
          </ac:spMkLst>
        </pc:spChg>
        <pc:grpChg chg="add del mod">
          <ac:chgData name="Rajan, Arvind" userId="7f5ed3b0-deb4-49e9-8039-9f120466d80d" providerId="ADAL" clId="{A9DF9A45-164C-1943-BA2E-865FE226F618}" dt="2021-03-30T01:31:13.754" v="1260" actId="478"/>
          <ac:grpSpMkLst>
            <pc:docMk/>
            <pc:sldMk cId="0" sldId="262"/>
            <ac:grpSpMk id="32" creationId="{1D844DE2-A590-FF4A-B92B-C67983EC0515}"/>
          </ac:grpSpMkLst>
        </pc:grpChg>
        <pc:grpChg chg="add mod">
          <ac:chgData name="Rajan, Arvind" userId="7f5ed3b0-deb4-49e9-8039-9f120466d80d" providerId="ADAL" clId="{A9DF9A45-164C-1943-BA2E-865FE226F618}" dt="2021-03-30T01:29:19.195" v="1256" actId="1076"/>
          <ac:grpSpMkLst>
            <pc:docMk/>
            <pc:sldMk cId="0" sldId="262"/>
            <ac:grpSpMk id="36" creationId="{0146A320-DAF7-E44F-A3A3-E52752AE5123}"/>
          </ac:grpSpMkLst>
        </pc:grpChg>
        <pc:grpChg chg="add del mod">
          <ac:chgData name="Rajan, Arvind" userId="7f5ed3b0-deb4-49e9-8039-9f120466d80d" providerId="ADAL" clId="{A9DF9A45-164C-1943-BA2E-865FE226F618}" dt="2021-03-30T01:27:02.699" v="1169"/>
          <ac:grpSpMkLst>
            <pc:docMk/>
            <pc:sldMk cId="0" sldId="262"/>
            <ac:grpSpMk id="49" creationId="{D77E8A6A-575C-7143-A623-14D06A3F2F20}"/>
          </ac:grpSpMkLst>
        </pc:grpChg>
        <pc:grpChg chg="add del mod">
          <ac:chgData name="Rajan, Arvind" userId="7f5ed3b0-deb4-49e9-8039-9f120466d80d" providerId="ADAL" clId="{A9DF9A45-164C-1943-BA2E-865FE226F618}" dt="2021-03-30T01:27:13.149" v="1177"/>
          <ac:grpSpMkLst>
            <pc:docMk/>
            <pc:sldMk cId="0" sldId="262"/>
            <ac:grpSpMk id="52" creationId="{CC8BB0B4-0045-6546-83B2-B2898E5F7E3D}"/>
          </ac:grpSpMkLst>
        </pc:grpChg>
        <pc:grpChg chg="add del mod">
          <ac:chgData name="Rajan, Arvind" userId="7f5ed3b0-deb4-49e9-8039-9f120466d80d" providerId="ADAL" clId="{A9DF9A45-164C-1943-BA2E-865FE226F618}" dt="2021-03-30T03:56:29.319" v="2465" actId="478"/>
          <ac:grpSpMkLst>
            <pc:docMk/>
            <pc:sldMk cId="0" sldId="262"/>
            <ac:grpSpMk id="55" creationId="{6C2177F5-EE0A-D247-A16A-165B0EFB9DCE}"/>
          </ac:grpSpMkLst>
        </pc:grpChg>
        <pc:grpChg chg="add mod">
          <ac:chgData name="Rajan, Arvind" userId="7f5ed3b0-deb4-49e9-8039-9f120466d80d" providerId="ADAL" clId="{A9DF9A45-164C-1943-BA2E-865FE226F618}" dt="2021-03-30T01:31:46.289" v="1295" actId="1076"/>
          <ac:grpSpMkLst>
            <pc:docMk/>
            <pc:sldMk cId="0" sldId="262"/>
            <ac:grpSpMk id="59" creationId="{B27E7B53-67A9-9246-9924-B656E3AC0B13}"/>
          </ac:grpSpMkLst>
        </pc:grpChg>
        <pc:grpChg chg="add mod">
          <ac:chgData name="Rajan, Arvind" userId="7f5ed3b0-deb4-49e9-8039-9f120466d80d" providerId="ADAL" clId="{A9DF9A45-164C-1943-BA2E-865FE226F618}" dt="2021-03-30T03:56:54.661" v="2474" actId="1076"/>
          <ac:grpSpMkLst>
            <pc:docMk/>
            <pc:sldMk cId="0" sldId="262"/>
            <ac:grpSpMk id="65" creationId="{D8F43CD3-6912-8D43-9857-E0F6B8F68559}"/>
          </ac:grpSpMkLst>
        </pc:grpChg>
        <pc:grpChg chg="mod">
          <ac:chgData name="Rajan, Arvind" userId="7f5ed3b0-deb4-49e9-8039-9f120466d80d" providerId="ADAL" clId="{A9DF9A45-164C-1943-BA2E-865FE226F618}" dt="2021-03-30T01:27:12.375" v="1176" actId="1076"/>
          <ac:grpSpMkLst>
            <pc:docMk/>
            <pc:sldMk cId="0" sldId="262"/>
            <ac:grpSpMk id="286" creationId="{00000000-0000-0000-0000-000000000000}"/>
          </ac:grpSpMkLst>
        </pc:grpChg>
        <pc:grpChg chg="mod">
          <ac:chgData name="Rajan, Arvind" userId="7f5ed3b0-deb4-49e9-8039-9f120466d80d" providerId="ADAL" clId="{A9DF9A45-164C-1943-BA2E-865FE226F618}" dt="2021-03-30T01:31:29.626" v="1266" actId="1076"/>
          <ac:grpSpMkLst>
            <pc:docMk/>
            <pc:sldMk cId="0" sldId="262"/>
            <ac:grpSpMk id="289" creationId="{00000000-0000-0000-0000-000000000000}"/>
          </ac:grpSpMkLst>
        </pc:grpChg>
        <pc:grpChg chg="add del mod">
          <ac:chgData name="Rajan, Arvind" userId="7f5ed3b0-deb4-49e9-8039-9f120466d80d" providerId="ADAL" clId="{A9DF9A45-164C-1943-BA2E-865FE226F618}" dt="2021-03-30T03:56:45.502" v="2472" actId="1076"/>
          <ac:grpSpMkLst>
            <pc:docMk/>
            <pc:sldMk cId="0" sldId="262"/>
            <ac:grpSpMk id="292" creationId="{00000000-0000-0000-0000-000000000000}"/>
          </ac:grpSpMkLst>
        </pc:grpChg>
        <pc:grpChg chg="del">
          <ac:chgData name="Rajan, Arvind" userId="7f5ed3b0-deb4-49e9-8039-9f120466d80d" providerId="ADAL" clId="{A9DF9A45-164C-1943-BA2E-865FE226F618}" dt="2021-03-30T01:27:59.502" v="1215" actId="478"/>
          <ac:grpSpMkLst>
            <pc:docMk/>
            <pc:sldMk cId="0" sldId="262"/>
            <ac:grpSpMk id="295" creationId="{00000000-0000-0000-0000-000000000000}"/>
          </ac:grpSpMkLst>
        </pc:grpChg>
        <pc:grpChg chg="del">
          <ac:chgData name="Rajan, Arvind" userId="7f5ed3b0-deb4-49e9-8039-9f120466d80d" providerId="ADAL" clId="{A9DF9A45-164C-1943-BA2E-865FE226F618}" dt="2021-03-30T01:27:54.940" v="1214" actId="478"/>
          <ac:grpSpMkLst>
            <pc:docMk/>
            <pc:sldMk cId="0" sldId="262"/>
            <ac:grpSpMk id="302" creationId="{00000000-0000-0000-0000-000000000000}"/>
          </ac:grpSpMkLst>
        </pc:grpChg>
        <pc:grpChg chg="del">
          <ac:chgData name="Rajan, Arvind" userId="7f5ed3b0-deb4-49e9-8039-9f120466d80d" providerId="ADAL" clId="{A9DF9A45-164C-1943-BA2E-865FE226F618}" dt="2021-03-30T01:28:01.627" v="1216" actId="478"/>
          <ac:grpSpMkLst>
            <pc:docMk/>
            <pc:sldMk cId="0" sldId="262"/>
            <ac:grpSpMk id="305" creationId="{00000000-0000-0000-0000-000000000000}"/>
          </ac:grpSpMkLst>
        </pc:grpChg>
      </pc:sldChg>
      <pc:sldChg chg="addSp delSp modSp mod">
        <pc:chgData name="Rajan, Arvind" userId="7f5ed3b0-deb4-49e9-8039-9f120466d80d" providerId="ADAL" clId="{A9DF9A45-164C-1943-BA2E-865FE226F618}" dt="2021-03-30T03:29:11.536" v="2091" actId="1076"/>
        <pc:sldMkLst>
          <pc:docMk/>
          <pc:sldMk cId="0" sldId="263"/>
        </pc:sldMkLst>
        <pc:spChg chg="add del mod">
          <ac:chgData name="Rajan, Arvind" userId="7f5ed3b0-deb4-49e9-8039-9f120466d80d" providerId="ADAL" clId="{A9DF9A45-164C-1943-BA2E-865FE226F618}" dt="2021-03-30T03:28:44.874" v="2084"/>
          <ac:spMkLst>
            <pc:docMk/>
            <pc:sldMk cId="0" sldId="263"/>
            <ac:spMk id="36" creationId="{4A02602B-43A2-EB4C-8256-6D7489CE5404}"/>
          </ac:spMkLst>
        </pc:spChg>
        <pc:spChg chg="add mod">
          <ac:chgData name="Rajan, Arvind" userId="7f5ed3b0-deb4-49e9-8039-9f120466d80d" providerId="ADAL" clId="{A9DF9A45-164C-1943-BA2E-865FE226F618}" dt="2021-03-30T03:29:07.390" v="2090"/>
          <ac:spMkLst>
            <pc:docMk/>
            <pc:sldMk cId="0" sldId="263"/>
            <ac:spMk id="37" creationId="{C9F91D9F-4D53-EB42-8154-3B29D33FE0C6}"/>
          </ac:spMkLst>
        </pc:spChg>
        <pc:spChg chg="mod">
          <ac:chgData name="Rajan, Arvind" userId="7f5ed3b0-deb4-49e9-8039-9f120466d80d" providerId="ADAL" clId="{A9DF9A45-164C-1943-BA2E-865FE226F618}" dt="2021-03-30T03:29:11.536" v="2091" actId="1076"/>
          <ac:spMkLst>
            <pc:docMk/>
            <pc:sldMk cId="0" sldId="263"/>
            <ac:spMk id="313" creationId="{00000000-0000-0000-0000-000000000000}"/>
          </ac:spMkLst>
        </pc:spChg>
        <pc:spChg chg="del">
          <ac:chgData name="Rajan, Arvind" userId="7f5ed3b0-deb4-49e9-8039-9f120466d80d" providerId="ADAL" clId="{A9DF9A45-164C-1943-BA2E-865FE226F618}" dt="2021-03-30T01:33:42.294" v="1439" actId="478"/>
          <ac:spMkLst>
            <pc:docMk/>
            <pc:sldMk cId="0" sldId="263"/>
            <ac:spMk id="321" creationId="{00000000-0000-0000-0000-000000000000}"/>
          </ac:spMkLst>
        </pc:spChg>
        <pc:spChg chg="mod">
          <ac:chgData name="Rajan, Arvind" userId="7f5ed3b0-deb4-49e9-8039-9f120466d80d" providerId="ADAL" clId="{A9DF9A45-164C-1943-BA2E-865FE226F618}" dt="2021-03-30T01:36:26.382" v="1653" actId="20577"/>
          <ac:spMkLst>
            <pc:docMk/>
            <pc:sldMk cId="0" sldId="263"/>
            <ac:spMk id="328" creationId="{00000000-0000-0000-0000-000000000000}"/>
          </ac:spMkLst>
        </pc:spChg>
        <pc:spChg chg="mod">
          <ac:chgData name="Rajan, Arvind" userId="7f5ed3b0-deb4-49e9-8039-9f120466d80d" providerId="ADAL" clId="{A9DF9A45-164C-1943-BA2E-865FE226F618}" dt="2021-03-30T01:33:10.222" v="1360" actId="20577"/>
          <ac:spMkLst>
            <pc:docMk/>
            <pc:sldMk cId="0" sldId="263"/>
            <ac:spMk id="329" creationId="{00000000-0000-0000-0000-000000000000}"/>
          </ac:spMkLst>
        </pc:spChg>
        <pc:spChg chg="mod">
          <ac:chgData name="Rajan, Arvind" userId="7f5ed3b0-deb4-49e9-8039-9f120466d80d" providerId="ADAL" clId="{A9DF9A45-164C-1943-BA2E-865FE226F618}" dt="2021-03-30T01:34:11.927" v="1475" actId="20577"/>
          <ac:spMkLst>
            <pc:docMk/>
            <pc:sldMk cId="0" sldId="263"/>
            <ac:spMk id="330" creationId="{00000000-0000-0000-0000-000000000000}"/>
          </ac:spMkLst>
        </pc:spChg>
        <pc:spChg chg="mod">
          <ac:chgData name="Rajan, Arvind" userId="7f5ed3b0-deb4-49e9-8039-9f120466d80d" providerId="ADAL" clId="{A9DF9A45-164C-1943-BA2E-865FE226F618}" dt="2021-03-30T01:33:26.075" v="1410" actId="20577"/>
          <ac:spMkLst>
            <pc:docMk/>
            <pc:sldMk cId="0" sldId="263"/>
            <ac:spMk id="331" creationId="{00000000-0000-0000-0000-000000000000}"/>
          </ac:spMkLst>
        </pc:spChg>
        <pc:spChg chg="mod">
          <ac:chgData name="Rajan, Arvind" userId="7f5ed3b0-deb4-49e9-8039-9f120466d80d" providerId="ADAL" clId="{A9DF9A45-164C-1943-BA2E-865FE226F618}" dt="2021-03-30T01:34:58.010" v="1555" actId="20577"/>
          <ac:spMkLst>
            <pc:docMk/>
            <pc:sldMk cId="0" sldId="263"/>
            <ac:spMk id="332" creationId="{00000000-0000-0000-0000-000000000000}"/>
          </ac:spMkLst>
        </pc:spChg>
        <pc:spChg chg="mod">
          <ac:chgData name="Rajan, Arvind" userId="7f5ed3b0-deb4-49e9-8039-9f120466d80d" providerId="ADAL" clId="{A9DF9A45-164C-1943-BA2E-865FE226F618}" dt="2021-03-30T01:43:46.986" v="1803" actId="20577"/>
          <ac:spMkLst>
            <pc:docMk/>
            <pc:sldMk cId="0" sldId="263"/>
            <ac:spMk id="333" creationId="{00000000-0000-0000-0000-000000000000}"/>
          </ac:spMkLst>
        </pc:spChg>
        <pc:spChg chg="mod">
          <ac:chgData name="Rajan, Arvind" userId="7f5ed3b0-deb4-49e9-8039-9f120466d80d" providerId="ADAL" clId="{A9DF9A45-164C-1943-BA2E-865FE226F618}" dt="2021-03-30T01:35:42.952" v="1602" actId="20577"/>
          <ac:spMkLst>
            <pc:docMk/>
            <pc:sldMk cId="0" sldId="263"/>
            <ac:spMk id="334" creationId="{00000000-0000-0000-0000-000000000000}"/>
          </ac:spMkLst>
        </pc:spChg>
        <pc:spChg chg="mod">
          <ac:chgData name="Rajan, Arvind" userId="7f5ed3b0-deb4-49e9-8039-9f120466d80d" providerId="ADAL" clId="{A9DF9A45-164C-1943-BA2E-865FE226F618}" dt="2021-03-30T01:36:22.046" v="1652" actId="20577"/>
          <ac:spMkLst>
            <pc:docMk/>
            <pc:sldMk cId="0" sldId="263"/>
            <ac:spMk id="335" creationId="{00000000-0000-0000-0000-000000000000}"/>
          </ac:spMkLst>
        </pc:spChg>
        <pc:spChg chg="mod">
          <ac:chgData name="Rajan, Arvind" userId="7f5ed3b0-deb4-49e9-8039-9f120466d80d" providerId="ADAL" clId="{A9DF9A45-164C-1943-BA2E-865FE226F618}" dt="2021-03-30T01:35:30.964" v="1592" actId="20577"/>
          <ac:spMkLst>
            <pc:docMk/>
            <pc:sldMk cId="0" sldId="263"/>
            <ac:spMk id="336" creationId="{00000000-0000-0000-0000-000000000000}"/>
          </ac:spMkLst>
        </pc:spChg>
        <pc:spChg chg="mod">
          <ac:chgData name="Rajan, Arvind" userId="7f5ed3b0-deb4-49e9-8039-9f120466d80d" providerId="ADAL" clId="{A9DF9A45-164C-1943-BA2E-865FE226F618}" dt="2021-03-30T01:35:59.807" v="1618" actId="20577"/>
          <ac:spMkLst>
            <pc:docMk/>
            <pc:sldMk cId="0" sldId="263"/>
            <ac:spMk id="337" creationId="{00000000-0000-0000-0000-000000000000}"/>
          </ac:spMkLst>
        </pc:spChg>
        <pc:spChg chg="mod">
          <ac:chgData name="Rajan, Arvind" userId="7f5ed3b0-deb4-49e9-8039-9f120466d80d" providerId="ADAL" clId="{A9DF9A45-164C-1943-BA2E-865FE226F618}" dt="2021-03-30T01:35:18.088" v="1577" actId="20577"/>
          <ac:spMkLst>
            <pc:docMk/>
            <pc:sldMk cId="0" sldId="263"/>
            <ac:spMk id="338" creationId="{00000000-0000-0000-0000-000000000000}"/>
          </ac:spMkLst>
        </pc:spChg>
        <pc:spChg chg="mod">
          <ac:chgData name="Rajan, Arvind" userId="7f5ed3b0-deb4-49e9-8039-9f120466d80d" providerId="ADAL" clId="{A9DF9A45-164C-1943-BA2E-865FE226F618}" dt="2021-03-30T01:36:50.905" v="1707" actId="20577"/>
          <ac:spMkLst>
            <pc:docMk/>
            <pc:sldMk cId="0" sldId="263"/>
            <ac:spMk id="345" creationId="{00000000-0000-0000-0000-000000000000}"/>
          </ac:spMkLst>
        </pc:spChg>
        <pc:picChg chg="add mod">
          <ac:chgData name="Rajan, Arvind" userId="7f5ed3b0-deb4-49e9-8039-9f120466d80d" providerId="ADAL" clId="{A9DF9A45-164C-1943-BA2E-865FE226F618}" dt="2021-03-30T01:33:54.944" v="1442" actId="1076"/>
          <ac:picMkLst>
            <pc:docMk/>
            <pc:sldMk cId="0" sldId="263"/>
            <ac:picMk id="35" creationId="{CC2A8473-6674-774C-A4DE-26879BCF9EBC}"/>
          </ac:picMkLst>
        </pc:picChg>
      </pc:sldChg>
      <pc:sldChg chg="del">
        <pc:chgData name="Rajan, Arvind" userId="7f5ed3b0-deb4-49e9-8039-9f120466d80d" providerId="ADAL" clId="{A9DF9A45-164C-1943-BA2E-865FE226F618}" dt="2021-03-31T03:23:15.344" v="3214" actId="2696"/>
        <pc:sldMkLst>
          <pc:docMk/>
          <pc:sldMk cId="0" sldId="264"/>
        </pc:sldMkLst>
      </pc:sldChg>
      <pc:sldChg chg="del">
        <pc:chgData name="Rajan, Arvind" userId="7f5ed3b0-deb4-49e9-8039-9f120466d80d" providerId="ADAL" clId="{A9DF9A45-164C-1943-BA2E-865FE226F618}" dt="2021-03-31T03:23:16.550" v="3215" actId="2696"/>
        <pc:sldMkLst>
          <pc:docMk/>
          <pc:sldMk cId="0" sldId="265"/>
        </pc:sldMkLst>
      </pc:sldChg>
      <pc:sldChg chg="addSp modSp mod ord">
        <pc:chgData name="Rajan, Arvind" userId="7f5ed3b0-deb4-49e9-8039-9f120466d80d" providerId="ADAL" clId="{A9DF9A45-164C-1943-BA2E-865FE226F618}" dt="2021-04-01T01:59:34.549" v="3524" actId="1076"/>
        <pc:sldMkLst>
          <pc:docMk/>
          <pc:sldMk cId="0" sldId="266"/>
        </pc:sldMkLst>
        <pc:spChg chg="mod">
          <ac:chgData name="Rajan, Arvind" userId="7f5ed3b0-deb4-49e9-8039-9f120466d80d" providerId="ADAL" clId="{A9DF9A45-164C-1943-BA2E-865FE226F618}" dt="2021-03-31T02:14:41.557" v="2693" actId="20577"/>
          <ac:spMkLst>
            <pc:docMk/>
            <pc:sldMk cId="0" sldId="266"/>
            <ac:spMk id="370" creationId="{00000000-0000-0000-0000-000000000000}"/>
          </ac:spMkLst>
        </pc:spChg>
        <pc:spChg chg="mod">
          <ac:chgData name="Rajan, Arvind" userId="7f5ed3b0-deb4-49e9-8039-9f120466d80d" providerId="ADAL" clId="{A9DF9A45-164C-1943-BA2E-865FE226F618}" dt="2021-04-01T01:59:34.549" v="3524" actId="1076"/>
          <ac:spMkLst>
            <pc:docMk/>
            <pc:sldMk cId="0" sldId="266"/>
            <ac:spMk id="371" creationId="{00000000-0000-0000-0000-000000000000}"/>
          </ac:spMkLst>
        </pc:spChg>
        <pc:spChg chg="mod">
          <ac:chgData name="Rajan, Arvind" userId="7f5ed3b0-deb4-49e9-8039-9f120466d80d" providerId="ADAL" clId="{A9DF9A45-164C-1943-BA2E-865FE226F618}" dt="2021-04-01T01:49:48.574" v="3482" actId="1076"/>
          <ac:spMkLst>
            <pc:docMk/>
            <pc:sldMk cId="0" sldId="266"/>
            <ac:spMk id="372" creationId="{00000000-0000-0000-0000-000000000000}"/>
          </ac:spMkLst>
        </pc:spChg>
        <pc:spChg chg="mod">
          <ac:chgData name="Rajan, Arvind" userId="7f5ed3b0-deb4-49e9-8039-9f120466d80d" providerId="ADAL" clId="{A9DF9A45-164C-1943-BA2E-865FE226F618}" dt="2021-04-01T01:59:20.617" v="3522" actId="1035"/>
          <ac:spMkLst>
            <pc:docMk/>
            <pc:sldMk cId="0" sldId="266"/>
            <ac:spMk id="373" creationId="{00000000-0000-0000-0000-000000000000}"/>
          </ac:spMkLst>
        </pc:spChg>
        <pc:spChg chg="mod">
          <ac:chgData name="Rajan, Arvind" userId="7f5ed3b0-deb4-49e9-8039-9f120466d80d" providerId="ADAL" clId="{A9DF9A45-164C-1943-BA2E-865FE226F618}" dt="2021-04-01T01:59:15.138" v="3510" actId="1076"/>
          <ac:spMkLst>
            <pc:docMk/>
            <pc:sldMk cId="0" sldId="266"/>
            <ac:spMk id="374" creationId="{00000000-0000-0000-0000-000000000000}"/>
          </ac:spMkLst>
        </pc:spChg>
        <pc:spChg chg="mod">
          <ac:chgData name="Rajan, Arvind" userId="7f5ed3b0-deb4-49e9-8039-9f120466d80d" providerId="ADAL" clId="{A9DF9A45-164C-1943-BA2E-865FE226F618}" dt="2021-04-01T01:51:13.424" v="3504" actId="1035"/>
          <ac:spMkLst>
            <pc:docMk/>
            <pc:sldMk cId="0" sldId="266"/>
            <ac:spMk id="375" creationId="{00000000-0000-0000-0000-000000000000}"/>
          </ac:spMkLst>
        </pc:spChg>
        <pc:spChg chg="mod">
          <ac:chgData name="Rajan, Arvind" userId="7f5ed3b0-deb4-49e9-8039-9f120466d80d" providerId="ADAL" clId="{A9DF9A45-164C-1943-BA2E-865FE226F618}" dt="2021-04-01T01:48:54.708" v="3468" actId="1076"/>
          <ac:spMkLst>
            <pc:docMk/>
            <pc:sldMk cId="0" sldId="266"/>
            <ac:spMk id="376" creationId="{00000000-0000-0000-0000-000000000000}"/>
          </ac:spMkLst>
        </pc:spChg>
        <pc:spChg chg="mod">
          <ac:chgData name="Rajan, Arvind" userId="7f5ed3b0-deb4-49e9-8039-9f120466d80d" providerId="ADAL" clId="{A9DF9A45-164C-1943-BA2E-865FE226F618}" dt="2021-04-01T01:59:28.589" v="3523" actId="1076"/>
          <ac:spMkLst>
            <pc:docMk/>
            <pc:sldMk cId="0" sldId="266"/>
            <ac:spMk id="377" creationId="{00000000-0000-0000-0000-000000000000}"/>
          </ac:spMkLst>
        </pc:spChg>
        <pc:spChg chg="mod">
          <ac:chgData name="Rajan, Arvind" userId="7f5ed3b0-deb4-49e9-8039-9f120466d80d" providerId="ADAL" clId="{A9DF9A45-164C-1943-BA2E-865FE226F618}" dt="2021-04-01T01:59:28.589" v="3523" actId="1076"/>
          <ac:spMkLst>
            <pc:docMk/>
            <pc:sldMk cId="0" sldId="266"/>
            <ac:spMk id="378" creationId="{00000000-0000-0000-0000-000000000000}"/>
          </ac:spMkLst>
        </pc:spChg>
        <pc:picChg chg="add mod">
          <ac:chgData name="Rajan, Arvind" userId="7f5ed3b0-deb4-49e9-8039-9f120466d80d" providerId="ADAL" clId="{A9DF9A45-164C-1943-BA2E-865FE226F618}" dt="2021-04-01T01:59:15.138" v="3510" actId="1076"/>
          <ac:picMkLst>
            <pc:docMk/>
            <pc:sldMk cId="0" sldId="266"/>
            <ac:picMk id="3" creationId="{6414E862-E83A-0849-9951-62DA7FCADD43}"/>
          </ac:picMkLst>
        </pc:picChg>
        <pc:picChg chg="add mod">
          <ac:chgData name="Rajan, Arvind" userId="7f5ed3b0-deb4-49e9-8039-9f120466d80d" providerId="ADAL" clId="{A9DF9A45-164C-1943-BA2E-865FE226F618}" dt="2021-04-01T01:49:34.311" v="3478" actId="1076"/>
          <ac:picMkLst>
            <pc:docMk/>
            <pc:sldMk cId="0" sldId="266"/>
            <ac:picMk id="11" creationId="{69F841AD-AA80-4945-904C-9667F7CEF7F3}"/>
          </ac:picMkLst>
        </pc:picChg>
        <pc:picChg chg="add mod">
          <ac:chgData name="Rajan, Arvind" userId="7f5ed3b0-deb4-49e9-8039-9f120466d80d" providerId="ADAL" clId="{A9DF9A45-164C-1943-BA2E-865FE226F618}" dt="2021-04-01T01:59:28.589" v="3523" actId="1076"/>
          <ac:picMkLst>
            <pc:docMk/>
            <pc:sldMk cId="0" sldId="266"/>
            <ac:picMk id="12" creationId="{FCCF1C14-C2F6-C34F-B530-4B75C072727B}"/>
          </ac:picMkLst>
        </pc:picChg>
        <pc:picChg chg="add mod">
          <ac:chgData name="Rajan, Arvind" userId="7f5ed3b0-deb4-49e9-8039-9f120466d80d" providerId="ADAL" clId="{A9DF9A45-164C-1943-BA2E-865FE226F618}" dt="2021-04-01T01:49:51.978" v="3483" actId="1076"/>
          <ac:picMkLst>
            <pc:docMk/>
            <pc:sldMk cId="0" sldId="266"/>
            <ac:picMk id="13" creationId="{2F06EF1E-08E6-A74D-9202-AF1288DC4768}"/>
          </ac:picMkLst>
        </pc:picChg>
        <pc:picChg chg="add mod">
          <ac:chgData name="Rajan, Arvind" userId="7f5ed3b0-deb4-49e9-8039-9f120466d80d" providerId="ADAL" clId="{A9DF9A45-164C-1943-BA2E-865FE226F618}" dt="2021-04-01T01:56:53.165" v="3508" actId="1076"/>
          <ac:picMkLst>
            <pc:docMk/>
            <pc:sldMk cId="0" sldId="266"/>
            <ac:picMk id="1026" creationId="{F2FD568D-EFB2-6447-96AF-61C8D7C50BC6}"/>
          </ac:picMkLst>
        </pc:picChg>
      </pc:sldChg>
      <pc:sldChg chg="del">
        <pc:chgData name="Rajan, Arvind" userId="7f5ed3b0-deb4-49e9-8039-9f120466d80d" providerId="ADAL" clId="{A9DF9A45-164C-1943-BA2E-865FE226F618}" dt="2021-03-31T03:23:17.574" v="3216" actId="2696"/>
        <pc:sldMkLst>
          <pc:docMk/>
          <pc:sldMk cId="0" sldId="267"/>
        </pc:sldMkLst>
      </pc:sldChg>
      <pc:sldChg chg="del">
        <pc:chgData name="Rajan, Arvind" userId="7f5ed3b0-deb4-49e9-8039-9f120466d80d" providerId="ADAL" clId="{A9DF9A45-164C-1943-BA2E-865FE226F618}" dt="2021-03-31T03:23:18.154" v="3217" actId="2696"/>
        <pc:sldMkLst>
          <pc:docMk/>
          <pc:sldMk cId="0" sldId="268"/>
        </pc:sldMkLst>
      </pc:sldChg>
      <pc:sldChg chg="del">
        <pc:chgData name="Rajan, Arvind" userId="7f5ed3b0-deb4-49e9-8039-9f120466d80d" providerId="ADAL" clId="{A9DF9A45-164C-1943-BA2E-865FE226F618}" dt="2021-03-31T03:23:18.688" v="3218" actId="2696"/>
        <pc:sldMkLst>
          <pc:docMk/>
          <pc:sldMk cId="0" sldId="269"/>
        </pc:sldMkLst>
      </pc:sldChg>
      <pc:sldChg chg="del">
        <pc:chgData name="Rajan, Arvind" userId="7f5ed3b0-deb4-49e9-8039-9f120466d80d" providerId="ADAL" clId="{A9DF9A45-164C-1943-BA2E-865FE226F618}" dt="2021-03-31T03:23:19.252" v="3219" actId="2696"/>
        <pc:sldMkLst>
          <pc:docMk/>
          <pc:sldMk cId="0" sldId="270"/>
        </pc:sldMkLst>
      </pc:sldChg>
      <pc:sldChg chg="del">
        <pc:chgData name="Rajan, Arvind" userId="7f5ed3b0-deb4-49e9-8039-9f120466d80d" providerId="ADAL" clId="{A9DF9A45-164C-1943-BA2E-865FE226F618}" dt="2021-03-31T03:23:20.062" v="3220" actId="2696"/>
        <pc:sldMkLst>
          <pc:docMk/>
          <pc:sldMk cId="0" sldId="271"/>
        </pc:sldMkLst>
      </pc:sldChg>
      <pc:sldChg chg="del">
        <pc:chgData name="Rajan, Arvind" userId="7f5ed3b0-deb4-49e9-8039-9f120466d80d" providerId="ADAL" clId="{A9DF9A45-164C-1943-BA2E-865FE226F618}" dt="2021-03-31T03:23:21.727" v="3221" actId="2696"/>
        <pc:sldMkLst>
          <pc:docMk/>
          <pc:sldMk cId="0" sldId="272"/>
        </pc:sldMkLst>
      </pc:sldChg>
      <pc:sldChg chg="del">
        <pc:chgData name="Rajan, Arvind" userId="7f5ed3b0-deb4-49e9-8039-9f120466d80d" providerId="ADAL" clId="{A9DF9A45-164C-1943-BA2E-865FE226F618}" dt="2021-03-31T03:23:22.716" v="3222" actId="2696"/>
        <pc:sldMkLst>
          <pc:docMk/>
          <pc:sldMk cId="0" sldId="273"/>
        </pc:sldMkLst>
      </pc:sldChg>
      <pc:sldChg chg="addSp delSp modSp mod ord">
        <pc:chgData name="Rajan, Arvind" userId="7f5ed3b0-deb4-49e9-8039-9f120466d80d" providerId="ADAL" clId="{A9DF9A45-164C-1943-BA2E-865FE226F618}" dt="2021-03-30T03:58:11.812" v="2478" actId="20578"/>
        <pc:sldMkLst>
          <pc:docMk/>
          <pc:sldMk cId="0" sldId="274"/>
        </pc:sldMkLst>
        <pc:spChg chg="add del mod">
          <ac:chgData name="Rajan, Arvind" userId="7f5ed3b0-deb4-49e9-8039-9f120466d80d" providerId="ADAL" clId="{A9DF9A45-164C-1943-BA2E-865FE226F618}" dt="2021-03-30T02:03:18.821" v="2037" actId="478"/>
          <ac:spMkLst>
            <pc:docMk/>
            <pc:sldMk cId="0" sldId="274"/>
            <ac:spMk id="3" creationId="{373E8A07-A9B3-5844-8846-2659A8F965F6}"/>
          </ac:spMkLst>
        </pc:spChg>
        <pc:spChg chg="add del mod">
          <ac:chgData name="Rajan, Arvind" userId="7f5ed3b0-deb4-49e9-8039-9f120466d80d" providerId="ADAL" clId="{A9DF9A45-164C-1943-BA2E-865FE226F618}" dt="2021-03-30T03:25:04.599" v="2060" actId="478"/>
          <ac:spMkLst>
            <pc:docMk/>
            <pc:sldMk cId="0" sldId="274"/>
            <ac:spMk id="5" creationId="{ECFA1E9C-6B20-B54B-B5C9-F0597EA46308}"/>
          </ac:spMkLst>
        </pc:spChg>
        <pc:spChg chg="mod">
          <ac:chgData name="Rajan, Arvind" userId="7f5ed3b0-deb4-49e9-8039-9f120466d80d" providerId="ADAL" clId="{A9DF9A45-164C-1943-BA2E-865FE226F618}" dt="2021-03-30T02:00:48.942" v="2029" actId="207"/>
          <ac:spMkLst>
            <pc:docMk/>
            <pc:sldMk cId="0" sldId="274"/>
            <ac:spMk id="19" creationId="{60374E68-97DC-8E46-8D8E-686B99CCF1FE}"/>
          </ac:spMkLst>
        </pc:spChg>
        <pc:spChg chg="mod">
          <ac:chgData name="Rajan, Arvind" userId="7f5ed3b0-deb4-49e9-8039-9f120466d80d" providerId="ADAL" clId="{A9DF9A45-164C-1943-BA2E-865FE226F618}" dt="2021-03-30T02:00:48.942" v="2029" actId="207"/>
          <ac:spMkLst>
            <pc:docMk/>
            <pc:sldMk cId="0" sldId="274"/>
            <ac:spMk id="20" creationId="{DA9FF581-88A6-A248-969E-B9499B486F26}"/>
          </ac:spMkLst>
        </pc:spChg>
        <pc:spChg chg="mod">
          <ac:chgData name="Rajan, Arvind" userId="7f5ed3b0-deb4-49e9-8039-9f120466d80d" providerId="ADAL" clId="{A9DF9A45-164C-1943-BA2E-865FE226F618}" dt="2021-03-30T02:00:48.942" v="2029" actId="207"/>
          <ac:spMkLst>
            <pc:docMk/>
            <pc:sldMk cId="0" sldId="274"/>
            <ac:spMk id="21" creationId="{6345CA45-227E-734A-83F2-03F7D9208945}"/>
          </ac:spMkLst>
        </pc:spChg>
        <pc:spChg chg="mod">
          <ac:chgData name="Rajan, Arvind" userId="7f5ed3b0-deb4-49e9-8039-9f120466d80d" providerId="ADAL" clId="{A9DF9A45-164C-1943-BA2E-865FE226F618}" dt="2021-03-30T02:00:48.942" v="2029" actId="207"/>
          <ac:spMkLst>
            <pc:docMk/>
            <pc:sldMk cId="0" sldId="274"/>
            <ac:spMk id="22" creationId="{35F71297-E459-CF4B-9D14-04EFA654202E}"/>
          </ac:spMkLst>
        </pc:spChg>
        <pc:spChg chg="mod">
          <ac:chgData name="Rajan, Arvind" userId="7f5ed3b0-deb4-49e9-8039-9f120466d80d" providerId="ADAL" clId="{A9DF9A45-164C-1943-BA2E-865FE226F618}" dt="2021-03-30T02:00:48.942" v="2029" actId="207"/>
          <ac:spMkLst>
            <pc:docMk/>
            <pc:sldMk cId="0" sldId="274"/>
            <ac:spMk id="24" creationId="{3FB674F7-41AC-CB41-B87D-3817FE9F6385}"/>
          </ac:spMkLst>
        </pc:spChg>
        <pc:spChg chg="mod">
          <ac:chgData name="Rajan, Arvind" userId="7f5ed3b0-deb4-49e9-8039-9f120466d80d" providerId="ADAL" clId="{A9DF9A45-164C-1943-BA2E-865FE226F618}" dt="2021-03-30T02:00:48.942" v="2029" actId="207"/>
          <ac:spMkLst>
            <pc:docMk/>
            <pc:sldMk cId="0" sldId="274"/>
            <ac:spMk id="25" creationId="{3213DE42-F9C4-BC43-BCEC-2E85170E2CD2}"/>
          </ac:spMkLst>
        </pc:spChg>
        <pc:spChg chg="mod">
          <ac:chgData name="Rajan, Arvind" userId="7f5ed3b0-deb4-49e9-8039-9f120466d80d" providerId="ADAL" clId="{A9DF9A45-164C-1943-BA2E-865FE226F618}" dt="2021-03-30T02:00:48.942" v="2029" actId="207"/>
          <ac:spMkLst>
            <pc:docMk/>
            <pc:sldMk cId="0" sldId="274"/>
            <ac:spMk id="26" creationId="{1ED2807B-5149-BA49-98A9-465773F6A148}"/>
          </ac:spMkLst>
        </pc:spChg>
        <pc:spChg chg="mod">
          <ac:chgData name="Rajan, Arvind" userId="7f5ed3b0-deb4-49e9-8039-9f120466d80d" providerId="ADAL" clId="{A9DF9A45-164C-1943-BA2E-865FE226F618}" dt="2021-03-30T02:00:48.942" v="2029" actId="207"/>
          <ac:spMkLst>
            <pc:docMk/>
            <pc:sldMk cId="0" sldId="274"/>
            <ac:spMk id="27" creationId="{3EE23058-6E07-6D40-98B2-B6DAAD2D045A}"/>
          </ac:spMkLst>
        </pc:spChg>
        <pc:spChg chg="mod">
          <ac:chgData name="Rajan, Arvind" userId="7f5ed3b0-deb4-49e9-8039-9f120466d80d" providerId="ADAL" clId="{A9DF9A45-164C-1943-BA2E-865FE226F618}" dt="2021-03-30T03:24:56.151" v="2057" actId="207"/>
          <ac:spMkLst>
            <pc:docMk/>
            <pc:sldMk cId="0" sldId="274"/>
            <ac:spMk id="31" creationId="{AE39D402-8C4A-7B47-8571-34C3A95E7E8A}"/>
          </ac:spMkLst>
        </pc:spChg>
        <pc:spChg chg="mod">
          <ac:chgData name="Rajan, Arvind" userId="7f5ed3b0-deb4-49e9-8039-9f120466d80d" providerId="ADAL" clId="{A9DF9A45-164C-1943-BA2E-865FE226F618}" dt="2021-03-30T03:24:56.151" v="2057" actId="207"/>
          <ac:spMkLst>
            <pc:docMk/>
            <pc:sldMk cId="0" sldId="274"/>
            <ac:spMk id="32" creationId="{F36558F0-4621-5B44-8622-DB8670127969}"/>
          </ac:spMkLst>
        </pc:spChg>
        <pc:spChg chg="mod">
          <ac:chgData name="Rajan, Arvind" userId="7f5ed3b0-deb4-49e9-8039-9f120466d80d" providerId="ADAL" clId="{A9DF9A45-164C-1943-BA2E-865FE226F618}" dt="2021-03-30T03:24:56.151" v="2057" actId="207"/>
          <ac:spMkLst>
            <pc:docMk/>
            <pc:sldMk cId="0" sldId="274"/>
            <ac:spMk id="33" creationId="{334D6960-7012-8C4A-AB12-AAF14439D214}"/>
          </ac:spMkLst>
        </pc:spChg>
        <pc:spChg chg="mod">
          <ac:chgData name="Rajan, Arvind" userId="7f5ed3b0-deb4-49e9-8039-9f120466d80d" providerId="ADAL" clId="{A9DF9A45-164C-1943-BA2E-865FE226F618}" dt="2021-03-30T03:24:56.151" v="2057" actId="207"/>
          <ac:spMkLst>
            <pc:docMk/>
            <pc:sldMk cId="0" sldId="274"/>
            <ac:spMk id="34" creationId="{97E51C56-F14E-4541-B5B7-9E37193B27E6}"/>
          </ac:spMkLst>
        </pc:spChg>
        <pc:spChg chg="mod">
          <ac:chgData name="Rajan, Arvind" userId="7f5ed3b0-deb4-49e9-8039-9f120466d80d" providerId="ADAL" clId="{A9DF9A45-164C-1943-BA2E-865FE226F618}" dt="2021-03-30T01:58:26.427" v="1959" actId="20577"/>
          <ac:spMkLst>
            <pc:docMk/>
            <pc:sldMk cId="0" sldId="274"/>
            <ac:spMk id="552" creationId="{00000000-0000-0000-0000-000000000000}"/>
          </ac:spMkLst>
        </pc:spChg>
        <pc:spChg chg="mod">
          <ac:chgData name="Rajan, Arvind" userId="7f5ed3b0-deb4-49e9-8039-9f120466d80d" providerId="ADAL" clId="{A9DF9A45-164C-1943-BA2E-865FE226F618}" dt="2021-03-30T01:59:38.388" v="1998" actId="20577"/>
          <ac:spMkLst>
            <pc:docMk/>
            <pc:sldMk cId="0" sldId="274"/>
            <ac:spMk id="553" creationId="{00000000-0000-0000-0000-000000000000}"/>
          </ac:spMkLst>
        </pc:spChg>
        <pc:spChg chg="mod">
          <ac:chgData name="Rajan, Arvind" userId="7f5ed3b0-deb4-49e9-8039-9f120466d80d" providerId="ADAL" clId="{A9DF9A45-164C-1943-BA2E-865FE226F618}" dt="2021-03-30T03:25:07.002" v="2062" actId="1076"/>
          <ac:spMkLst>
            <pc:docMk/>
            <pc:sldMk cId="0" sldId="274"/>
            <ac:spMk id="554" creationId="{00000000-0000-0000-0000-000000000000}"/>
          </ac:spMkLst>
        </pc:spChg>
        <pc:spChg chg="mod">
          <ac:chgData name="Rajan, Arvind" userId="7f5ed3b0-deb4-49e9-8039-9f120466d80d" providerId="ADAL" clId="{A9DF9A45-164C-1943-BA2E-865FE226F618}" dt="2021-03-30T02:03:51.752" v="2047" actId="20577"/>
          <ac:spMkLst>
            <pc:docMk/>
            <pc:sldMk cId="0" sldId="274"/>
            <ac:spMk id="555" creationId="{00000000-0000-0000-0000-000000000000}"/>
          </ac:spMkLst>
        </pc:spChg>
        <pc:spChg chg="del mod">
          <ac:chgData name="Rajan, Arvind" userId="7f5ed3b0-deb4-49e9-8039-9f120466d80d" providerId="ADAL" clId="{A9DF9A45-164C-1943-BA2E-865FE226F618}" dt="2021-03-30T02:03:01.558" v="2032" actId="478"/>
          <ac:spMkLst>
            <pc:docMk/>
            <pc:sldMk cId="0" sldId="274"/>
            <ac:spMk id="556" creationId="{00000000-0000-0000-0000-000000000000}"/>
          </ac:spMkLst>
        </pc:spChg>
        <pc:spChg chg="del mod">
          <ac:chgData name="Rajan, Arvind" userId="7f5ed3b0-deb4-49e9-8039-9f120466d80d" providerId="ADAL" clId="{A9DF9A45-164C-1943-BA2E-865FE226F618}" dt="2021-03-30T02:03:16.338" v="2036" actId="478"/>
          <ac:spMkLst>
            <pc:docMk/>
            <pc:sldMk cId="0" sldId="274"/>
            <ac:spMk id="557" creationId="{00000000-0000-0000-0000-000000000000}"/>
          </ac:spMkLst>
        </pc:spChg>
        <pc:spChg chg="del mod">
          <ac:chgData name="Rajan, Arvind" userId="7f5ed3b0-deb4-49e9-8039-9f120466d80d" providerId="ADAL" clId="{A9DF9A45-164C-1943-BA2E-865FE226F618}" dt="2021-03-30T03:25:01.307" v="2059" actId="478"/>
          <ac:spMkLst>
            <pc:docMk/>
            <pc:sldMk cId="0" sldId="274"/>
            <ac:spMk id="558" creationId="{00000000-0000-0000-0000-000000000000}"/>
          </ac:spMkLst>
        </pc:spChg>
        <pc:spChg chg="topLvl">
          <ac:chgData name="Rajan, Arvind" userId="7f5ed3b0-deb4-49e9-8039-9f120466d80d" providerId="ADAL" clId="{A9DF9A45-164C-1943-BA2E-865FE226F618}" dt="2021-03-30T01:58:54.282" v="1969" actId="478"/>
          <ac:spMkLst>
            <pc:docMk/>
            <pc:sldMk cId="0" sldId="274"/>
            <ac:spMk id="560" creationId="{00000000-0000-0000-0000-000000000000}"/>
          </ac:spMkLst>
        </pc:spChg>
        <pc:spChg chg="del topLvl">
          <ac:chgData name="Rajan, Arvind" userId="7f5ed3b0-deb4-49e9-8039-9f120466d80d" providerId="ADAL" clId="{A9DF9A45-164C-1943-BA2E-865FE226F618}" dt="2021-03-30T01:58:54.282" v="1969" actId="478"/>
          <ac:spMkLst>
            <pc:docMk/>
            <pc:sldMk cId="0" sldId="274"/>
            <ac:spMk id="561" creationId="{00000000-0000-0000-0000-000000000000}"/>
          </ac:spMkLst>
        </pc:spChg>
        <pc:spChg chg="topLvl">
          <ac:chgData name="Rajan, Arvind" userId="7f5ed3b0-deb4-49e9-8039-9f120466d80d" providerId="ADAL" clId="{A9DF9A45-164C-1943-BA2E-865FE226F618}" dt="2021-03-30T01:58:51.957" v="1968" actId="478"/>
          <ac:spMkLst>
            <pc:docMk/>
            <pc:sldMk cId="0" sldId="274"/>
            <ac:spMk id="563" creationId="{00000000-0000-0000-0000-000000000000}"/>
          </ac:spMkLst>
        </pc:spChg>
        <pc:spChg chg="del topLvl">
          <ac:chgData name="Rajan, Arvind" userId="7f5ed3b0-deb4-49e9-8039-9f120466d80d" providerId="ADAL" clId="{A9DF9A45-164C-1943-BA2E-865FE226F618}" dt="2021-03-30T01:58:51.957" v="1968" actId="478"/>
          <ac:spMkLst>
            <pc:docMk/>
            <pc:sldMk cId="0" sldId="274"/>
            <ac:spMk id="564" creationId="{00000000-0000-0000-0000-000000000000}"/>
          </ac:spMkLst>
        </pc:spChg>
        <pc:spChg chg="topLvl">
          <ac:chgData name="Rajan, Arvind" userId="7f5ed3b0-deb4-49e9-8039-9f120466d80d" providerId="ADAL" clId="{A9DF9A45-164C-1943-BA2E-865FE226F618}" dt="2021-03-30T01:58:46.809" v="1967" actId="478"/>
          <ac:spMkLst>
            <pc:docMk/>
            <pc:sldMk cId="0" sldId="274"/>
            <ac:spMk id="566" creationId="{00000000-0000-0000-0000-000000000000}"/>
          </ac:spMkLst>
        </pc:spChg>
        <pc:spChg chg="del topLvl">
          <ac:chgData name="Rajan, Arvind" userId="7f5ed3b0-deb4-49e9-8039-9f120466d80d" providerId="ADAL" clId="{A9DF9A45-164C-1943-BA2E-865FE226F618}" dt="2021-03-30T01:58:46.809" v="1967" actId="478"/>
          <ac:spMkLst>
            <pc:docMk/>
            <pc:sldMk cId="0" sldId="274"/>
            <ac:spMk id="567" creationId="{00000000-0000-0000-0000-000000000000}"/>
          </ac:spMkLst>
        </pc:spChg>
        <pc:grpChg chg="add mod">
          <ac:chgData name="Rajan, Arvind" userId="7f5ed3b0-deb4-49e9-8039-9f120466d80d" providerId="ADAL" clId="{A9DF9A45-164C-1943-BA2E-865FE226F618}" dt="2021-03-30T02:03:39.491" v="2042" actId="1076"/>
          <ac:grpSpMkLst>
            <pc:docMk/>
            <pc:sldMk cId="0" sldId="274"/>
            <ac:grpSpMk id="18" creationId="{F09F960F-75AE-5D43-A363-449975720737}"/>
          </ac:grpSpMkLst>
        </pc:grpChg>
        <pc:grpChg chg="add mod">
          <ac:chgData name="Rajan, Arvind" userId="7f5ed3b0-deb4-49e9-8039-9f120466d80d" providerId="ADAL" clId="{A9DF9A45-164C-1943-BA2E-865FE226F618}" dt="2021-03-30T02:03:36.454" v="2041" actId="1076"/>
          <ac:grpSpMkLst>
            <pc:docMk/>
            <pc:sldMk cId="0" sldId="274"/>
            <ac:grpSpMk id="23" creationId="{525BA513-B0AB-4941-AFB6-C01839787CBA}"/>
          </ac:grpSpMkLst>
        </pc:grpChg>
        <pc:grpChg chg="add mod">
          <ac:chgData name="Rajan, Arvind" userId="7f5ed3b0-deb4-49e9-8039-9f120466d80d" providerId="ADAL" clId="{A9DF9A45-164C-1943-BA2E-865FE226F618}" dt="2021-03-30T03:25:21.507" v="2071" actId="1036"/>
          <ac:grpSpMkLst>
            <pc:docMk/>
            <pc:sldMk cId="0" sldId="274"/>
            <ac:grpSpMk id="30" creationId="{B234181E-2D7A-E443-B0A9-7877874A96DF}"/>
          </ac:grpSpMkLst>
        </pc:grpChg>
        <pc:grpChg chg="del">
          <ac:chgData name="Rajan, Arvind" userId="7f5ed3b0-deb4-49e9-8039-9f120466d80d" providerId="ADAL" clId="{A9DF9A45-164C-1943-BA2E-865FE226F618}" dt="2021-03-30T01:58:54.282" v="1969" actId="478"/>
          <ac:grpSpMkLst>
            <pc:docMk/>
            <pc:sldMk cId="0" sldId="274"/>
            <ac:grpSpMk id="559" creationId="{00000000-0000-0000-0000-000000000000}"/>
          </ac:grpSpMkLst>
        </pc:grpChg>
        <pc:grpChg chg="del">
          <ac:chgData name="Rajan, Arvind" userId="7f5ed3b0-deb4-49e9-8039-9f120466d80d" providerId="ADAL" clId="{A9DF9A45-164C-1943-BA2E-865FE226F618}" dt="2021-03-30T01:58:51.957" v="1968" actId="478"/>
          <ac:grpSpMkLst>
            <pc:docMk/>
            <pc:sldMk cId="0" sldId="274"/>
            <ac:grpSpMk id="562" creationId="{00000000-0000-0000-0000-000000000000}"/>
          </ac:grpSpMkLst>
        </pc:grpChg>
        <pc:grpChg chg="del">
          <ac:chgData name="Rajan, Arvind" userId="7f5ed3b0-deb4-49e9-8039-9f120466d80d" providerId="ADAL" clId="{A9DF9A45-164C-1943-BA2E-865FE226F618}" dt="2021-03-30T01:58:46.809" v="1967" actId="478"/>
          <ac:grpSpMkLst>
            <pc:docMk/>
            <pc:sldMk cId="0" sldId="274"/>
            <ac:grpSpMk id="565" creationId="{00000000-0000-0000-0000-000000000000}"/>
          </ac:grpSpMkLst>
        </pc:grpChg>
      </pc:sldChg>
      <pc:sldChg chg="del">
        <pc:chgData name="Rajan, Arvind" userId="7f5ed3b0-deb4-49e9-8039-9f120466d80d" providerId="ADAL" clId="{A9DF9A45-164C-1943-BA2E-865FE226F618}" dt="2021-03-31T03:23:24.786" v="3223" actId="2696"/>
        <pc:sldMkLst>
          <pc:docMk/>
          <pc:sldMk cId="0" sldId="275"/>
        </pc:sldMkLst>
      </pc:sldChg>
      <pc:sldChg chg="del">
        <pc:chgData name="Rajan, Arvind" userId="7f5ed3b0-deb4-49e9-8039-9f120466d80d" providerId="ADAL" clId="{A9DF9A45-164C-1943-BA2E-865FE226F618}" dt="2021-03-31T03:23:25.739" v="3224" actId="2696"/>
        <pc:sldMkLst>
          <pc:docMk/>
          <pc:sldMk cId="0" sldId="276"/>
        </pc:sldMkLst>
      </pc:sldChg>
      <pc:sldChg chg="addSp delSp modSp mod">
        <pc:chgData name="Rajan, Arvind" userId="7f5ed3b0-deb4-49e9-8039-9f120466d80d" providerId="ADAL" clId="{A9DF9A45-164C-1943-BA2E-865FE226F618}" dt="2021-03-31T03:36:12.875" v="3462" actId="1076"/>
        <pc:sldMkLst>
          <pc:docMk/>
          <pc:sldMk cId="0" sldId="277"/>
        </pc:sldMkLst>
        <pc:spChg chg="add del mod">
          <ac:chgData name="Rajan, Arvind" userId="7f5ed3b0-deb4-49e9-8039-9f120466d80d" providerId="ADAL" clId="{A9DF9A45-164C-1943-BA2E-865FE226F618}" dt="2021-03-31T03:24:38.495" v="3271" actId="478"/>
          <ac:spMkLst>
            <pc:docMk/>
            <pc:sldMk cId="0" sldId="277"/>
            <ac:spMk id="3" creationId="{524A3205-0969-DD42-AA73-AA34FDC071B4}"/>
          </ac:spMkLst>
        </pc:spChg>
        <pc:spChg chg="add del mod">
          <ac:chgData name="Rajan, Arvind" userId="7f5ed3b0-deb4-49e9-8039-9f120466d80d" providerId="ADAL" clId="{A9DF9A45-164C-1943-BA2E-865FE226F618}" dt="2021-03-31T03:25:01.775" v="3285" actId="478"/>
          <ac:spMkLst>
            <pc:docMk/>
            <pc:sldMk cId="0" sldId="277"/>
            <ac:spMk id="5" creationId="{34E01CD7-F182-C949-90B2-82CBB30E479C}"/>
          </ac:spMkLst>
        </pc:spChg>
        <pc:spChg chg="add mod">
          <ac:chgData name="Rajan, Arvind" userId="7f5ed3b0-deb4-49e9-8039-9f120466d80d" providerId="ADAL" clId="{A9DF9A45-164C-1943-BA2E-865FE226F618}" dt="2021-03-31T03:35:13.899" v="3456" actId="1076"/>
          <ac:spMkLst>
            <pc:docMk/>
            <pc:sldMk cId="0" sldId="277"/>
            <ac:spMk id="15" creationId="{E98CF7C6-D278-404F-9812-AB119E6FD20D}"/>
          </ac:spMkLst>
        </pc:spChg>
        <pc:spChg chg="mod">
          <ac:chgData name="Rajan, Arvind" userId="7f5ed3b0-deb4-49e9-8039-9f120466d80d" providerId="ADAL" clId="{A9DF9A45-164C-1943-BA2E-865FE226F618}" dt="2021-03-31T03:36:04.759" v="3459" actId="207"/>
          <ac:spMkLst>
            <pc:docMk/>
            <pc:sldMk cId="0" sldId="277"/>
            <ac:spMk id="17" creationId="{A0180AF7-89A5-E349-9B6D-136EB190712E}"/>
          </ac:spMkLst>
        </pc:spChg>
        <pc:spChg chg="mod">
          <ac:chgData name="Rajan, Arvind" userId="7f5ed3b0-deb4-49e9-8039-9f120466d80d" providerId="ADAL" clId="{A9DF9A45-164C-1943-BA2E-865FE226F618}" dt="2021-03-31T03:36:04.759" v="3459" actId="207"/>
          <ac:spMkLst>
            <pc:docMk/>
            <pc:sldMk cId="0" sldId="277"/>
            <ac:spMk id="18" creationId="{AFBED0D1-0EB8-7E4D-94DD-C17CA007ECE3}"/>
          </ac:spMkLst>
        </pc:spChg>
        <pc:spChg chg="mod">
          <ac:chgData name="Rajan, Arvind" userId="7f5ed3b0-deb4-49e9-8039-9f120466d80d" providerId="ADAL" clId="{A9DF9A45-164C-1943-BA2E-865FE226F618}" dt="2021-03-31T03:36:04.759" v="3459" actId="207"/>
          <ac:spMkLst>
            <pc:docMk/>
            <pc:sldMk cId="0" sldId="277"/>
            <ac:spMk id="19" creationId="{99427DD0-0AF1-4642-ADA8-F153FABDBEB9}"/>
          </ac:spMkLst>
        </pc:spChg>
        <pc:spChg chg="mod">
          <ac:chgData name="Rajan, Arvind" userId="7f5ed3b0-deb4-49e9-8039-9f120466d80d" providerId="ADAL" clId="{A9DF9A45-164C-1943-BA2E-865FE226F618}" dt="2021-03-31T03:36:04.759" v="3459" actId="207"/>
          <ac:spMkLst>
            <pc:docMk/>
            <pc:sldMk cId="0" sldId="277"/>
            <ac:spMk id="20" creationId="{58E30406-D0E7-A448-9D7F-5E1DBAD00471}"/>
          </ac:spMkLst>
        </pc:spChg>
        <pc:spChg chg="mod">
          <ac:chgData name="Rajan, Arvind" userId="7f5ed3b0-deb4-49e9-8039-9f120466d80d" providerId="ADAL" clId="{A9DF9A45-164C-1943-BA2E-865FE226F618}" dt="2021-03-31T03:36:04.759" v="3459" actId="207"/>
          <ac:spMkLst>
            <pc:docMk/>
            <pc:sldMk cId="0" sldId="277"/>
            <ac:spMk id="21" creationId="{BF7895A1-E588-144C-842E-4A96851496B6}"/>
          </ac:spMkLst>
        </pc:spChg>
        <pc:spChg chg="mod">
          <ac:chgData name="Rajan, Arvind" userId="7f5ed3b0-deb4-49e9-8039-9f120466d80d" providerId="ADAL" clId="{A9DF9A45-164C-1943-BA2E-865FE226F618}" dt="2021-03-31T03:36:04.759" v="3459" actId="207"/>
          <ac:spMkLst>
            <pc:docMk/>
            <pc:sldMk cId="0" sldId="277"/>
            <ac:spMk id="22" creationId="{3EECB4B0-9209-2C4A-B518-6919239259A9}"/>
          </ac:spMkLst>
        </pc:spChg>
        <pc:spChg chg="mod">
          <ac:chgData name="Rajan, Arvind" userId="7f5ed3b0-deb4-49e9-8039-9f120466d80d" providerId="ADAL" clId="{A9DF9A45-164C-1943-BA2E-865FE226F618}" dt="2021-03-31T03:36:04.759" v="3459" actId="207"/>
          <ac:spMkLst>
            <pc:docMk/>
            <pc:sldMk cId="0" sldId="277"/>
            <ac:spMk id="23" creationId="{8630D9DC-C7B8-2B41-B1D5-6EE21B708DE9}"/>
          </ac:spMkLst>
        </pc:spChg>
        <pc:spChg chg="mod">
          <ac:chgData name="Rajan, Arvind" userId="7f5ed3b0-deb4-49e9-8039-9f120466d80d" providerId="ADAL" clId="{A9DF9A45-164C-1943-BA2E-865FE226F618}" dt="2021-03-31T03:36:04.759" v="3459" actId="207"/>
          <ac:spMkLst>
            <pc:docMk/>
            <pc:sldMk cId="0" sldId="277"/>
            <ac:spMk id="24" creationId="{6BB7519D-1CC2-CB47-ABEE-892ED7ED6046}"/>
          </ac:spMkLst>
        </pc:spChg>
        <pc:spChg chg="mod">
          <ac:chgData name="Rajan, Arvind" userId="7f5ed3b0-deb4-49e9-8039-9f120466d80d" providerId="ADAL" clId="{A9DF9A45-164C-1943-BA2E-865FE226F618}" dt="2021-03-31T03:36:04.759" v="3459" actId="207"/>
          <ac:spMkLst>
            <pc:docMk/>
            <pc:sldMk cId="0" sldId="277"/>
            <ac:spMk id="25" creationId="{AF85207A-8E35-7B46-A5CB-9BF8BC042405}"/>
          </ac:spMkLst>
        </pc:spChg>
        <pc:spChg chg="mod">
          <ac:chgData name="Rajan, Arvind" userId="7f5ed3b0-deb4-49e9-8039-9f120466d80d" providerId="ADAL" clId="{A9DF9A45-164C-1943-BA2E-865FE226F618}" dt="2021-03-31T03:36:04.759" v="3459" actId="207"/>
          <ac:spMkLst>
            <pc:docMk/>
            <pc:sldMk cId="0" sldId="277"/>
            <ac:spMk id="26" creationId="{4AB64B42-83F4-534B-A0AE-9641E60B499A}"/>
          </ac:spMkLst>
        </pc:spChg>
        <pc:spChg chg="mod">
          <ac:chgData name="Rajan, Arvind" userId="7f5ed3b0-deb4-49e9-8039-9f120466d80d" providerId="ADAL" clId="{A9DF9A45-164C-1943-BA2E-865FE226F618}" dt="2021-03-31T03:36:04.759" v="3459" actId="207"/>
          <ac:spMkLst>
            <pc:docMk/>
            <pc:sldMk cId="0" sldId="277"/>
            <ac:spMk id="27" creationId="{B7C7A080-ED4E-2144-9970-A09D18B3FA3C}"/>
          </ac:spMkLst>
        </pc:spChg>
        <pc:spChg chg="mod">
          <ac:chgData name="Rajan, Arvind" userId="7f5ed3b0-deb4-49e9-8039-9f120466d80d" providerId="ADAL" clId="{A9DF9A45-164C-1943-BA2E-865FE226F618}" dt="2021-03-31T03:36:04.759" v="3459" actId="207"/>
          <ac:spMkLst>
            <pc:docMk/>
            <pc:sldMk cId="0" sldId="277"/>
            <ac:spMk id="28" creationId="{304AF618-E713-354B-A228-DF238CC434E6}"/>
          </ac:spMkLst>
        </pc:spChg>
        <pc:spChg chg="mod">
          <ac:chgData name="Rajan, Arvind" userId="7f5ed3b0-deb4-49e9-8039-9f120466d80d" providerId="ADAL" clId="{A9DF9A45-164C-1943-BA2E-865FE226F618}" dt="2021-03-31T03:36:04.759" v="3459" actId="207"/>
          <ac:spMkLst>
            <pc:docMk/>
            <pc:sldMk cId="0" sldId="277"/>
            <ac:spMk id="29" creationId="{06F1831A-12C3-2B45-968B-0A027D7B4915}"/>
          </ac:spMkLst>
        </pc:spChg>
        <pc:spChg chg="del mod">
          <ac:chgData name="Rajan, Arvind" userId="7f5ed3b0-deb4-49e9-8039-9f120466d80d" providerId="ADAL" clId="{A9DF9A45-164C-1943-BA2E-865FE226F618}" dt="2021-03-31T03:24:34.647" v="3270" actId="478"/>
          <ac:spMkLst>
            <pc:docMk/>
            <pc:sldMk cId="0" sldId="277"/>
            <ac:spMk id="614" creationId="{00000000-0000-0000-0000-000000000000}"/>
          </ac:spMkLst>
        </pc:spChg>
        <pc:spChg chg="mod">
          <ac:chgData name="Rajan, Arvind" userId="7f5ed3b0-deb4-49e9-8039-9f120466d80d" providerId="ADAL" clId="{A9DF9A45-164C-1943-BA2E-865FE226F618}" dt="2021-03-31T03:24:55.657" v="3283" actId="1076"/>
          <ac:spMkLst>
            <pc:docMk/>
            <pc:sldMk cId="0" sldId="277"/>
            <ac:spMk id="615" creationId="{00000000-0000-0000-0000-000000000000}"/>
          </ac:spMkLst>
        </pc:spChg>
        <pc:spChg chg="del">
          <ac:chgData name="Rajan, Arvind" userId="7f5ed3b0-deb4-49e9-8039-9f120466d80d" providerId="ADAL" clId="{A9DF9A45-164C-1943-BA2E-865FE226F618}" dt="2021-03-31T03:24:59.806" v="3284" actId="478"/>
          <ac:spMkLst>
            <pc:docMk/>
            <pc:sldMk cId="0" sldId="277"/>
            <ac:spMk id="616" creationId="{00000000-0000-0000-0000-000000000000}"/>
          </ac:spMkLst>
        </pc:spChg>
        <pc:spChg chg="mod">
          <ac:chgData name="Rajan, Arvind" userId="7f5ed3b0-deb4-49e9-8039-9f120466d80d" providerId="ADAL" clId="{A9DF9A45-164C-1943-BA2E-865FE226F618}" dt="2021-03-31T03:25:45.417" v="3332" actId="1076"/>
          <ac:spMkLst>
            <pc:docMk/>
            <pc:sldMk cId="0" sldId="277"/>
            <ac:spMk id="617" creationId="{00000000-0000-0000-0000-000000000000}"/>
          </ac:spMkLst>
        </pc:spChg>
        <pc:grpChg chg="add mod">
          <ac:chgData name="Rajan, Arvind" userId="7f5ed3b0-deb4-49e9-8039-9f120466d80d" providerId="ADAL" clId="{A9DF9A45-164C-1943-BA2E-865FE226F618}" dt="2021-03-31T03:36:12.875" v="3462" actId="1076"/>
          <ac:grpSpMkLst>
            <pc:docMk/>
            <pc:sldMk cId="0" sldId="277"/>
            <ac:grpSpMk id="16" creationId="{88562423-3A98-1C43-AEE6-2108D9228E14}"/>
          </ac:grpSpMkLst>
        </pc:grpChg>
        <pc:picChg chg="del">
          <ac:chgData name="Rajan, Arvind" userId="7f5ed3b0-deb4-49e9-8039-9f120466d80d" providerId="ADAL" clId="{A9DF9A45-164C-1943-BA2E-865FE226F618}" dt="2021-03-31T03:36:01.162" v="3457" actId="478"/>
          <ac:picMkLst>
            <pc:docMk/>
            <pc:sldMk cId="0" sldId="277"/>
            <ac:picMk id="618" creationId="{00000000-0000-0000-0000-000000000000}"/>
          </ac:picMkLst>
        </pc:picChg>
        <pc:picChg chg="del">
          <ac:chgData name="Rajan, Arvind" userId="7f5ed3b0-deb4-49e9-8039-9f120466d80d" providerId="ADAL" clId="{A9DF9A45-164C-1943-BA2E-865FE226F618}" dt="2021-03-31T03:35:00.983" v="3451" actId="478"/>
          <ac:picMkLst>
            <pc:docMk/>
            <pc:sldMk cId="0" sldId="277"/>
            <ac:picMk id="619" creationId="{00000000-0000-0000-0000-000000000000}"/>
          </ac:picMkLst>
        </pc:picChg>
      </pc:sldChg>
      <pc:sldChg chg="delSp modSp mod">
        <pc:chgData name="Rajan, Arvind" userId="7f5ed3b0-deb4-49e9-8039-9f120466d80d" providerId="ADAL" clId="{A9DF9A45-164C-1943-BA2E-865FE226F618}" dt="2021-03-31T03:29:13.083" v="3443" actId="114"/>
        <pc:sldMkLst>
          <pc:docMk/>
          <pc:sldMk cId="0" sldId="278"/>
        </pc:sldMkLst>
        <pc:spChg chg="mod">
          <ac:chgData name="Rajan, Arvind" userId="7f5ed3b0-deb4-49e9-8039-9f120466d80d" providerId="ADAL" clId="{A9DF9A45-164C-1943-BA2E-865FE226F618}" dt="2021-03-31T03:29:13.083" v="3443" actId="114"/>
          <ac:spMkLst>
            <pc:docMk/>
            <pc:sldMk cId="0" sldId="278"/>
            <ac:spMk id="625" creationId="{00000000-0000-0000-0000-000000000000}"/>
          </ac:spMkLst>
        </pc:spChg>
        <pc:spChg chg="del">
          <ac:chgData name="Rajan, Arvind" userId="7f5ed3b0-deb4-49e9-8039-9f120466d80d" providerId="ADAL" clId="{A9DF9A45-164C-1943-BA2E-865FE226F618}" dt="2021-03-31T03:22:17.314" v="3208" actId="478"/>
          <ac:spMkLst>
            <pc:docMk/>
            <pc:sldMk cId="0" sldId="278"/>
            <ac:spMk id="627" creationId="{00000000-0000-0000-0000-000000000000}"/>
          </ac:spMkLst>
        </pc:spChg>
        <pc:grpChg chg="del">
          <ac:chgData name="Rajan, Arvind" userId="7f5ed3b0-deb4-49e9-8039-9f120466d80d" providerId="ADAL" clId="{A9DF9A45-164C-1943-BA2E-865FE226F618}" dt="2021-03-31T03:22:17.314" v="3208" actId="478"/>
          <ac:grpSpMkLst>
            <pc:docMk/>
            <pc:sldMk cId="0" sldId="278"/>
            <ac:grpSpMk id="628" creationId="{00000000-0000-0000-0000-000000000000}"/>
          </ac:grpSpMkLst>
        </pc:grpChg>
        <pc:grpChg chg="del">
          <ac:chgData name="Rajan, Arvind" userId="7f5ed3b0-deb4-49e9-8039-9f120466d80d" providerId="ADAL" clId="{A9DF9A45-164C-1943-BA2E-865FE226F618}" dt="2021-03-31T03:22:17.314" v="3208" actId="478"/>
          <ac:grpSpMkLst>
            <pc:docMk/>
            <pc:sldMk cId="0" sldId="278"/>
            <ac:grpSpMk id="633" creationId="{00000000-0000-0000-0000-000000000000}"/>
          </ac:grpSpMkLst>
        </pc:grpChg>
      </pc:sldChg>
      <pc:sldChg chg="del">
        <pc:chgData name="Rajan, Arvind" userId="7f5ed3b0-deb4-49e9-8039-9f120466d80d" providerId="ADAL" clId="{A9DF9A45-164C-1943-BA2E-865FE226F618}" dt="2021-03-31T03:22:25.256" v="3209" actId="2696"/>
        <pc:sldMkLst>
          <pc:docMk/>
          <pc:sldMk cId="0" sldId="279"/>
        </pc:sldMkLst>
      </pc:sldChg>
      <pc:sldChg chg="del">
        <pc:chgData name="Rajan, Arvind" userId="7f5ed3b0-deb4-49e9-8039-9f120466d80d" providerId="ADAL" clId="{A9DF9A45-164C-1943-BA2E-865FE226F618}" dt="2021-03-31T03:22:29.900" v="3210" actId="2696"/>
        <pc:sldMkLst>
          <pc:docMk/>
          <pc:sldMk cId="0" sldId="280"/>
        </pc:sldMkLst>
      </pc:sldChg>
      <pc:sldChg chg="del">
        <pc:chgData name="Rajan, Arvind" userId="7f5ed3b0-deb4-49e9-8039-9f120466d80d" providerId="ADAL" clId="{A9DF9A45-164C-1943-BA2E-865FE226F618}" dt="2021-03-31T03:22:39.275" v="3211" actId="2696"/>
        <pc:sldMkLst>
          <pc:docMk/>
          <pc:sldMk cId="0" sldId="281"/>
        </pc:sldMkLst>
      </pc:sldChg>
      <pc:sldChg chg="del">
        <pc:chgData name="Rajan, Arvind" userId="7f5ed3b0-deb4-49e9-8039-9f120466d80d" providerId="ADAL" clId="{A9DF9A45-164C-1943-BA2E-865FE226F618}" dt="2021-03-31T03:22:41.633" v="3212" actId="2696"/>
        <pc:sldMkLst>
          <pc:docMk/>
          <pc:sldMk cId="0" sldId="282"/>
        </pc:sldMkLst>
      </pc:sldChg>
      <pc:sldChg chg="del">
        <pc:chgData name="Rajan, Arvind" userId="7f5ed3b0-deb4-49e9-8039-9f120466d80d" providerId="ADAL" clId="{A9DF9A45-164C-1943-BA2E-865FE226F618}" dt="2021-03-31T03:22:44.240" v="3213" actId="2696"/>
        <pc:sldMkLst>
          <pc:docMk/>
          <pc:sldMk cId="0" sldId="283"/>
        </pc:sldMkLst>
      </pc:sldChg>
      <pc:sldChg chg="del">
        <pc:chgData name="Rajan, Arvind" userId="7f5ed3b0-deb4-49e9-8039-9f120466d80d" providerId="ADAL" clId="{A9DF9A45-164C-1943-BA2E-865FE226F618}" dt="2021-04-01T02:45:20.267" v="3525" actId="2696"/>
        <pc:sldMkLst>
          <pc:docMk/>
          <pc:sldMk cId="0" sldId="284"/>
        </pc:sldMkLst>
      </pc:sldChg>
      <pc:sldChg chg="del">
        <pc:chgData name="Rajan, Arvind" userId="7f5ed3b0-deb4-49e9-8039-9f120466d80d" providerId="ADAL" clId="{A9DF9A45-164C-1943-BA2E-865FE226F618}" dt="2021-04-01T02:45:20.267" v="3525" actId="2696"/>
        <pc:sldMkLst>
          <pc:docMk/>
          <pc:sldMk cId="0" sldId="285"/>
        </pc:sldMkLst>
      </pc:sldChg>
      <pc:sldChg chg="del">
        <pc:chgData name="Rajan, Arvind" userId="7f5ed3b0-deb4-49e9-8039-9f120466d80d" providerId="ADAL" clId="{A9DF9A45-164C-1943-BA2E-865FE226F618}" dt="2021-04-01T02:45:20.267" v="3525" actId="2696"/>
        <pc:sldMkLst>
          <pc:docMk/>
          <pc:sldMk cId="0" sldId="286"/>
        </pc:sldMkLst>
      </pc:sldChg>
      <pc:sldChg chg="del">
        <pc:chgData name="Rajan, Arvind" userId="7f5ed3b0-deb4-49e9-8039-9f120466d80d" providerId="ADAL" clId="{A9DF9A45-164C-1943-BA2E-865FE226F618}" dt="2021-04-01T02:45:20.267" v="3525" actId="2696"/>
        <pc:sldMkLst>
          <pc:docMk/>
          <pc:sldMk cId="0" sldId="287"/>
        </pc:sldMkLst>
      </pc:sldChg>
      <pc:sldChg chg="del">
        <pc:chgData name="Rajan, Arvind" userId="7f5ed3b0-deb4-49e9-8039-9f120466d80d" providerId="ADAL" clId="{A9DF9A45-164C-1943-BA2E-865FE226F618}" dt="2021-04-01T02:45:20.267" v="3525" actId="2696"/>
        <pc:sldMkLst>
          <pc:docMk/>
          <pc:sldMk cId="0" sldId="288"/>
        </pc:sldMkLst>
      </pc:sldChg>
      <pc:sldChg chg="del">
        <pc:chgData name="Rajan, Arvind" userId="7f5ed3b0-deb4-49e9-8039-9f120466d80d" providerId="ADAL" clId="{A9DF9A45-164C-1943-BA2E-865FE226F618}" dt="2021-04-01T02:45:20.267" v="3525" actId="2696"/>
        <pc:sldMkLst>
          <pc:docMk/>
          <pc:sldMk cId="0" sldId="289"/>
        </pc:sldMkLst>
      </pc:sldChg>
      <pc:sldChg chg="del">
        <pc:chgData name="Rajan, Arvind" userId="7f5ed3b0-deb4-49e9-8039-9f120466d80d" providerId="ADAL" clId="{A9DF9A45-164C-1943-BA2E-865FE226F618}" dt="2021-04-01T02:45:20.267" v="3525" actId="2696"/>
        <pc:sldMkLst>
          <pc:docMk/>
          <pc:sldMk cId="0" sldId="290"/>
        </pc:sldMkLst>
      </pc:sldChg>
      <pc:sldChg chg="del">
        <pc:chgData name="Rajan, Arvind" userId="7f5ed3b0-deb4-49e9-8039-9f120466d80d" providerId="ADAL" clId="{A9DF9A45-164C-1943-BA2E-865FE226F618}" dt="2021-04-01T02:45:20.267" v="3525" actId="2696"/>
        <pc:sldMkLst>
          <pc:docMk/>
          <pc:sldMk cId="0" sldId="291"/>
        </pc:sldMkLst>
      </pc:sldChg>
      <pc:sldChg chg="del">
        <pc:chgData name="Rajan, Arvind" userId="7f5ed3b0-deb4-49e9-8039-9f120466d80d" providerId="ADAL" clId="{A9DF9A45-164C-1943-BA2E-865FE226F618}" dt="2021-04-01T02:45:20.267" v="3525" actId="2696"/>
        <pc:sldMkLst>
          <pc:docMk/>
          <pc:sldMk cId="0" sldId="292"/>
        </pc:sldMkLst>
      </pc:sldChg>
      <pc:sldChg chg="del">
        <pc:chgData name="Rajan, Arvind" userId="7f5ed3b0-deb4-49e9-8039-9f120466d80d" providerId="ADAL" clId="{A9DF9A45-164C-1943-BA2E-865FE226F618}" dt="2021-04-01T02:45:20.267" v="3525" actId="2696"/>
        <pc:sldMkLst>
          <pc:docMk/>
          <pc:sldMk cId="0" sldId="293"/>
        </pc:sldMkLst>
      </pc:sldChg>
      <pc:sldChg chg="del">
        <pc:chgData name="Rajan, Arvind" userId="7f5ed3b0-deb4-49e9-8039-9f120466d80d" providerId="ADAL" clId="{A9DF9A45-164C-1943-BA2E-865FE226F618}" dt="2021-04-01T02:45:25.297" v="3526" actId="2696"/>
        <pc:sldMkLst>
          <pc:docMk/>
          <pc:sldMk cId="0" sldId="294"/>
        </pc:sldMkLst>
      </pc:sldChg>
      <pc:sldChg chg="del">
        <pc:chgData name="Rajan, Arvind" userId="7f5ed3b0-deb4-49e9-8039-9f120466d80d" providerId="ADAL" clId="{A9DF9A45-164C-1943-BA2E-865FE226F618}" dt="2021-04-01T02:45:25.297" v="3526" actId="2696"/>
        <pc:sldMkLst>
          <pc:docMk/>
          <pc:sldMk cId="0" sldId="295"/>
        </pc:sldMkLst>
      </pc:sldChg>
      <pc:sldChg chg="addSp modSp del mod modNotes">
        <pc:chgData name="Rajan, Arvind" userId="7f5ed3b0-deb4-49e9-8039-9f120466d80d" providerId="ADAL" clId="{A9DF9A45-164C-1943-BA2E-865FE226F618}" dt="2021-04-01T02:45:25.297" v="3526" actId="2696"/>
        <pc:sldMkLst>
          <pc:docMk/>
          <pc:sldMk cId="0" sldId="296"/>
        </pc:sldMkLst>
        <pc:spChg chg="mod">
          <ac:chgData name="Rajan, Arvind" userId="7f5ed3b0-deb4-49e9-8039-9f120466d80d" providerId="ADAL" clId="{A9DF9A45-164C-1943-BA2E-865FE226F618}" dt="2021-03-31T03:08:41.330" v="3013"/>
          <ac:spMkLst>
            <pc:docMk/>
            <pc:sldMk cId="0" sldId="296"/>
            <ac:spMk id="740" creationId="{6D2BD96B-375D-8045-B18C-8D2E85D3F737}"/>
          </ac:spMkLst>
        </pc:spChg>
        <pc:spChg chg="mod">
          <ac:chgData name="Rajan, Arvind" userId="7f5ed3b0-deb4-49e9-8039-9f120466d80d" providerId="ADAL" clId="{A9DF9A45-164C-1943-BA2E-865FE226F618}" dt="2021-03-31T03:08:41.330" v="3013"/>
          <ac:spMkLst>
            <pc:docMk/>
            <pc:sldMk cId="0" sldId="296"/>
            <ac:spMk id="741" creationId="{49222056-E471-D242-AF27-E28C88FDFBF7}"/>
          </ac:spMkLst>
        </pc:spChg>
        <pc:spChg chg="mod">
          <ac:chgData name="Rajan, Arvind" userId="7f5ed3b0-deb4-49e9-8039-9f120466d80d" providerId="ADAL" clId="{A9DF9A45-164C-1943-BA2E-865FE226F618}" dt="2021-03-31T03:08:41.330" v="3013"/>
          <ac:spMkLst>
            <pc:docMk/>
            <pc:sldMk cId="0" sldId="296"/>
            <ac:spMk id="742" creationId="{89D71A6F-2AD2-674D-8F97-A0A5D61787F6}"/>
          </ac:spMkLst>
        </pc:spChg>
        <pc:spChg chg="mod">
          <ac:chgData name="Rajan, Arvind" userId="7f5ed3b0-deb4-49e9-8039-9f120466d80d" providerId="ADAL" clId="{A9DF9A45-164C-1943-BA2E-865FE226F618}" dt="2021-03-31T03:08:41.330" v="3013"/>
          <ac:spMkLst>
            <pc:docMk/>
            <pc:sldMk cId="0" sldId="296"/>
            <ac:spMk id="743" creationId="{580AE1DE-762F-9542-ACA2-479B91C8817F}"/>
          </ac:spMkLst>
        </pc:spChg>
        <pc:spChg chg="mod">
          <ac:chgData name="Rajan, Arvind" userId="7f5ed3b0-deb4-49e9-8039-9f120466d80d" providerId="ADAL" clId="{A9DF9A45-164C-1943-BA2E-865FE226F618}" dt="2021-03-31T03:08:41.330" v="3013"/>
          <ac:spMkLst>
            <pc:docMk/>
            <pc:sldMk cId="0" sldId="296"/>
            <ac:spMk id="744" creationId="{1E0974D7-3FA2-614F-9BD3-1007AAB8B534}"/>
          </ac:spMkLst>
        </pc:spChg>
        <pc:spChg chg="mod">
          <ac:chgData name="Rajan, Arvind" userId="7f5ed3b0-deb4-49e9-8039-9f120466d80d" providerId="ADAL" clId="{A9DF9A45-164C-1943-BA2E-865FE226F618}" dt="2021-03-31T03:08:41.330" v="3013"/>
          <ac:spMkLst>
            <pc:docMk/>
            <pc:sldMk cId="0" sldId="296"/>
            <ac:spMk id="745" creationId="{8AAA162C-F1B5-114E-A500-3DECD47E9FD3}"/>
          </ac:spMkLst>
        </pc:spChg>
        <pc:spChg chg="mod">
          <ac:chgData name="Rajan, Arvind" userId="7f5ed3b0-deb4-49e9-8039-9f120466d80d" providerId="ADAL" clId="{A9DF9A45-164C-1943-BA2E-865FE226F618}" dt="2021-03-31T03:08:41.330" v="3013"/>
          <ac:spMkLst>
            <pc:docMk/>
            <pc:sldMk cId="0" sldId="296"/>
            <ac:spMk id="747" creationId="{D5139E0D-44CA-7644-8C07-6952140F65C9}"/>
          </ac:spMkLst>
        </pc:spChg>
        <pc:spChg chg="mod">
          <ac:chgData name="Rajan, Arvind" userId="7f5ed3b0-deb4-49e9-8039-9f120466d80d" providerId="ADAL" clId="{A9DF9A45-164C-1943-BA2E-865FE226F618}" dt="2021-03-31T03:08:41.330" v="3013"/>
          <ac:spMkLst>
            <pc:docMk/>
            <pc:sldMk cId="0" sldId="296"/>
            <ac:spMk id="748" creationId="{FE7C05F4-717A-C241-967E-572E251EA675}"/>
          </ac:spMkLst>
        </pc:spChg>
        <pc:spChg chg="mod">
          <ac:chgData name="Rajan, Arvind" userId="7f5ed3b0-deb4-49e9-8039-9f120466d80d" providerId="ADAL" clId="{A9DF9A45-164C-1943-BA2E-865FE226F618}" dt="2021-03-31T03:08:41.330" v="3013"/>
          <ac:spMkLst>
            <pc:docMk/>
            <pc:sldMk cId="0" sldId="296"/>
            <ac:spMk id="749" creationId="{4CFAC125-3373-8148-99BF-FF2A729FEDD3}"/>
          </ac:spMkLst>
        </pc:spChg>
        <pc:spChg chg="mod">
          <ac:chgData name="Rajan, Arvind" userId="7f5ed3b0-deb4-49e9-8039-9f120466d80d" providerId="ADAL" clId="{A9DF9A45-164C-1943-BA2E-865FE226F618}" dt="2021-03-31T03:08:41.330" v="3013"/>
          <ac:spMkLst>
            <pc:docMk/>
            <pc:sldMk cId="0" sldId="296"/>
            <ac:spMk id="750" creationId="{CAF39EF7-E8DA-6946-A352-62AB8F77C01A}"/>
          </ac:spMkLst>
        </pc:spChg>
        <pc:spChg chg="mod">
          <ac:chgData name="Rajan, Arvind" userId="7f5ed3b0-deb4-49e9-8039-9f120466d80d" providerId="ADAL" clId="{A9DF9A45-164C-1943-BA2E-865FE226F618}" dt="2021-03-31T03:08:41.330" v="3013"/>
          <ac:spMkLst>
            <pc:docMk/>
            <pc:sldMk cId="0" sldId="296"/>
            <ac:spMk id="752" creationId="{B5368290-3C7F-0249-8E8F-13A1C9331D31}"/>
          </ac:spMkLst>
        </pc:spChg>
        <pc:spChg chg="mod">
          <ac:chgData name="Rajan, Arvind" userId="7f5ed3b0-deb4-49e9-8039-9f120466d80d" providerId="ADAL" clId="{A9DF9A45-164C-1943-BA2E-865FE226F618}" dt="2021-03-31T03:08:41.330" v="3013"/>
          <ac:spMkLst>
            <pc:docMk/>
            <pc:sldMk cId="0" sldId="296"/>
            <ac:spMk id="753" creationId="{A1DBBFD5-1F81-B84B-BE3D-D218EBB8506A}"/>
          </ac:spMkLst>
        </pc:spChg>
        <pc:spChg chg="mod">
          <ac:chgData name="Rajan, Arvind" userId="7f5ed3b0-deb4-49e9-8039-9f120466d80d" providerId="ADAL" clId="{A9DF9A45-164C-1943-BA2E-865FE226F618}" dt="2021-03-31T03:08:41.330" v="3013"/>
          <ac:spMkLst>
            <pc:docMk/>
            <pc:sldMk cId="0" sldId="296"/>
            <ac:spMk id="754" creationId="{DC9AE6CF-2740-F74C-8992-E23E30D41F0C}"/>
          </ac:spMkLst>
        </pc:spChg>
        <pc:spChg chg="mod">
          <ac:chgData name="Rajan, Arvind" userId="7f5ed3b0-deb4-49e9-8039-9f120466d80d" providerId="ADAL" clId="{A9DF9A45-164C-1943-BA2E-865FE226F618}" dt="2021-03-31T03:08:41.330" v="3013"/>
          <ac:spMkLst>
            <pc:docMk/>
            <pc:sldMk cId="0" sldId="296"/>
            <ac:spMk id="755" creationId="{1DCB9BEE-1EB2-894B-8F4A-4556AAB473F0}"/>
          </ac:spMkLst>
        </pc:spChg>
        <pc:spChg chg="mod">
          <ac:chgData name="Rajan, Arvind" userId="7f5ed3b0-deb4-49e9-8039-9f120466d80d" providerId="ADAL" clId="{A9DF9A45-164C-1943-BA2E-865FE226F618}" dt="2021-03-31T03:08:41.330" v="3013"/>
          <ac:spMkLst>
            <pc:docMk/>
            <pc:sldMk cId="0" sldId="296"/>
            <ac:spMk id="756" creationId="{43C9CFC0-08A6-A643-A5DC-A2E820D9BCA3}"/>
          </ac:spMkLst>
        </pc:spChg>
        <pc:grpChg chg="add mod">
          <ac:chgData name="Rajan, Arvind" userId="7f5ed3b0-deb4-49e9-8039-9f120466d80d" providerId="ADAL" clId="{A9DF9A45-164C-1943-BA2E-865FE226F618}" dt="2021-03-31T03:08:44.626" v="3014" actId="1076"/>
          <ac:grpSpMkLst>
            <pc:docMk/>
            <pc:sldMk cId="0" sldId="296"/>
            <ac:grpSpMk id="739" creationId="{A392F557-7CA0-4642-9C74-753263B2B371}"/>
          </ac:grpSpMkLst>
        </pc:grpChg>
        <pc:grpChg chg="add mod">
          <ac:chgData name="Rajan, Arvind" userId="7f5ed3b0-deb4-49e9-8039-9f120466d80d" providerId="ADAL" clId="{A9DF9A45-164C-1943-BA2E-865FE226F618}" dt="2021-03-31T03:08:44.626" v="3014" actId="1076"/>
          <ac:grpSpMkLst>
            <pc:docMk/>
            <pc:sldMk cId="0" sldId="296"/>
            <ac:grpSpMk id="746" creationId="{95BEFD48-0F3C-8543-86B9-106E5A693E2B}"/>
          </ac:grpSpMkLst>
        </pc:grpChg>
        <pc:grpChg chg="add mod">
          <ac:chgData name="Rajan, Arvind" userId="7f5ed3b0-deb4-49e9-8039-9f120466d80d" providerId="ADAL" clId="{A9DF9A45-164C-1943-BA2E-865FE226F618}" dt="2021-03-31T03:08:44.626" v="3014" actId="1076"/>
          <ac:grpSpMkLst>
            <pc:docMk/>
            <pc:sldMk cId="0" sldId="296"/>
            <ac:grpSpMk id="751" creationId="{D8C245D9-29D8-4540-907B-5E8729450D94}"/>
          </ac:grpSpMkLst>
        </pc:grpChg>
      </pc:sldChg>
      <pc:sldChg chg="addSp delSp modSp del modNotes">
        <pc:chgData name="Rajan, Arvind" userId="7f5ed3b0-deb4-49e9-8039-9f120466d80d" providerId="ADAL" clId="{A9DF9A45-164C-1943-BA2E-865FE226F618}" dt="2021-04-01T02:45:25.297" v="3526" actId="2696"/>
        <pc:sldMkLst>
          <pc:docMk/>
          <pc:sldMk cId="0" sldId="297"/>
        </pc:sldMkLst>
        <pc:spChg chg="add del mod">
          <ac:chgData name="Rajan, Arvind" userId="7f5ed3b0-deb4-49e9-8039-9f120466d80d" providerId="ADAL" clId="{A9DF9A45-164C-1943-BA2E-865FE226F618}" dt="2021-03-30T03:24:35.461" v="2055"/>
          <ac:spMkLst>
            <pc:docMk/>
            <pc:sldMk cId="0" sldId="297"/>
            <ac:spMk id="2" creationId="{BB06B313-FE56-0D4A-8834-786FEA9E7F9E}"/>
          </ac:spMkLst>
        </pc:spChg>
      </pc:sldChg>
      <pc:sldChg chg="del">
        <pc:chgData name="Rajan, Arvind" userId="7f5ed3b0-deb4-49e9-8039-9f120466d80d" providerId="ADAL" clId="{A9DF9A45-164C-1943-BA2E-865FE226F618}" dt="2021-04-01T02:45:25.297" v="3526" actId="2696"/>
        <pc:sldMkLst>
          <pc:docMk/>
          <pc:sldMk cId="0" sldId="298"/>
        </pc:sldMkLst>
      </pc:sldChg>
      <pc:sldChg chg="del">
        <pc:chgData name="Rajan, Arvind" userId="7f5ed3b0-deb4-49e9-8039-9f120466d80d" providerId="ADAL" clId="{A9DF9A45-164C-1943-BA2E-865FE226F618}" dt="2021-04-01T02:45:25.297" v="3526" actId="2696"/>
        <pc:sldMkLst>
          <pc:docMk/>
          <pc:sldMk cId="0" sldId="299"/>
        </pc:sldMkLst>
      </pc:sldChg>
      <pc:sldChg chg="del">
        <pc:chgData name="Rajan, Arvind" userId="7f5ed3b0-deb4-49e9-8039-9f120466d80d" providerId="ADAL" clId="{A9DF9A45-164C-1943-BA2E-865FE226F618}" dt="2021-04-01T02:45:25.297" v="3526" actId="2696"/>
        <pc:sldMkLst>
          <pc:docMk/>
          <pc:sldMk cId="0" sldId="300"/>
        </pc:sldMkLst>
      </pc:sldChg>
      <pc:sldChg chg="addSp delSp modSp add mod ord">
        <pc:chgData name="Rajan, Arvind" userId="7f5ed3b0-deb4-49e9-8039-9f120466d80d" providerId="ADAL" clId="{A9DF9A45-164C-1943-BA2E-865FE226F618}" dt="2021-03-31T23:28:59.666" v="3463" actId="20578"/>
        <pc:sldMkLst>
          <pc:docMk/>
          <pc:sldMk cId="1555506982" sldId="301"/>
        </pc:sldMkLst>
        <pc:spChg chg="add del mod">
          <ac:chgData name="Rajan, Arvind" userId="7f5ed3b0-deb4-49e9-8039-9f120466d80d" providerId="ADAL" clId="{A9DF9A45-164C-1943-BA2E-865FE226F618}" dt="2021-03-30T01:38:31.153" v="1737" actId="478"/>
          <ac:spMkLst>
            <pc:docMk/>
            <pc:sldMk cId="1555506982" sldId="301"/>
            <ac:spMk id="3" creationId="{8BF7345D-40A6-3C4B-AC4C-B7EE678E1A42}"/>
          </ac:spMkLst>
        </pc:spChg>
        <pc:spChg chg="add del mod">
          <ac:chgData name="Rajan, Arvind" userId="7f5ed3b0-deb4-49e9-8039-9f120466d80d" providerId="ADAL" clId="{A9DF9A45-164C-1943-BA2E-865FE226F618}" dt="2021-03-30T01:38:31.153" v="1737" actId="478"/>
          <ac:spMkLst>
            <pc:docMk/>
            <pc:sldMk cId="1555506982" sldId="301"/>
            <ac:spMk id="5" creationId="{E67E502A-A936-FD45-991D-6E1F16CEFE6C}"/>
          </ac:spMkLst>
        </pc:spChg>
        <pc:spChg chg="add del mod">
          <ac:chgData name="Rajan, Arvind" userId="7f5ed3b0-deb4-49e9-8039-9f120466d80d" providerId="ADAL" clId="{A9DF9A45-164C-1943-BA2E-865FE226F618}" dt="2021-03-30T01:38:31.153" v="1737" actId="478"/>
          <ac:spMkLst>
            <pc:docMk/>
            <pc:sldMk cId="1555506982" sldId="301"/>
            <ac:spMk id="7" creationId="{8ED7BBE7-D257-6A4A-869D-AB3798EC090A}"/>
          </ac:spMkLst>
        </pc:spChg>
        <pc:spChg chg="add del mod">
          <ac:chgData name="Rajan, Arvind" userId="7f5ed3b0-deb4-49e9-8039-9f120466d80d" providerId="ADAL" clId="{A9DF9A45-164C-1943-BA2E-865FE226F618}" dt="2021-03-30T01:38:31.153" v="1737" actId="478"/>
          <ac:spMkLst>
            <pc:docMk/>
            <pc:sldMk cId="1555506982" sldId="301"/>
            <ac:spMk id="9" creationId="{B9DD8729-A6D2-DE49-87EF-763EDDB0DF4B}"/>
          </ac:spMkLst>
        </pc:spChg>
        <pc:spChg chg="add del mod">
          <ac:chgData name="Rajan, Arvind" userId="7f5ed3b0-deb4-49e9-8039-9f120466d80d" providerId="ADAL" clId="{A9DF9A45-164C-1943-BA2E-865FE226F618}" dt="2021-03-30T01:38:31.153" v="1737" actId="478"/>
          <ac:spMkLst>
            <pc:docMk/>
            <pc:sldMk cId="1555506982" sldId="301"/>
            <ac:spMk id="11" creationId="{B1AB6A65-BBDA-5D4A-B2E9-FCFAD247758F}"/>
          </ac:spMkLst>
        </pc:spChg>
        <pc:spChg chg="add del mod">
          <ac:chgData name="Rajan, Arvind" userId="7f5ed3b0-deb4-49e9-8039-9f120466d80d" providerId="ADAL" clId="{A9DF9A45-164C-1943-BA2E-865FE226F618}" dt="2021-03-30T01:38:31.153" v="1737" actId="478"/>
          <ac:spMkLst>
            <pc:docMk/>
            <pc:sldMk cId="1555506982" sldId="301"/>
            <ac:spMk id="13" creationId="{0658B535-37CE-DB47-88BB-DA435CB47F8F}"/>
          </ac:spMkLst>
        </pc:spChg>
        <pc:spChg chg="del">
          <ac:chgData name="Rajan, Arvind" userId="7f5ed3b0-deb4-49e9-8039-9f120466d80d" providerId="ADAL" clId="{A9DF9A45-164C-1943-BA2E-865FE226F618}" dt="2021-03-30T01:38:10.221" v="1735" actId="478"/>
          <ac:spMkLst>
            <pc:docMk/>
            <pc:sldMk cId="1555506982" sldId="301"/>
            <ac:spMk id="15" creationId="{BFAD0178-6000-9342-8BA5-AD77FC5E376F}"/>
          </ac:spMkLst>
        </pc:spChg>
        <pc:spChg chg="add del mod">
          <ac:chgData name="Rajan, Arvind" userId="7f5ed3b0-deb4-49e9-8039-9f120466d80d" providerId="ADAL" clId="{A9DF9A45-164C-1943-BA2E-865FE226F618}" dt="2021-03-30T01:38:31.153" v="1737" actId="478"/>
          <ac:spMkLst>
            <pc:docMk/>
            <pc:sldMk cId="1555506982" sldId="301"/>
            <ac:spMk id="16" creationId="{2E267F33-9F29-7F46-9B27-8CF00C7D933E}"/>
          </ac:spMkLst>
        </pc:spChg>
        <pc:spChg chg="add del mod">
          <ac:chgData name="Rajan, Arvind" userId="7f5ed3b0-deb4-49e9-8039-9f120466d80d" providerId="ADAL" clId="{A9DF9A45-164C-1943-BA2E-865FE226F618}" dt="2021-03-30T01:38:31.153" v="1737" actId="478"/>
          <ac:spMkLst>
            <pc:docMk/>
            <pc:sldMk cId="1555506982" sldId="301"/>
            <ac:spMk id="18" creationId="{5F3104DE-13A0-E14A-BDE0-C69CA7C0AE6C}"/>
          </ac:spMkLst>
        </pc:spChg>
        <pc:spChg chg="add del mod">
          <ac:chgData name="Rajan, Arvind" userId="7f5ed3b0-deb4-49e9-8039-9f120466d80d" providerId="ADAL" clId="{A9DF9A45-164C-1943-BA2E-865FE226F618}" dt="2021-03-30T01:38:31.153" v="1737" actId="478"/>
          <ac:spMkLst>
            <pc:docMk/>
            <pc:sldMk cId="1555506982" sldId="301"/>
            <ac:spMk id="20" creationId="{654F8633-A607-334E-8646-2B4B93BF18FB}"/>
          </ac:spMkLst>
        </pc:spChg>
        <pc:spChg chg="add del mod">
          <ac:chgData name="Rajan, Arvind" userId="7f5ed3b0-deb4-49e9-8039-9f120466d80d" providerId="ADAL" clId="{A9DF9A45-164C-1943-BA2E-865FE226F618}" dt="2021-03-30T01:38:31.153" v="1737" actId="478"/>
          <ac:spMkLst>
            <pc:docMk/>
            <pc:sldMk cId="1555506982" sldId="301"/>
            <ac:spMk id="22" creationId="{9219970D-7513-C342-B066-E09B0C2F7112}"/>
          </ac:spMkLst>
        </pc:spChg>
        <pc:spChg chg="add del mod">
          <ac:chgData name="Rajan, Arvind" userId="7f5ed3b0-deb4-49e9-8039-9f120466d80d" providerId="ADAL" clId="{A9DF9A45-164C-1943-BA2E-865FE226F618}" dt="2021-03-30T01:38:31.153" v="1737" actId="478"/>
          <ac:spMkLst>
            <pc:docMk/>
            <pc:sldMk cId="1555506982" sldId="301"/>
            <ac:spMk id="24" creationId="{173DDDFF-AE82-DB4A-90E2-CC668C60DBB8}"/>
          </ac:spMkLst>
        </pc:spChg>
        <pc:spChg chg="add del mod">
          <ac:chgData name="Rajan, Arvind" userId="7f5ed3b0-deb4-49e9-8039-9f120466d80d" providerId="ADAL" clId="{A9DF9A45-164C-1943-BA2E-865FE226F618}" dt="2021-03-30T01:38:31.153" v="1737" actId="478"/>
          <ac:spMkLst>
            <pc:docMk/>
            <pc:sldMk cId="1555506982" sldId="301"/>
            <ac:spMk id="26" creationId="{5174529F-3696-BB44-BFEE-B72B09D86366}"/>
          </ac:spMkLst>
        </pc:spChg>
        <pc:spChg chg="mod">
          <ac:chgData name="Rajan, Arvind" userId="7f5ed3b0-deb4-49e9-8039-9f120466d80d" providerId="ADAL" clId="{A9DF9A45-164C-1943-BA2E-865FE226F618}" dt="2021-03-30T01:38:08.152" v="1734" actId="14100"/>
          <ac:spMkLst>
            <pc:docMk/>
            <pc:sldMk cId="1555506982" sldId="301"/>
            <ac:spMk id="252" creationId="{00000000-0000-0000-0000-000000000000}"/>
          </ac:spMkLst>
        </pc:spChg>
        <pc:spChg chg="del">
          <ac:chgData name="Rajan, Arvind" userId="7f5ed3b0-deb4-49e9-8039-9f120466d80d" providerId="ADAL" clId="{A9DF9A45-164C-1943-BA2E-865FE226F618}" dt="2021-03-30T01:38:28.198" v="1736" actId="478"/>
          <ac:spMkLst>
            <pc:docMk/>
            <pc:sldMk cId="1555506982" sldId="301"/>
            <ac:spMk id="253" creationId="{00000000-0000-0000-0000-000000000000}"/>
          </ac:spMkLst>
        </pc:spChg>
        <pc:spChg chg="del">
          <ac:chgData name="Rajan, Arvind" userId="7f5ed3b0-deb4-49e9-8039-9f120466d80d" providerId="ADAL" clId="{A9DF9A45-164C-1943-BA2E-865FE226F618}" dt="2021-03-30T01:38:28.198" v="1736" actId="478"/>
          <ac:spMkLst>
            <pc:docMk/>
            <pc:sldMk cId="1555506982" sldId="301"/>
            <ac:spMk id="254" creationId="{00000000-0000-0000-0000-000000000000}"/>
          </ac:spMkLst>
        </pc:spChg>
        <pc:spChg chg="del">
          <ac:chgData name="Rajan, Arvind" userId="7f5ed3b0-deb4-49e9-8039-9f120466d80d" providerId="ADAL" clId="{A9DF9A45-164C-1943-BA2E-865FE226F618}" dt="2021-03-30T01:38:28.198" v="1736" actId="478"/>
          <ac:spMkLst>
            <pc:docMk/>
            <pc:sldMk cId="1555506982" sldId="301"/>
            <ac:spMk id="255" creationId="{00000000-0000-0000-0000-000000000000}"/>
          </ac:spMkLst>
        </pc:spChg>
        <pc:spChg chg="del">
          <ac:chgData name="Rajan, Arvind" userId="7f5ed3b0-deb4-49e9-8039-9f120466d80d" providerId="ADAL" clId="{A9DF9A45-164C-1943-BA2E-865FE226F618}" dt="2021-03-30T01:38:28.198" v="1736" actId="478"/>
          <ac:spMkLst>
            <pc:docMk/>
            <pc:sldMk cId="1555506982" sldId="301"/>
            <ac:spMk id="256" creationId="{00000000-0000-0000-0000-000000000000}"/>
          </ac:spMkLst>
        </pc:spChg>
        <pc:spChg chg="del">
          <ac:chgData name="Rajan, Arvind" userId="7f5ed3b0-deb4-49e9-8039-9f120466d80d" providerId="ADAL" clId="{A9DF9A45-164C-1943-BA2E-865FE226F618}" dt="2021-03-30T01:38:28.198" v="1736" actId="478"/>
          <ac:spMkLst>
            <pc:docMk/>
            <pc:sldMk cId="1555506982" sldId="301"/>
            <ac:spMk id="257" creationId="{00000000-0000-0000-0000-000000000000}"/>
          </ac:spMkLst>
        </pc:spChg>
        <pc:spChg chg="del">
          <ac:chgData name="Rajan, Arvind" userId="7f5ed3b0-deb4-49e9-8039-9f120466d80d" providerId="ADAL" clId="{A9DF9A45-164C-1943-BA2E-865FE226F618}" dt="2021-03-30T01:38:28.198" v="1736" actId="478"/>
          <ac:spMkLst>
            <pc:docMk/>
            <pc:sldMk cId="1555506982" sldId="301"/>
            <ac:spMk id="258" creationId="{00000000-0000-0000-0000-000000000000}"/>
          </ac:spMkLst>
        </pc:spChg>
        <pc:spChg chg="del">
          <ac:chgData name="Rajan, Arvind" userId="7f5ed3b0-deb4-49e9-8039-9f120466d80d" providerId="ADAL" clId="{A9DF9A45-164C-1943-BA2E-865FE226F618}" dt="2021-03-30T01:38:28.198" v="1736" actId="478"/>
          <ac:spMkLst>
            <pc:docMk/>
            <pc:sldMk cId="1555506982" sldId="301"/>
            <ac:spMk id="259" creationId="{00000000-0000-0000-0000-000000000000}"/>
          </ac:spMkLst>
        </pc:spChg>
        <pc:spChg chg="del">
          <ac:chgData name="Rajan, Arvind" userId="7f5ed3b0-deb4-49e9-8039-9f120466d80d" providerId="ADAL" clId="{A9DF9A45-164C-1943-BA2E-865FE226F618}" dt="2021-03-30T01:38:28.198" v="1736" actId="478"/>
          <ac:spMkLst>
            <pc:docMk/>
            <pc:sldMk cId="1555506982" sldId="301"/>
            <ac:spMk id="260" creationId="{00000000-0000-0000-0000-000000000000}"/>
          </ac:spMkLst>
        </pc:spChg>
        <pc:spChg chg="del">
          <ac:chgData name="Rajan, Arvind" userId="7f5ed3b0-deb4-49e9-8039-9f120466d80d" providerId="ADAL" clId="{A9DF9A45-164C-1943-BA2E-865FE226F618}" dt="2021-03-30T01:38:28.198" v="1736" actId="478"/>
          <ac:spMkLst>
            <pc:docMk/>
            <pc:sldMk cId="1555506982" sldId="301"/>
            <ac:spMk id="261" creationId="{00000000-0000-0000-0000-000000000000}"/>
          </ac:spMkLst>
        </pc:spChg>
        <pc:spChg chg="del">
          <ac:chgData name="Rajan, Arvind" userId="7f5ed3b0-deb4-49e9-8039-9f120466d80d" providerId="ADAL" clId="{A9DF9A45-164C-1943-BA2E-865FE226F618}" dt="2021-03-30T01:38:28.198" v="1736" actId="478"/>
          <ac:spMkLst>
            <pc:docMk/>
            <pc:sldMk cId="1555506982" sldId="301"/>
            <ac:spMk id="262" creationId="{00000000-0000-0000-0000-000000000000}"/>
          </ac:spMkLst>
        </pc:spChg>
        <pc:spChg chg="del">
          <ac:chgData name="Rajan, Arvind" userId="7f5ed3b0-deb4-49e9-8039-9f120466d80d" providerId="ADAL" clId="{A9DF9A45-164C-1943-BA2E-865FE226F618}" dt="2021-03-30T01:38:28.198" v="1736" actId="478"/>
          <ac:spMkLst>
            <pc:docMk/>
            <pc:sldMk cId="1555506982" sldId="301"/>
            <ac:spMk id="263" creationId="{00000000-0000-0000-0000-000000000000}"/>
          </ac:spMkLst>
        </pc:spChg>
        <pc:spChg chg="del">
          <ac:chgData name="Rajan, Arvind" userId="7f5ed3b0-deb4-49e9-8039-9f120466d80d" providerId="ADAL" clId="{A9DF9A45-164C-1943-BA2E-865FE226F618}" dt="2021-03-30T01:38:28.198" v="1736" actId="478"/>
          <ac:spMkLst>
            <pc:docMk/>
            <pc:sldMk cId="1555506982" sldId="301"/>
            <ac:spMk id="264" creationId="{00000000-0000-0000-0000-000000000000}"/>
          </ac:spMkLst>
        </pc:spChg>
        <pc:picChg chg="add mod">
          <ac:chgData name="Rajan, Arvind" userId="7f5ed3b0-deb4-49e9-8039-9f120466d80d" providerId="ADAL" clId="{A9DF9A45-164C-1943-BA2E-865FE226F618}" dt="2021-03-31T03:30:05.113" v="3450" actId="1076"/>
          <ac:picMkLst>
            <pc:docMk/>
            <pc:sldMk cId="1555506982" sldId="301"/>
            <ac:picMk id="3" creationId="{BAA62EC7-861E-034F-B67E-191CDAD5EEB2}"/>
          </ac:picMkLst>
        </pc:picChg>
        <pc:picChg chg="add del mod">
          <ac:chgData name="Rajan, Arvind" userId="7f5ed3b0-deb4-49e9-8039-9f120466d80d" providerId="ADAL" clId="{A9DF9A45-164C-1943-BA2E-865FE226F618}" dt="2021-03-31T03:30:01.238" v="3449" actId="478"/>
          <ac:picMkLst>
            <pc:docMk/>
            <pc:sldMk cId="1555506982" sldId="301"/>
            <ac:picMk id="28" creationId="{771EC212-B70A-A74A-A8F8-48A84CAA2882}"/>
          </ac:picMkLst>
        </pc:picChg>
        <pc:picChg chg="add mod">
          <ac:chgData name="Rajan, Arvind" userId="7f5ed3b0-deb4-49e9-8039-9f120466d80d" providerId="ADAL" clId="{A9DF9A45-164C-1943-BA2E-865FE226F618}" dt="2021-03-30T01:45:14.199" v="1807" actId="1076"/>
          <ac:picMkLst>
            <pc:docMk/>
            <pc:sldMk cId="1555506982" sldId="301"/>
            <ac:picMk id="30" creationId="{15C4CE6A-AE45-3043-A756-DE44854C7953}"/>
          </ac:picMkLst>
        </pc:picChg>
        <pc:picChg chg="add del mod">
          <ac:chgData name="Rajan, Arvind" userId="7f5ed3b0-deb4-49e9-8039-9f120466d80d" providerId="ADAL" clId="{A9DF9A45-164C-1943-BA2E-865FE226F618}" dt="2021-03-30T03:23:40.668" v="2049" actId="478"/>
          <ac:picMkLst>
            <pc:docMk/>
            <pc:sldMk cId="1555506982" sldId="301"/>
            <ac:picMk id="32" creationId="{F0C48CC2-442F-9941-A2F6-9A777C84AE18}"/>
          </ac:picMkLst>
        </pc:picChg>
        <pc:picChg chg="add mod">
          <ac:chgData name="Rajan, Arvind" userId="7f5ed3b0-deb4-49e9-8039-9f120466d80d" providerId="ADAL" clId="{A9DF9A45-164C-1943-BA2E-865FE226F618}" dt="2021-03-30T01:45:14.199" v="1807" actId="1076"/>
          <ac:picMkLst>
            <pc:docMk/>
            <pc:sldMk cId="1555506982" sldId="301"/>
            <ac:picMk id="34" creationId="{5FB0D86C-288E-AF43-B231-942D57E3FD59}"/>
          </ac:picMkLst>
        </pc:picChg>
        <pc:picChg chg="add mod">
          <ac:chgData name="Rajan, Arvind" userId="7f5ed3b0-deb4-49e9-8039-9f120466d80d" providerId="ADAL" clId="{A9DF9A45-164C-1943-BA2E-865FE226F618}" dt="2021-03-30T01:45:14.199" v="1807" actId="1076"/>
          <ac:picMkLst>
            <pc:docMk/>
            <pc:sldMk cId="1555506982" sldId="301"/>
            <ac:picMk id="36" creationId="{E988AE30-E126-D44E-ABDE-5C3CE2E0E21B}"/>
          </ac:picMkLst>
        </pc:picChg>
        <pc:picChg chg="add mod">
          <ac:chgData name="Rajan, Arvind" userId="7f5ed3b0-deb4-49e9-8039-9f120466d80d" providerId="ADAL" clId="{A9DF9A45-164C-1943-BA2E-865FE226F618}" dt="2021-03-30T01:45:14.199" v="1807" actId="1076"/>
          <ac:picMkLst>
            <pc:docMk/>
            <pc:sldMk cId="1555506982" sldId="301"/>
            <ac:picMk id="38" creationId="{D00B78A0-3A74-6340-BBCD-5B8EDCCC2F72}"/>
          </ac:picMkLst>
        </pc:picChg>
        <pc:picChg chg="add del mod">
          <ac:chgData name="Rajan, Arvind" userId="7f5ed3b0-deb4-49e9-8039-9f120466d80d" providerId="ADAL" clId="{A9DF9A45-164C-1943-BA2E-865FE226F618}" dt="2021-03-30T01:41:10.433" v="1790" actId="478"/>
          <ac:picMkLst>
            <pc:docMk/>
            <pc:sldMk cId="1555506982" sldId="301"/>
            <ac:picMk id="40" creationId="{784FBDDD-72FF-2049-A383-7E65E28D9D22}"/>
          </ac:picMkLst>
        </pc:picChg>
        <pc:picChg chg="add mod">
          <ac:chgData name="Rajan, Arvind" userId="7f5ed3b0-deb4-49e9-8039-9f120466d80d" providerId="ADAL" clId="{A9DF9A45-164C-1943-BA2E-865FE226F618}" dt="2021-03-30T01:45:14.199" v="1807" actId="1076"/>
          <ac:picMkLst>
            <pc:docMk/>
            <pc:sldMk cId="1555506982" sldId="301"/>
            <ac:picMk id="42" creationId="{BAF63AAE-0086-3743-9A35-0B8C47882F03}"/>
          </ac:picMkLst>
        </pc:picChg>
        <pc:picChg chg="add mod">
          <ac:chgData name="Rajan, Arvind" userId="7f5ed3b0-deb4-49e9-8039-9f120466d80d" providerId="ADAL" clId="{A9DF9A45-164C-1943-BA2E-865FE226F618}" dt="2021-03-30T01:45:14.199" v="1807" actId="1076"/>
          <ac:picMkLst>
            <pc:docMk/>
            <pc:sldMk cId="1555506982" sldId="301"/>
            <ac:picMk id="44" creationId="{0764A148-B16F-0B45-BD2E-9AC6F028931A}"/>
          </ac:picMkLst>
        </pc:picChg>
        <pc:picChg chg="add mod">
          <ac:chgData name="Rajan, Arvind" userId="7f5ed3b0-deb4-49e9-8039-9f120466d80d" providerId="ADAL" clId="{A9DF9A45-164C-1943-BA2E-865FE226F618}" dt="2021-03-30T03:23:56.400" v="2053" actId="14861"/>
          <ac:picMkLst>
            <pc:docMk/>
            <pc:sldMk cId="1555506982" sldId="301"/>
            <ac:picMk id="46" creationId="{496271F2-1FDB-1141-AA84-0ACF0B6FD5BC}"/>
          </ac:picMkLst>
        </pc:picChg>
      </pc:sldChg>
      <pc:sldChg chg="addSp modSp new mod ord modAnim modNotesTx">
        <pc:chgData name="Rajan, Arvind" userId="7f5ed3b0-deb4-49e9-8039-9f120466d80d" providerId="ADAL" clId="{A9DF9A45-164C-1943-BA2E-865FE226F618}" dt="2021-04-02T14:38:01.329" v="3529" actId="20577"/>
        <pc:sldMkLst>
          <pc:docMk/>
          <pc:sldMk cId="1588973333" sldId="302"/>
        </pc:sldMkLst>
        <pc:picChg chg="add mod">
          <ac:chgData name="Rajan, Arvind" userId="7f5ed3b0-deb4-49e9-8039-9f120466d80d" providerId="ADAL" clId="{A9DF9A45-164C-1943-BA2E-865FE226F618}" dt="2021-03-30T01:54:52.610" v="1817" actId="1076"/>
          <ac:picMkLst>
            <pc:docMk/>
            <pc:sldMk cId="1588973333" sldId="302"/>
            <ac:picMk id="5" creationId="{4B0D41EF-1B94-1148-919E-168C40239844}"/>
          </ac:picMkLst>
        </pc:picChg>
      </pc:sldChg>
      <pc:sldChg chg="delSp modSp add del mod ord">
        <pc:chgData name="Rajan, Arvind" userId="7f5ed3b0-deb4-49e9-8039-9f120466d80d" providerId="ADAL" clId="{A9DF9A45-164C-1943-BA2E-865FE226F618}" dt="2021-03-30T01:57:16.629" v="1937" actId="2696"/>
        <pc:sldMkLst>
          <pc:docMk/>
          <pc:sldMk cId="1446261191" sldId="303"/>
        </pc:sldMkLst>
        <pc:spChg chg="del mod">
          <ac:chgData name="Rajan, Arvind" userId="7f5ed3b0-deb4-49e9-8039-9f120466d80d" providerId="ADAL" clId="{A9DF9A45-164C-1943-BA2E-865FE226F618}" dt="2021-03-30T01:56:07.794" v="1821" actId="478"/>
          <ac:spMkLst>
            <pc:docMk/>
            <pc:sldMk cId="1446261191" sldId="303"/>
            <ac:spMk id="269" creationId="{00000000-0000-0000-0000-000000000000}"/>
          </ac:spMkLst>
        </pc:spChg>
        <pc:spChg chg="mod">
          <ac:chgData name="Rajan, Arvind" userId="7f5ed3b0-deb4-49e9-8039-9f120466d80d" providerId="ADAL" clId="{A9DF9A45-164C-1943-BA2E-865FE226F618}" dt="2021-03-30T01:57:09.093" v="1936" actId="20577"/>
          <ac:spMkLst>
            <pc:docMk/>
            <pc:sldMk cId="1446261191" sldId="303"/>
            <ac:spMk id="273" creationId="{00000000-0000-0000-0000-000000000000}"/>
          </ac:spMkLst>
        </pc:spChg>
        <pc:spChg chg="mod">
          <ac:chgData name="Rajan, Arvind" userId="7f5ed3b0-deb4-49e9-8039-9f120466d80d" providerId="ADAL" clId="{A9DF9A45-164C-1943-BA2E-865FE226F618}" dt="2021-03-30T01:56:16.082" v="1837" actId="1076"/>
          <ac:spMkLst>
            <pc:docMk/>
            <pc:sldMk cId="1446261191" sldId="303"/>
            <ac:spMk id="274" creationId="{00000000-0000-0000-0000-000000000000}"/>
          </ac:spMkLst>
        </pc:spChg>
      </pc:sldChg>
      <pc:sldChg chg="addSp modSp new mod">
        <pc:chgData name="Rajan, Arvind" userId="7f5ed3b0-deb4-49e9-8039-9f120466d80d" providerId="ADAL" clId="{A9DF9A45-164C-1943-BA2E-865FE226F618}" dt="2021-03-31T03:16:33.027" v="3072" actId="208"/>
        <pc:sldMkLst>
          <pc:docMk/>
          <pc:sldMk cId="1869015703" sldId="303"/>
        </pc:sldMkLst>
        <pc:spChg chg="mod">
          <ac:chgData name="Rajan, Arvind" userId="7f5ed3b0-deb4-49e9-8039-9f120466d80d" providerId="ADAL" clId="{A9DF9A45-164C-1943-BA2E-865FE226F618}" dt="2021-03-31T03:10:22.290" v="3035" actId="20577"/>
          <ac:spMkLst>
            <pc:docMk/>
            <pc:sldMk cId="1869015703" sldId="303"/>
            <ac:spMk id="2" creationId="{AECCFEAA-31D4-9242-B1A5-446F2683E1CA}"/>
          </ac:spMkLst>
        </pc:spChg>
        <pc:picChg chg="add mod">
          <ac:chgData name="Rajan, Arvind" userId="7f5ed3b0-deb4-49e9-8039-9f120466d80d" providerId="ADAL" clId="{A9DF9A45-164C-1943-BA2E-865FE226F618}" dt="2021-03-31T03:16:33.027" v="3072" actId="208"/>
          <ac:picMkLst>
            <pc:docMk/>
            <pc:sldMk cId="1869015703" sldId="303"/>
            <ac:picMk id="3" creationId="{3DDA7457-8055-344A-B258-041038A0A04A}"/>
          </ac:picMkLst>
        </pc:picChg>
        <pc:picChg chg="add mod">
          <ac:chgData name="Rajan, Arvind" userId="7f5ed3b0-deb4-49e9-8039-9f120466d80d" providerId="ADAL" clId="{A9DF9A45-164C-1943-BA2E-865FE226F618}" dt="2021-03-31T03:16:33.027" v="3072" actId="208"/>
          <ac:picMkLst>
            <pc:docMk/>
            <pc:sldMk cId="1869015703" sldId="303"/>
            <ac:picMk id="4" creationId="{B6AC7F13-C60D-274C-B5CF-22D68D810A10}"/>
          </ac:picMkLst>
        </pc:picChg>
        <pc:picChg chg="add mod">
          <ac:chgData name="Rajan, Arvind" userId="7f5ed3b0-deb4-49e9-8039-9f120466d80d" providerId="ADAL" clId="{A9DF9A45-164C-1943-BA2E-865FE226F618}" dt="2021-03-31T03:16:33.027" v="3072" actId="208"/>
          <ac:picMkLst>
            <pc:docMk/>
            <pc:sldMk cId="1869015703" sldId="303"/>
            <ac:picMk id="5" creationId="{F0797170-66E1-AE44-A6B4-10FE9D170ACC}"/>
          </ac:picMkLst>
        </pc:picChg>
        <pc:picChg chg="add mod">
          <ac:chgData name="Rajan, Arvind" userId="7f5ed3b0-deb4-49e9-8039-9f120466d80d" providerId="ADAL" clId="{A9DF9A45-164C-1943-BA2E-865FE226F618}" dt="2021-03-31T03:16:33.027" v="3072" actId="208"/>
          <ac:picMkLst>
            <pc:docMk/>
            <pc:sldMk cId="1869015703" sldId="303"/>
            <ac:picMk id="6" creationId="{6EED7720-58EB-C34C-8C62-BB959EEFE535}"/>
          </ac:picMkLst>
        </pc:picChg>
        <pc:picChg chg="add mod">
          <ac:chgData name="Rajan, Arvind" userId="7f5ed3b0-deb4-49e9-8039-9f120466d80d" providerId="ADAL" clId="{A9DF9A45-164C-1943-BA2E-865FE226F618}" dt="2021-03-31T03:16:33.027" v="3072" actId="208"/>
          <ac:picMkLst>
            <pc:docMk/>
            <pc:sldMk cId="1869015703" sldId="303"/>
            <ac:picMk id="7" creationId="{65581073-3924-A340-85E2-438B4976FED3}"/>
          </ac:picMkLst>
        </pc:picChg>
      </pc:sldChg>
      <pc:sldChg chg="addSp delSp modSp add mod">
        <pc:chgData name="Rajan, Arvind" userId="7f5ed3b0-deb4-49e9-8039-9f120466d80d" providerId="ADAL" clId="{A9DF9A45-164C-1943-BA2E-865FE226F618}" dt="2021-03-30T03:57:38.082" v="2475" actId="1076"/>
        <pc:sldMkLst>
          <pc:docMk/>
          <pc:sldMk cId="2432285342" sldId="304"/>
        </pc:sldMkLst>
        <pc:spChg chg="add del mod">
          <ac:chgData name="Rajan, Arvind" userId="7f5ed3b0-deb4-49e9-8039-9f120466d80d" providerId="ADAL" clId="{A9DF9A45-164C-1943-BA2E-865FE226F618}" dt="2021-03-30T03:28:42.726" v="2082"/>
          <ac:spMkLst>
            <pc:docMk/>
            <pc:sldMk cId="2432285342" sldId="304"/>
            <ac:spMk id="9" creationId="{A2409A07-6B8A-064B-8711-B12110F03F4A}"/>
          </ac:spMkLst>
        </pc:spChg>
        <pc:spChg chg="add del mod">
          <ac:chgData name="Rajan, Arvind" userId="7f5ed3b0-deb4-49e9-8039-9f120466d80d" providerId="ADAL" clId="{A9DF9A45-164C-1943-BA2E-865FE226F618}" dt="2021-03-30T03:29:06.318" v="2089" actId="21"/>
          <ac:spMkLst>
            <pc:docMk/>
            <pc:sldMk cId="2432285342" sldId="304"/>
            <ac:spMk id="10" creationId="{3552B788-114F-6A4B-B4B2-761313CFDCB1}"/>
          </ac:spMkLst>
        </pc:spChg>
        <pc:spChg chg="add mod">
          <ac:chgData name="Rajan, Arvind" userId="7f5ed3b0-deb4-49e9-8039-9f120466d80d" providerId="ADAL" clId="{A9DF9A45-164C-1943-BA2E-865FE226F618}" dt="2021-03-30T03:52:22.784" v="2408" actId="20577"/>
          <ac:spMkLst>
            <pc:docMk/>
            <pc:sldMk cId="2432285342" sldId="304"/>
            <ac:spMk id="21" creationId="{60134B55-D2E4-3041-8576-809535D8BDDF}"/>
          </ac:spMkLst>
        </pc:spChg>
        <pc:spChg chg="add mod">
          <ac:chgData name="Rajan, Arvind" userId="7f5ed3b0-deb4-49e9-8039-9f120466d80d" providerId="ADAL" clId="{A9DF9A45-164C-1943-BA2E-865FE226F618}" dt="2021-03-30T03:55:51.351" v="2454" actId="1076"/>
          <ac:spMkLst>
            <pc:docMk/>
            <pc:sldMk cId="2432285342" sldId="304"/>
            <ac:spMk id="22" creationId="{E67DE13B-2386-2F47-9E37-AE7EAC46EDB0}"/>
          </ac:spMkLst>
        </pc:spChg>
        <pc:spChg chg="mod">
          <ac:chgData name="Rajan, Arvind" userId="7f5ed3b0-deb4-49e9-8039-9f120466d80d" providerId="ADAL" clId="{A9DF9A45-164C-1943-BA2E-865FE226F618}" dt="2021-03-30T03:55:46.741" v="2451" actId="207"/>
          <ac:spMkLst>
            <pc:docMk/>
            <pc:sldMk cId="2432285342" sldId="304"/>
            <ac:spMk id="24" creationId="{19230BBA-11C0-6443-A83D-41A4255E4DF4}"/>
          </ac:spMkLst>
        </pc:spChg>
        <pc:spChg chg="mod">
          <ac:chgData name="Rajan, Arvind" userId="7f5ed3b0-deb4-49e9-8039-9f120466d80d" providerId="ADAL" clId="{A9DF9A45-164C-1943-BA2E-865FE226F618}" dt="2021-03-30T03:55:46.741" v="2451" actId="207"/>
          <ac:spMkLst>
            <pc:docMk/>
            <pc:sldMk cId="2432285342" sldId="304"/>
            <ac:spMk id="25" creationId="{007CEAB0-998B-6C4C-A48C-22E68BBC9953}"/>
          </ac:spMkLst>
        </pc:spChg>
        <pc:spChg chg="mod">
          <ac:chgData name="Rajan, Arvind" userId="7f5ed3b0-deb4-49e9-8039-9f120466d80d" providerId="ADAL" clId="{A9DF9A45-164C-1943-BA2E-865FE226F618}" dt="2021-03-30T03:55:46.741" v="2451" actId="207"/>
          <ac:spMkLst>
            <pc:docMk/>
            <pc:sldMk cId="2432285342" sldId="304"/>
            <ac:spMk id="27" creationId="{DD3A231C-5375-6D44-AD6B-7E22A15A1153}"/>
          </ac:spMkLst>
        </pc:spChg>
        <pc:spChg chg="mod">
          <ac:chgData name="Rajan, Arvind" userId="7f5ed3b0-deb4-49e9-8039-9f120466d80d" providerId="ADAL" clId="{A9DF9A45-164C-1943-BA2E-865FE226F618}" dt="2021-03-30T03:55:46.741" v="2451" actId="207"/>
          <ac:spMkLst>
            <pc:docMk/>
            <pc:sldMk cId="2432285342" sldId="304"/>
            <ac:spMk id="28" creationId="{C54C8149-D6B3-2846-BE3E-F43DCFAC5D4F}"/>
          </ac:spMkLst>
        </pc:spChg>
        <pc:spChg chg="mod">
          <ac:chgData name="Rajan, Arvind" userId="7f5ed3b0-deb4-49e9-8039-9f120466d80d" providerId="ADAL" clId="{A9DF9A45-164C-1943-BA2E-865FE226F618}" dt="2021-03-30T03:55:46.741" v="2451" actId="207"/>
          <ac:spMkLst>
            <pc:docMk/>
            <pc:sldMk cId="2432285342" sldId="304"/>
            <ac:spMk id="29" creationId="{8D3A7491-EFE8-F845-A63F-AAA2FEBD84CB}"/>
          </ac:spMkLst>
        </pc:spChg>
        <pc:spChg chg="mod">
          <ac:chgData name="Rajan, Arvind" userId="7f5ed3b0-deb4-49e9-8039-9f120466d80d" providerId="ADAL" clId="{A9DF9A45-164C-1943-BA2E-865FE226F618}" dt="2021-03-30T03:55:46.741" v="2451" actId="207"/>
          <ac:spMkLst>
            <pc:docMk/>
            <pc:sldMk cId="2432285342" sldId="304"/>
            <ac:spMk id="30" creationId="{5C788DA9-F966-4948-B9F7-2E6C8FD2E9A6}"/>
          </ac:spMkLst>
        </pc:spChg>
        <pc:spChg chg="mod">
          <ac:chgData name="Rajan, Arvind" userId="7f5ed3b0-deb4-49e9-8039-9f120466d80d" providerId="ADAL" clId="{A9DF9A45-164C-1943-BA2E-865FE226F618}" dt="2021-03-30T03:55:46.741" v="2451" actId="207"/>
          <ac:spMkLst>
            <pc:docMk/>
            <pc:sldMk cId="2432285342" sldId="304"/>
            <ac:spMk id="31" creationId="{73B80FF9-20EA-AD40-A82D-D7BBD99EF19F}"/>
          </ac:spMkLst>
        </pc:spChg>
        <pc:spChg chg="mod">
          <ac:chgData name="Rajan, Arvind" userId="7f5ed3b0-deb4-49e9-8039-9f120466d80d" providerId="ADAL" clId="{A9DF9A45-164C-1943-BA2E-865FE226F618}" dt="2021-03-30T03:55:46.741" v="2451" actId="207"/>
          <ac:spMkLst>
            <pc:docMk/>
            <pc:sldMk cId="2432285342" sldId="304"/>
            <ac:spMk id="32" creationId="{8C23816F-A4D2-B846-8E2E-7CD9B2964AAF}"/>
          </ac:spMkLst>
        </pc:spChg>
        <pc:spChg chg="mod">
          <ac:chgData name="Rajan, Arvind" userId="7f5ed3b0-deb4-49e9-8039-9f120466d80d" providerId="ADAL" clId="{A9DF9A45-164C-1943-BA2E-865FE226F618}" dt="2021-03-30T03:55:46.741" v="2451" actId="207"/>
          <ac:spMkLst>
            <pc:docMk/>
            <pc:sldMk cId="2432285342" sldId="304"/>
            <ac:spMk id="33" creationId="{85278255-1A70-9749-AF09-8DF8A9C880A8}"/>
          </ac:spMkLst>
        </pc:spChg>
        <pc:spChg chg="mod">
          <ac:chgData name="Rajan, Arvind" userId="7f5ed3b0-deb4-49e9-8039-9f120466d80d" providerId="ADAL" clId="{A9DF9A45-164C-1943-BA2E-865FE226F618}" dt="2021-03-30T03:55:46.741" v="2451" actId="207"/>
          <ac:spMkLst>
            <pc:docMk/>
            <pc:sldMk cId="2432285342" sldId="304"/>
            <ac:spMk id="34" creationId="{48FD9765-A365-D14E-81D5-3D84B66A849F}"/>
          </ac:spMkLst>
        </pc:spChg>
        <pc:spChg chg="mod">
          <ac:chgData name="Rajan, Arvind" userId="7f5ed3b0-deb4-49e9-8039-9f120466d80d" providerId="ADAL" clId="{A9DF9A45-164C-1943-BA2E-865FE226F618}" dt="2021-03-30T03:55:46.741" v="2451" actId="207"/>
          <ac:spMkLst>
            <pc:docMk/>
            <pc:sldMk cId="2432285342" sldId="304"/>
            <ac:spMk id="35" creationId="{18707A92-9A92-C643-9080-68EB7B92CA8E}"/>
          </ac:spMkLst>
        </pc:spChg>
        <pc:spChg chg="mod">
          <ac:chgData name="Rajan, Arvind" userId="7f5ed3b0-deb4-49e9-8039-9f120466d80d" providerId="ADAL" clId="{A9DF9A45-164C-1943-BA2E-865FE226F618}" dt="2021-03-30T03:55:46.741" v="2451" actId="207"/>
          <ac:spMkLst>
            <pc:docMk/>
            <pc:sldMk cId="2432285342" sldId="304"/>
            <ac:spMk id="36" creationId="{A978AAC1-3AB2-F841-8E37-76AC732B766E}"/>
          </ac:spMkLst>
        </pc:spChg>
        <pc:spChg chg="mod">
          <ac:chgData name="Rajan, Arvind" userId="7f5ed3b0-deb4-49e9-8039-9f120466d80d" providerId="ADAL" clId="{A9DF9A45-164C-1943-BA2E-865FE226F618}" dt="2021-03-30T03:55:46.741" v="2451" actId="207"/>
          <ac:spMkLst>
            <pc:docMk/>
            <pc:sldMk cId="2432285342" sldId="304"/>
            <ac:spMk id="37" creationId="{68A54FD1-C788-824C-A675-82C992B96FCC}"/>
          </ac:spMkLst>
        </pc:spChg>
        <pc:spChg chg="mod">
          <ac:chgData name="Rajan, Arvind" userId="7f5ed3b0-deb4-49e9-8039-9f120466d80d" providerId="ADAL" clId="{A9DF9A45-164C-1943-BA2E-865FE226F618}" dt="2021-03-30T03:55:46.741" v="2451" actId="207"/>
          <ac:spMkLst>
            <pc:docMk/>
            <pc:sldMk cId="2432285342" sldId="304"/>
            <ac:spMk id="38" creationId="{6D0F2519-76D0-3B47-B849-82312CBCBD07}"/>
          </ac:spMkLst>
        </pc:spChg>
        <pc:spChg chg="mod">
          <ac:chgData name="Rajan, Arvind" userId="7f5ed3b0-deb4-49e9-8039-9f120466d80d" providerId="ADAL" clId="{A9DF9A45-164C-1943-BA2E-865FE226F618}" dt="2021-03-30T03:53:40.931" v="2442" actId="1076"/>
          <ac:spMkLst>
            <pc:docMk/>
            <pc:sldMk cId="2432285342" sldId="304"/>
            <ac:spMk id="359" creationId="{00000000-0000-0000-0000-000000000000}"/>
          </ac:spMkLst>
        </pc:spChg>
        <pc:spChg chg="mod">
          <ac:chgData name="Rajan, Arvind" userId="7f5ed3b0-deb4-49e9-8039-9f120466d80d" providerId="ADAL" clId="{A9DF9A45-164C-1943-BA2E-865FE226F618}" dt="2021-03-30T03:53:43.744" v="2443" actId="1076"/>
          <ac:spMkLst>
            <pc:docMk/>
            <pc:sldMk cId="2432285342" sldId="304"/>
            <ac:spMk id="360" creationId="{00000000-0000-0000-0000-000000000000}"/>
          </ac:spMkLst>
        </pc:spChg>
        <pc:spChg chg="mod">
          <ac:chgData name="Rajan, Arvind" userId="7f5ed3b0-deb4-49e9-8039-9f120466d80d" providerId="ADAL" clId="{A9DF9A45-164C-1943-BA2E-865FE226F618}" dt="2021-03-30T03:57:38.082" v="2475" actId="1076"/>
          <ac:spMkLst>
            <pc:docMk/>
            <pc:sldMk cId="2432285342" sldId="304"/>
            <ac:spMk id="361" creationId="{00000000-0000-0000-0000-000000000000}"/>
          </ac:spMkLst>
        </pc:spChg>
        <pc:spChg chg="mod">
          <ac:chgData name="Rajan, Arvind" userId="7f5ed3b0-deb4-49e9-8039-9f120466d80d" providerId="ADAL" clId="{A9DF9A45-164C-1943-BA2E-865FE226F618}" dt="2021-03-30T03:56:02.641" v="2458" actId="1076"/>
          <ac:spMkLst>
            <pc:docMk/>
            <pc:sldMk cId="2432285342" sldId="304"/>
            <ac:spMk id="363" creationId="{00000000-0000-0000-0000-000000000000}"/>
          </ac:spMkLst>
        </pc:spChg>
        <pc:grpChg chg="add mod">
          <ac:chgData name="Rajan, Arvind" userId="7f5ed3b0-deb4-49e9-8039-9f120466d80d" providerId="ADAL" clId="{A9DF9A45-164C-1943-BA2E-865FE226F618}" dt="2021-03-30T03:56:07.835" v="2459" actId="1076"/>
          <ac:grpSpMkLst>
            <pc:docMk/>
            <pc:sldMk cId="2432285342" sldId="304"/>
            <ac:grpSpMk id="23" creationId="{F7E1436D-6627-6E47-ABA9-01E4C70A5082}"/>
          </ac:grpSpMkLst>
        </pc:grpChg>
        <pc:grpChg chg="add del mod">
          <ac:chgData name="Rajan, Arvind" userId="7f5ed3b0-deb4-49e9-8039-9f120466d80d" providerId="ADAL" clId="{A9DF9A45-164C-1943-BA2E-865FE226F618}" dt="2021-03-30T03:56:14.402" v="2460" actId="21"/>
          <ac:grpSpMkLst>
            <pc:docMk/>
            <pc:sldMk cId="2432285342" sldId="304"/>
            <ac:grpSpMk id="26" creationId="{EE8849DB-848E-294B-BB48-66AD45E9261A}"/>
          </ac:grpSpMkLst>
        </pc:grpChg>
        <pc:picChg chg="add mod">
          <ac:chgData name="Rajan, Arvind" userId="7f5ed3b0-deb4-49e9-8039-9f120466d80d" providerId="ADAL" clId="{A9DF9A45-164C-1943-BA2E-865FE226F618}" dt="2021-03-30T03:51:24.760" v="2376" actId="1076"/>
          <ac:picMkLst>
            <pc:docMk/>
            <pc:sldMk cId="2432285342" sldId="304"/>
            <ac:picMk id="2" creationId="{1B3BDA87-44DF-464B-A4B9-7E849128638A}"/>
          </ac:picMkLst>
        </pc:picChg>
        <pc:picChg chg="add del mod">
          <ac:chgData name="Rajan, Arvind" userId="7f5ed3b0-deb4-49e9-8039-9f120466d80d" providerId="ADAL" clId="{A9DF9A45-164C-1943-BA2E-865FE226F618}" dt="2021-03-30T03:32:33.357" v="2099" actId="478"/>
          <ac:picMkLst>
            <pc:docMk/>
            <pc:sldMk cId="2432285342" sldId="304"/>
            <ac:picMk id="3" creationId="{3D866611-8499-6A47-9E73-99F3CB375FBE}"/>
          </ac:picMkLst>
        </pc:picChg>
        <pc:picChg chg="add mod">
          <ac:chgData name="Rajan, Arvind" userId="7f5ed3b0-deb4-49e9-8039-9f120466d80d" providerId="ADAL" clId="{A9DF9A45-164C-1943-BA2E-865FE226F618}" dt="2021-03-30T03:54:17.437" v="2449" actId="1076"/>
          <ac:picMkLst>
            <pc:docMk/>
            <pc:sldMk cId="2432285342" sldId="304"/>
            <ac:picMk id="4" creationId="{5E232295-B652-004D-9BCE-18B3450D76A0}"/>
          </ac:picMkLst>
        </pc:picChg>
        <pc:picChg chg="add del mod">
          <ac:chgData name="Rajan, Arvind" userId="7f5ed3b0-deb4-49e9-8039-9f120466d80d" providerId="ADAL" clId="{A9DF9A45-164C-1943-BA2E-865FE226F618}" dt="2021-03-30T03:43:23.100" v="2344" actId="478"/>
          <ac:picMkLst>
            <pc:docMk/>
            <pc:sldMk cId="2432285342" sldId="304"/>
            <ac:picMk id="5" creationId="{ACCD0951-7D86-7640-96A2-B4D2013C79B7}"/>
          </ac:picMkLst>
        </pc:picChg>
        <pc:picChg chg="del">
          <ac:chgData name="Rajan, Arvind" userId="7f5ed3b0-deb4-49e9-8039-9f120466d80d" providerId="ADAL" clId="{A9DF9A45-164C-1943-BA2E-865FE226F618}" dt="2021-03-30T03:29:25.466" v="2092" actId="478"/>
          <ac:picMkLst>
            <pc:docMk/>
            <pc:sldMk cId="2432285342" sldId="304"/>
            <ac:picMk id="362" creationId="{00000000-0000-0000-0000-000000000000}"/>
          </ac:picMkLst>
        </pc:picChg>
        <pc:picChg chg="add del mod">
          <ac:chgData name="Rajan, Arvind" userId="7f5ed3b0-deb4-49e9-8039-9f120466d80d" providerId="ADAL" clId="{A9DF9A45-164C-1943-BA2E-865FE226F618}" dt="2021-03-30T03:54:12.940" v="2448" actId="1076"/>
          <ac:picMkLst>
            <pc:docMk/>
            <pc:sldMk cId="2432285342" sldId="304"/>
            <ac:picMk id="1026" creationId="{93392B8E-8AC4-3E4A-BD4A-8CF0A60C455F}"/>
          </ac:picMkLst>
        </pc:picChg>
        <pc:picChg chg="add del mod">
          <ac:chgData name="Rajan, Arvind" userId="7f5ed3b0-deb4-49e9-8039-9f120466d80d" providerId="ADAL" clId="{A9DF9A45-164C-1943-BA2E-865FE226F618}" dt="2021-03-30T03:40:42.397" v="2337" actId="478"/>
          <ac:picMkLst>
            <pc:docMk/>
            <pc:sldMk cId="2432285342" sldId="304"/>
            <ac:picMk id="1028" creationId="{C2FDD7D0-47FC-7941-9683-87F59F224034}"/>
          </ac:picMkLst>
        </pc:picChg>
        <pc:picChg chg="add del mod">
          <ac:chgData name="Rajan, Arvind" userId="7f5ed3b0-deb4-49e9-8039-9f120466d80d" providerId="ADAL" clId="{A9DF9A45-164C-1943-BA2E-865FE226F618}" dt="2021-03-30T03:40:13.286" v="2328" actId="478"/>
          <ac:picMkLst>
            <pc:docMk/>
            <pc:sldMk cId="2432285342" sldId="304"/>
            <ac:picMk id="1030" creationId="{FC9D48D6-281B-5A43-AB84-85451354A65E}"/>
          </ac:picMkLst>
        </pc:picChg>
        <pc:picChg chg="add del mod">
          <ac:chgData name="Rajan, Arvind" userId="7f5ed3b0-deb4-49e9-8039-9f120466d80d" providerId="ADAL" clId="{A9DF9A45-164C-1943-BA2E-865FE226F618}" dt="2021-03-30T03:40:41.305" v="2336" actId="478"/>
          <ac:picMkLst>
            <pc:docMk/>
            <pc:sldMk cId="2432285342" sldId="304"/>
            <ac:picMk id="1032" creationId="{C1B9DCAD-DF62-7040-98F9-2E1481639B31}"/>
          </ac:picMkLst>
        </pc:picChg>
        <pc:picChg chg="add del">
          <ac:chgData name="Rajan, Arvind" userId="7f5ed3b0-deb4-49e9-8039-9f120466d80d" providerId="ADAL" clId="{A9DF9A45-164C-1943-BA2E-865FE226F618}" dt="2021-03-30T03:43:01.171" v="2339"/>
          <ac:picMkLst>
            <pc:docMk/>
            <pc:sldMk cId="2432285342" sldId="304"/>
            <ac:picMk id="1034" creationId="{CEB66630-BAB2-0E40-90E9-A5BA38EA68A7}"/>
          </ac:picMkLst>
        </pc:picChg>
        <pc:picChg chg="add mod">
          <ac:chgData name="Rajan, Arvind" userId="7f5ed3b0-deb4-49e9-8039-9f120466d80d" providerId="ADAL" clId="{A9DF9A45-164C-1943-BA2E-865FE226F618}" dt="2021-03-30T03:53:57.996" v="2446" actId="1076"/>
          <ac:picMkLst>
            <pc:docMk/>
            <pc:sldMk cId="2432285342" sldId="304"/>
            <ac:picMk id="1036" creationId="{A3F0DD11-AD4B-FE44-96D4-0778C985E35D}"/>
          </ac:picMkLst>
        </pc:picChg>
      </pc:sldChg>
      <pc:sldChg chg="modSp add mod ord">
        <pc:chgData name="Rajan, Arvind" userId="7f5ed3b0-deb4-49e9-8039-9f120466d80d" providerId="ADAL" clId="{A9DF9A45-164C-1943-BA2E-865FE226F618}" dt="2021-03-30T03:59:12.795" v="2517" actId="20578"/>
        <pc:sldMkLst>
          <pc:docMk/>
          <pc:sldMk cId="1775647479" sldId="305"/>
        </pc:sldMkLst>
        <pc:spChg chg="mod">
          <ac:chgData name="Rajan, Arvind" userId="7f5ed3b0-deb4-49e9-8039-9f120466d80d" providerId="ADAL" clId="{A9DF9A45-164C-1943-BA2E-865FE226F618}" dt="2021-03-30T03:59:00.908" v="2498" actId="404"/>
          <ac:spMkLst>
            <pc:docMk/>
            <pc:sldMk cId="1775647479" sldId="305"/>
            <ac:spMk id="572" creationId="{00000000-0000-0000-0000-000000000000}"/>
          </ac:spMkLst>
        </pc:spChg>
        <pc:spChg chg="mod">
          <ac:chgData name="Rajan, Arvind" userId="7f5ed3b0-deb4-49e9-8039-9f120466d80d" providerId="ADAL" clId="{A9DF9A45-164C-1943-BA2E-865FE226F618}" dt="2021-03-30T03:59:05.207" v="2515" actId="20577"/>
          <ac:spMkLst>
            <pc:docMk/>
            <pc:sldMk cId="1775647479" sldId="305"/>
            <ac:spMk id="573" creationId="{00000000-0000-0000-0000-000000000000}"/>
          </ac:spMkLst>
        </pc:spChg>
      </pc:sldChg>
      <pc:sldChg chg="addSp delSp modSp add mod">
        <pc:chgData name="Rajan, Arvind" userId="7f5ed3b0-deb4-49e9-8039-9f120466d80d" providerId="ADAL" clId="{A9DF9A45-164C-1943-BA2E-865FE226F618}" dt="2021-03-31T03:10:04.727" v="3030" actId="478"/>
        <pc:sldMkLst>
          <pc:docMk/>
          <pc:sldMk cId="2512267748" sldId="306"/>
        </pc:sldMkLst>
        <pc:spChg chg="mod">
          <ac:chgData name="Rajan, Arvind" userId="7f5ed3b0-deb4-49e9-8039-9f120466d80d" providerId="ADAL" clId="{A9DF9A45-164C-1943-BA2E-865FE226F618}" dt="2021-03-31T03:09:04.834" v="3017" actId="207"/>
          <ac:spMkLst>
            <pc:docMk/>
            <pc:sldMk cId="2512267748" sldId="306"/>
            <ac:spMk id="10" creationId="{48915CDC-EB31-CF45-BBC4-0B71B64D4A20}"/>
          </ac:spMkLst>
        </pc:spChg>
        <pc:spChg chg="mod">
          <ac:chgData name="Rajan, Arvind" userId="7f5ed3b0-deb4-49e9-8039-9f120466d80d" providerId="ADAL" clId="{A9DF9A45-164C-1943-BA2E-865FE226F618}" dt="2021-03-31T03:09:04.834" v="3017" actId="207"/>
          <ac:spMkLst>
            <pc:docMk/>
            <pc:sldMk cId="2512267748" sldId="306"/>
            <ac:spMk id="11" creationId="{6A8A996F-B791-7647-B799-6156F4BC4760}"/>
          </ac:spMkLst>
        </pc:spChg>
        <pc:spChg chg="mod">
          <ac:chgData name="Rajan, Arvind" userId="7f5ed3b0-deb4-49e9-8039-9f120466d80d" providerId="ADAL" clId="{A9DF9A45-164C-1943-BA2E-865FE226F618}" dt="2021-03-31T03:09:04.834" v="3017" actId="207"/>
          <ac:spMkLst>
            <pc:docMk/>
            <pc:sldMk cId="2512267748" sldId="306"/>
            <ac:spMk id="12" creationId="{6E5FA9A1-7F83-1647-8449-5EF9B92A4568}"/>
          </ac:spMkLst>
        </pc:spChg>
        <pc:spChg chg="mod">
          <ac:chgData name="Rajan, Arvind" userId="7f5ed3b0-deb4-49e9-8039-9f120466d80d" providerId="ADAL" clId="{A9DF9A45-164C-1943-BA2E-865FE226F618}" dt="2021-03-31T03:09:04.834" v="3017" actId="207"/>
          <ac:spMkLst>
            <pc:docMk/>
            <pc:sldMk cId="2512267748" sldId="306"/>
            <ac:spMk id="13" creationId="{E602EF23-A0B9-C64C-ACD4-694620A62A0E}"/>
          </ac:spMkLst>
        </pc:spChg>
        <pc:spChg chg="mod">
          <ac:chgData name="Rajan, Arvind" userId="7f5ed3b0-deb4-49e9-8039-9f120466d80d" providerId="ADAL" clId="{A9DF9A45-164C-1943-BA2E-865FE226F618}" dt="2021-03-31T03:09:04.834" v="3017" actId="207"/>
          <ac:spMkLst>
            <pc:docMk/>
            <pc:sldMk cId="2512267748" sldId="306"/>
            <ac:spMk id="14" creationId="{100017EF-F22C-C846-BADA-3109401E2E0D}"/>
          </ac:spMkLst>
        </pc:spChg>
        <pc:spChg chg="mod">
          <ac:chgData name="Rajan, Arvind" userId="7f5ed3b0-deb4-49e9-8039-9f120466d80d" providerId="ADAL" clId="{A9DF9A45-164C-1943-BA2E-865FE226F618}" dt="2021-03-31T03:09:04.834" v="3017" actId="207"/>
          <ac:spMkLst>
            <pc:docMk/>
            <pc:sldMk cId="2512267748" sldId="306"/>
            <ac:spMk id="15" creationId="{43FCBA9F-F43B-ED4F-8C50-1B1B81BE1F78}"/>
          </ac:spMkLst>
        </pc:spChg>
        <pc:spChg chg="mod">
          <ac:chgData name="Rajan, Arvind" userId="7f5ed3b0-deb4-49e9-8039-9f120466d80d" providerId="ADAL" clId="{A9DF9A45-164C-1943-BA2E-865FE226F618}" dt="2021-03-31T03:09:04.834" v="3017" actId="207"/>
          <ac:spMkLst>
            <pc:docMk/>
            <pc:sldMk cId="2512267748" sldId="306"/>
            <ac:spMk id="16" creationId="{B7527BCB-C865-2845-9AF8-92B76DA4B29F}"/>
          </ac:spMkLst>
        </pc:spChg>
        <pc:spChg chg="mod">
          <ac:chgData name="Rajan, Arvind" userId="7f5ed3b0-deb4-49e9-8039-9f120466d80d" providerId="ADAL" clId="{A9DF9A45-164C-1943-BA2E-865FE226F618}" dt="2021-03-31T03:09:04.834" v="3017" actId="207"/>
          <ac:spMkLst>
            <pc:docMk/>
            <pc:sldMk cId="2512267748" sldId="306"/>
            <ac:spMk id="18" creationId="{9F3D0E56-7C90-E44A-BB48-36DC671F40B3}"/>
          </ac:spMkLst>
        </pc:spChg>
        <pc:spChg chg="mod">
          <ac:chgData name="Rajan, Arvind" userId="7f5ed3b0-deb4-49e9-8039-9f120466d80d" providerId="ADAL" clId="{A9DF9A45-164C-1943-BA2E-865FE226F618}" dt="2021-03-31T03:09:04.834" v="3017" actId="207"/>
          <ac:spMkLst>
            <pc:docMk/>
            <pc:sldMk cId="2512267748" sldId="306"/>
            <ac:spMk id="19" creationId="{6AFBA496-A8F9-FB48-B68B-C3AA6FFBE0BF}"/>
          </ac:spMkLst>
        </pc:spChg>
        <pc:spChg chg="mod">
          <ac:chgData name="Rajan, Arvind" userId="7f5ed3b0-deb4-49e9-8039-9f120466d80d" providerId="ADAL" clId="{A9DF9A45-164C-1943-BA2E-865FE226F618}" dt="2021-03-31T03:09:04.834" v="3017" actId="207"/>
          <ac:spMkLst>
            <pc:docMk/>
            <pc:sldMk cId="2512267748" sldId="306"/>
            <ac:spMk id="20" creationId="{3AF3F46A-9737-514B-8116-FE1095093927}"/>
          </ac:spMkLst>
        </pc:spChg>
        <pc:spChg chg="mod">
          <ac:chgData name="Rajan, Arvind" userId="7f5ed3b0-deb4-49e9-8039-9f120466d80d" providerId="ADAL" clId="{A9DF9A45-164C-1943-BA2E-865FE226F618}" dt="2021-03-31T03:09:04.834" v="3017" actId="207"/>
          <ac:spMkLst>
            <pc:docMk/>
            <pc:sldMk cId="2512267748" sldId="306"/>
            <ac:spMk id="21" creationId="{30351109-7829-BF42-BA17-F446A4C867B2}"/>
          </ac:spMkLst>
        </pc:spChg>
        <pc:spChg chg="mod">
          <ac:chgData name="Rajan, Arvind" userId="7f5ed3b0-deb4-49e9-8039-9f120466d80d" providerId="ADAL" clId="{A9DF9A45-164C-1943-BA2E-865FE226F618}" dt="2021-03-31T03:09:04.834" v="3017" actId="207"/>
          <ac:spMkLst>
            <pc:docMk/>
            <pc:sldMk cId="2512267748" sldId="306"/>
            <ac:spMk id="22" creationId="{D0FBAD63-0406-E94F-A707-A2827C8B3C04}"/>
          </ac:spMkLst>
        </pc:spChg>
        <pc:spChg chg="mod">
          <ac:chgData name="Rajan, Arvind" userId="7f5ed3b0-deb4-49e9-8039-9f120466d80d" providerId="ADAL" clId="{A9DF9A45-164C-1943-BA2E-865FE226F618}" dt="2021-03-31T03:09:04.834" v="3017" actId="207"/>
          <ac:spMkLst>
            <pc:docMk/>
            <pc:sldMk cId="2512267748" sldId="306"/>
            <ac:spMk id="23" creationId="{BA6C26FC-3ED8-8048-B8F5-58008148611D}"/>
          </ac:spMkLst>
        </pc:spChg>
        <pc:spChg chg="mod">
          <ac:chgData name="Rajan, Arvind" userId="7f5ed3b0-deb4-49e9-8039-9f120466d80d" providerId="ADAL" clId="{A9DF9A45-164C-1943-BA2E-865FE226F618}" dt="2021-03-31T03:09:04.834" v="3017" actId="207"/>
          <ac:spMkLst>
            <pc:docMk/>
            <pc:sldMk cId="2512267748" sldId="306"/>
            <ac:spMk id="25" creationId="{37FED8C0-FCF7-1E40-A282-6EB4BCABB89E}"/>
          </ac:spMkLst>
        </pc:spChg>
        <pc:spChg chg="mod">
          <ac:chgData name="Rajan, Arvind" userId="7f5ed3b0-deb4-49e9-8039-9f120466d80d" providerId="ADAL" clId="{A9DF9A45-164C-1943-BA2E-865FE226F618}" dt="2021-03-31T03:09:04.834" v="3017" actId="207"/>
          <ac:spMkLst>
            <pc:docMk/>
            <pc:sldMk cId="2512267748" sldId="306"/>
            <ac:spMk id="26" creationId="{DFD6799D-8E2A-544D-8969-3DC27FF5E5AF}"/>
          </ac:spMkLst>
        </pc:spChg>
        <pc:spChg chg="mod">
          <ac:chgData name="Rajan, Arvind" userId="7f5ed3b0-deb4-49e9-8039-9f120466d80d" providerId="ADAL" clId="{A9DF9A45-164C-1943-BA2E-865FE226F618}" dt="2021-03-31T03:09:04.834" v="3017" actId="207"/>
          <ac:spMkLst>
            <pc:docMk/>
            <pc:sldMk cId="2512267748" sldId="306"/>
            <ac:spMk id="27" creationId="{33F066CF-7F00-9A48-94F5-17C8784F2B90}"/>
          </ac:spMkLst>
        </pc:spChg>
        <pc:spChg chg="mod">
          <ac:chgData name="Rajan, Arvind" userId="7f5ed3b0-deb4-49e9-8039-9f120466d80d" providerId="ADAL" clId="{A9DF9A45-164C-1943-BA2E-865FE226F618}" dt="2021-03-31T03:09:04.834" v="3017" actId="207"/>
          <ac:spMkLst>
            <pc:docMk/>
            <pc:sldMk cId="2512267748" sldId="306"/>
            <ac:spMk id="28" creationId="{0F6D29B1-3B24-8D41-88C2-44559F668AF5}"/>
          </ac:spMkLst>
        </pc:spChg>
        <pc:spChg chg="mod">
          <ac:chgData name="Rajan, Arvind" userId="7f5ed3b0-deb4-49e9-8039-9f120466d80d" providerId="ADAL" clId="{A9DF9A45-164C-1943-BA2E-865FE226F618}" dt="2021-03-31T03:09:04.834" v="3017" actId="207"/>
          <ac:spMkLst>
            <pc:docMk/>
            <pc:sldMk cId="2512267748" sldId="306"/>
            <ac:spMk id="30" creationId="{9DC34A4A-7572-CC43-AA3A-D7B316573A01}"/>
          </ac:spMkLst>
        </pc:spChg>
        <pc:spChg chg="mod">
          <ac:chgData name="Rajan, Arvind" userId="7f5ed3b0-deb4-49e9-8039-9f120466d80d" providerId="ADAL" clId="{A9DF9A45-164C-1943-BA2E-865FE226F618}" dt="2021-03-31T03:09:04.834" v="3017" actId="207"/>
          <ac:spMkLst>
            <pc:docMk/>
            <pc:sldMk cId="2512267748" sldId="306"/>
            <ac:spMk id="31" creationId="{35463333-22B5-E348-83A2-8713C6741E8F}"/>
          </ac:spMkLst>
        </pc:spChg>
        <pc:spChg chg="mod">
          <ac:chgData name="Rajan, Arvind" userId="7f5ed3b0-deb4-49e9-8039-9f120466d80d" providerId="ADAL" clId="{A9DF9A45-164C-1943-BA2E-865FE226F618}" dt="2021-03-31T03:09:04.834" v="3017" actId="207"/>
          <ac:spMkLst>
            <pc:docMk/>
            <pc:sldMk cId="2512267748" sldId="306"/>
            <ac:spMk id="32" creationId="{1218E080-6A27-6541-94DD-54B618DDF1C1}"/>
          </ac:spMkLst>
        </pc:spChg>
        <pc:spChg chg="mod">
          <ac:chgData name="Rajan, Arvind" userId="7f5ed3b0-deb4-49e9-8039-9f120466d80d" providerId="ADAL" clId="{A9DF9A45-164C-1943-BA2E-865FE226F618}" dt="2021-03-31T03:09:04.834" v="3017" actId="207"/>
          <ac:spMkLst>
            <pc:docMk/>
            <pc:sldMk cId="2512267748" sldId="306"/>
            <ac:spMk id="33" creationId="{631AEE1A-6BEA-C24D-B2EA-D5E98E5876A0}"/>
          </ac:spMkLst>
        </pc:spChg>
        <pc:spChg chg="mod">
          <ac:chgData name="Rajan, Arvind" userId="7f5ed3b0-deb4-49e9-8039-9f120466d80d" providerId="ADAL" clId="{A9DF9A45-164C-1943-BA2E-865FE226F618}" dt="2021-03-31T03:09:04.834" v="3017" actId="207"/>
          <ac:spMkLst>
            <pc:docMk/>
            <pc:sldMk cId="2512267748" sldId="306"/>
            <ac:spMk id="34" creationId="{0194A769-B9DE-C94F-9B07-041EB3479D96}"/>
          </ac:spMkLst>
        </pc:spChg>
        <pc:spChg chg="mod">
          <ac:chgData name="Rajan, Arvind" userId="7f5ed3b0-deb4-49e9-8039-9f120466d80d" providerId="ADAL" clId="{A9DF9A45-164C-1943-BA2E-865FE226F618}" dt="2021-03-30T04:04:18.187" v="2611" actId="20577"/>
          <ac:spMkLst>
            <pc:docMk/>
            <pc:sldMk cId="2512267748" sldId="306"/>
            <ac:spMk id="552" creationId="{00000000-0000-0000-0000-000000000000}"/>
          </ac:spMkLst>
        </pc:spChg>
        <pc:spChg chg="mod">
          <ac:chgData name="Rajan, Arvind" userId="7f5ed3b0-deb4-49e9-8039-9f120466d80d" providerId="ADAL" clId="{A9DF9A45-164C-1943-BA2E-865FE226F618}" dt="2021-03-30T04:04:23.635" v="2626" actId="20577"/>
          <ac:spMkLst>
            <pc:docMk/>
            <pc:sldMk cId="2512267748" sldId="306"/>
            <ac:spMk id="553" creationId="{00000000-0000-0000-0000-000000000000}"/>
          </ac:spMkLst>
        </pc:spChg>
        <pc:spChg chg="mod">
          <ac:chgData name="Rajan, Arvind" userId="7f5ed3b0-deb4-49e9-8039-9f120466d80d" providerId="ADAL" clId="{A9DF9A45-164C-1943-BA2E-865FE226F618}" dt="2021-03-30T04:04:28.849" v="2644" actId="20577"/>
          <ac:spMkLst>
            <pc:docMk/>
            <pc:sldMk cId="2512267748" sldId="306"/>
            <ac:spMk id="554" creationId="{00000000-0000-0000-0000-000000000000}"/>
          </ac:spMkLst>
        </pc:spChg>
        <pc:spChg chg="mod">
          <ac:chgData name="Rajan, Arvind" userId="7f5ed3b0-deb4-49e9-8039-9f120466d80d" providerId="ADAL" clId="{A9DF9A45-164C-1943-BA2E-865FE226F618}" dt="2021-03-30T04:05:04.869" v="2656" actId="20577"/>
          <ac:spMkLst>
            <pc:docMk/>
            <pc:sldMk cId="2512267748" sldId="306"/>
            <ac:spMk id="555" creationId="{00000000-0000-0000-0000-000000000000}"/>
          </ac:spMkLst>
        </pc:spChg>
        <pc:spChg chg="mod">
          <ac:chgData name="Rajan, Arvind" userId="7f5ed3b0-deb4-49e9-8039-9f120466d80d" providerId="ADAL" clId="{A9DF9A45-164C-1943-BA2E-865FE226F618}" dt="2021-03-31T03:09:42.247" v="3024" actId="1076"/>
          <ac:spMkLst>
            <pc:docMk/>
            <pc:sldMk cId="2512267748" sldId="306"/>
            <ac:spMk id="563" creationId="{00000000-0000-0000-0000-000000000000}"/>
          </ac:spMkLst>
        </pc:spChg>
        <pc:grpChg chg="add mod">
          <ac:chgData name="Rajan, Arvind" userId="7f5ed3b0-deb4-49e9-8039-9f120466d80d" providerId="ADAL" clId="{A9DF9A45-164C-1943-BA2E-865FE226F618}" dt="2021-03-31T03:10:01.281" v="3029" actId="1076"/>
          <ac:grpSpMkLst>
            <pc:docMk/>
            <pc:sldMk cId="2512267748" sldId="306"/>
            <ac:grpSpMk id="9" creationId="{AA14523E-7F59-9840-A19E-F094BF0EA1C7}"/>
          </ac:grpSpMkLst>
        </pc:grpChg>
        <pc:grpChg chg="add mod">
          <ac:chgData name="Rajan, Arvind" userId="7f5ed3b0-deb4-49e9-8039-9f120466d80d" providerId="ADAL" clId="{A9DF9A45-164C-1943-BA2E-865FE226F618}" dt="2021-03-31T03:09:46.396" v="3025" actId="1076"/>
          <ac:grpSpMkLst>
            <pc:docMk/>
            <pc:sldMk cId="2512267748" sldId="306"/>
            <ac:grpSpMk id="17" creationId="{0ADB81FB-F944-FA4A-AD21-774BD87CD983}"/>
          </ac:grpSpMkLst>
        </pc:grpChg>
        <pc:grpChg chg="del">
          <ac:chgData name="Rajan, Arvind" userId="7f5ed3b0-deb4-49e9-8039-9f120466d80d" providerId="ADAL" clId="{A9DF9A45-164C-1943-BA2E-865FE226F618}" dt="2021-03-30T04:03:41.395" v="2599" actId="478"/>
          <ac:grpSpMkLst>
            <pc:docMk/>
            <pc:sldMk cId="2512267748" sldId="306"/>
            <ac:grpSpMk id="18" creationId="{F09F960F-75AE-5D43-A363-449975720737}"/>
          </ac:grpSpMkLst>
        </pc:grpChg>
        <pc:grpChg chg="del">
          <ac:chgData name="Rajan, Arvind" userId="7f5ed3b0-deb4-49e9-8039-9f120466d80d" providerId="ADAL" clId="{A9DF9A45-164C-1943-BA2E-865FE226F618}" dt="2021-03-30T04:03:47.019" v="2600" actId="478"/>
          <ac:grpSpMkLst>
            <pc:docMk/>
            <pc:sldMk cId="2512267748" sldId="306"/>
            <ac:grpSpMk id="23" creationId="{525BA513-B0AB-4941-AFB6-C01839787CBA}"/>
          </ac:grpSpMkLst>
        </pc:grpChg>
        <pc:grpChg chg="add mod">
          <ac:chgData name="Rajan, Arvind" userId="7f5ed3b0-deb4-49e9-8039-9f120466d80d" providerId="ADAL" clId="{A9DF9A45-164C-1943-BA2E-865FE226F618}" dt="2021-03-31T03:09:20.443" v="3020" actId="1076"/>
          <ac:grpSpMkLst>
            <pc:docMk/>
            <pc:sldMk cId="2512267748" sldId="306"/>
            <ac:grpSpMk id="24" creationId="{856444F1-7F51-DB41-9FFF-8BA3FA3C0AE2}"/>
          </ac:grpSpMkLst>
        </pc:grpChg>
        <pc:grpChg chg="add del mod">
          <ac:chgData name="Rajan, Arvind" userId="7f5ed3b0-deb4-49e9-8039-9f120466d80d" providerId="ADAL" clId="{A9DF9A45-164C-1943-BA2E-865FE226F618}" dt="2021-03-31T03:10:04.727" v="3030" actId="478"/>
          <ac:grpSpMkLst>
            <pc:docMk/>
            <pc:sldMk cId="2512267748" sldId="306"/>
            <ac:grpSpMk id="29" creationId="{1ADE0429-4802-874D-8681-68504A983469}"/>
          </ac:grpSpMkLst>
        </pc:grpChg>
        <pc:grpChg chg="del">
          <ac:chgData name="Rajan, Arvind" userId="7f5ed3b0-deb4-49e9-8039-9f120466d80d" providerId="ADAL" clId="{A9DF9A45-164C-1943-BA2E-865FE226F618}" dt="2021-03-30T04:03:49.709" v="2601" actId="478"/>
          <ac:grpSpMkLst>
            <pc:docMk/>
            <pc:sldMk cId="2512267748" sldId="306"/>
            <ac:grpSpMk id="30" creationId="{B234181E-2D7A-E443-B0A9-7877874A96DF}"/>
          </ac:grpSpMkLst>
        </pc:grpChg>
      </pc:sldChg>
      <pc:sldChg chg="addSp modSp add mod modNotesTx">
        <pc:chgData name="Rajan, Arvind" userId="7f5ed3b0-deb4-49e9-8039-9f120466d80d" providerId="ADAL" clId="{A9DF9A45-164C-1943-BA2E-865FE226F618}" dt="2021-04-02T14:43:24.935" v="3530" actId="20577"/>
        <pc:sldMkLst>
          <pc:docMk/>
          <pc:sldMk cId="1217224783" sldId="307"/>
        </pc:sldMkLst>
        <pc:spChg chg="mod">
          <ac:chgData name="Rajan, Arvind" userId="7f5ed3b0-deb4-49e9-8039-9f120466d80d" providerId="ADAL" clId="{A9DF9A45-164C-1943-BA2E-865FE226F618}" dt="2021-03-31T03:19:46.248" v="3137" actId="207"/>
          <ac:spMkLst>
            <pc:docMk/>
            <pc:sldMk cId="1217224783" sldId="307"/>
            <ac:spMk id="5" creationId="{159DCD93-7787-5C4C-B505-2E868B5C0C1C}"/>
          </ac:spMkLst>
        </pc:spChg>
        <pc:spChg chg="mod">
          <ac:chgData name="Rajan, Arvind" userId="7f5ed3b0-deb4-49e9-8039-9f120466d80d" providerId="ADAL" clId="{A9DF9A45-164C-1943-BA2E-865FE226F618}" dt="2021-03-31T03:19:46.248" v="3137" actId="207"/>
          <ac:spMkLst>
            <pc:docMk/>
            <pc:sldMk cId="1217224783" sldId="307"/>
            <ac:spMk id="6" creationId="{006C4E60-F2B1-6B4F-B230-CF4612216EAD}"/>
          </ac:spMkLst>
        </pc:spChg>
        <pc:spChg chg="mod">
          <ac:chgData name="Rajan, Arvind" userId="7f5ed3b0-deb4-49e9-8039-9f120466d80d" providerId="ADAL" clId="{A9DF9A45-164C-1943-BA2E-865FE226F618}" dt="2021-03-31T03:19:46.248" v="3137" actId="207"/>
          <ac:spMkLst>
            <pc:docMk/>
            <pc:sldMk cId="1217224783" sldId="307"/>
            <ac:spMk id="7" creationId="{11BBD527-849E-7D4B-AF52-1F9F7C89F3BF}"/>
          </ac:spMkLst>
        </pc:spChg>
        <pc:spChg chg="mod">
          <ac:chgData name="Rajan, Arvind" userId="7f5ed3b0-deb4-49e9-8039-9f120466d80d" providerId="ADAL" clId="{A9DF9A45-164C-1943-BA2E-865FE226F618}" dt="2021-03-31T03:17:14.552" v="3095" actId="1076"/>
          <ac:spMkLst>
            <pc:docMk/>
            <pc:sldMk cId="1217224783" sldId="307"/>
            <ac:spMk id="572" creationId="{00000000-0000-0000-0000-000000000000}"/>
          </ac:spMkLst>
        </pc:spChg>
        <pc:spChg chg="mod">
          <ac:chgData name="Rajan, Arvind" userId="7f5ed3b0-deb4-49e9-8039-9f120466d80d" providerId="ADAL" clId="{A9DF9A45-164C-1943-BA2E-865FE226F618}" dt="2021-03-31T03:18:35.295" v="3133" actId="20577"/>
          <ac:spMkLst>
            <pc:docMk/>
            <pc:sldMk cId="1217224783" sldId="307"/>
            <ac:spMk id="573" creationId="{00000000-0000-0000-0000-000000000000}"/>
          </ac:spMkLst>
        </pc:spChg>
        <pc:grpChg chg="add mod">
          <ac:chgData name="Rajan, Arvind" userId="7f5ed3b0-deb4-49e9-8039-9f120466d80d" providerId="ADAL" clId="{A9DF9A45-164C-1943-BA2E-865FE226F618}" dt="2021-03-31T03:19:57.351" v="3140" actId="1076"/>
          <ac:grpSpMkLst>
            <pc:docMk/>
            <pc:sldMk cId="1217224783" sldId="307"/>
            <ac:grpSpMk id="4" creationId="{D31A9976-0DA2-D14E-A7A4-5BE9B7742793}"/>
          </ac:grpSpMkLst>
        </pc:grpChg>
      </pc:sldChg>
      <pc:sldMasterChg chg="delSldLayout">
        <pc:chgData name="Rajan, Arvind" userId="7f5ed3b0-deb4-49e9-8039-9f120466d80d" providerId="ADAL" clId="{A9DF9A45-164C-1943-BA2E-865FE226F618}" dt="2021-03-31T03:23:25.739" v="3224" actId="2696"/>
        <pc:sldMasterMkLst>
          <pc:docMk/>
          <pc:sldMasterMk cId="0" sldId="2147483676"/>
        </pc:sldMasterMkLst>
        <pc:sldLayoutChg chg="del">
          <pc:chgData name="Rajan, Arvind" userId="7f5ed3b0-deb4-49e9-8039-9f120466d80d" providerId="ADAL" clId="{A9DF9A45-164C-1943-BA2E-865FE226F618}" dt="2021-03-29T19:10:15.954" v="309" actId="2696"/>
          <pc:sldLayoutMkLst>
            <pc:docMk/>
            <pc:sldMasterMk cId="0" sldId="2147483676"/>
            <pc:sldLayoutMk cId="0" sldId="2147483650"/>
          </pc:sldLayoutMkLst>
        </pc:sldLayoutChg>
        <pc:sldLayoutChg chg="del">
          <pc:chgData name="Rajan, Arvind" userId="7f5ed3b0-deb4-49e9-8039-9f120466d80d" providerId="ADAL" clId="{A9DF9A45-164C-1943-BA2E-865FE226F618}" dt="2021-03-31T03:22:29.900" v="3210" actId="2696"/>
          <pc:sldLayoutMkLst>
            <pc:docMk/>
            <pc:sldMasterMk cId="0" sldId="2147483676"/>
            <pc:sldLayoutMk cId="0" sldId="2147483651"/>
          </pc:sldLayoutMkLst>
        </pc:sldLayoutChg>
        <pc:sldLayoutChg chg="del">
          <pc:chgData name="Rajan, Arvind" userId="7f5ed3b0-deb4-49e9-8039-9f120466d80d" providerId="ADAL" clId="{A9DF9A45-164C-1943-BA2E-865FE226F618}" dt="2021-03-29T21:09:29.190" v="520" actId="2696"/>
          <pc:sldLayoutMkLst>
            <pc:docMk/>
            <pc:sldMasterMk cId="0" sldId="2147483676"/>
            <pc:sldLayoutMk cId="0" sldId="2147483653"/>
          </pc:sldLayoutMkLst>
        </pc:sldLayoutChg>
        <pc:sldLayoutChg chg="del">
          <pc:chgData name="Rajan, Arvind" userId="7f5ed3b0-deb4-49e9-8039-9f120466d80d" providerId="ADAL" clId="{A9DF9A45-164C-1943-BA2E-865FE226F618}" dt="2021-03-31T03:23:20.062" v="3220" actId="2696"/>
          <pc:sldLayoutMkLst>
            <pc:docMk/>
            <pc:sldMasterMk cId="0" sldId="2147483676"/>
            <pc:sldLayoutMk cId="0" sldId="2147483654"/>
          </pc:sldLayoutMkLst>
        </pc:sldLayoutChg>
        <pc:sldLayoutChg chg="del">
          <pc:chgData name="Rajan, Arvind" userId="7f5ed3b0-deb4-49e9-8039-9f120466d80d" providerId="ADAL" clId="{A9DF9A45-164C-1943-BA2E-865FE226F618}" dt="2021-03-31T03:23:17.574" v="3216" actId="2696"/>
          <pc:sldLayoutMkLst>
            <pc:docMk/>
            <pc:sldMasterMk cId="0" sldId="2147483676"/>
            <pc:sldLayoutMk cId="0" sldId="2147483656"/>
          </pc:sldLayoutMkLst>
        </pc:sldLayoutChg>
        <pc:sldLayoutChg chg="del">
          <pc:chgData name="Rajan, Arvind" userId="7f5ed3b0-deb4-49e9-8039-9f120466d80d" providerId="ADAL" clId="{A9DF9A45-164C-1943-BA2E-865FE226F618}" dt="2021-03-31T03:23:15.344" v="3214" actId="2696"/>
          <pc:sldLayoutMkLst>
            <pc:docMk/>
            <pc:sldMasterMk cId="0" sldId="2147483676"/>
            <pc:sldLayoutMk cId="0" sldId="2147483662"/>
          </pc:sldLayoutMkLst>
        </pc:sldLayoutChg>
        <pc:sldLayoutChg chg="del">
          <pc:chgData name="Rajan, Arvind" userId="7f5ed3b0-deb4-49e9-8039-9f120466d80d" providerId="ADAL" clId="{A9DF9A45-164C-1943-BA2E-865FE226F618}" dt="2021-03-31T03:23:25.739" v="3224" actId="2696"/>
          <pc:sldLayoutMkLst>
            <pc:docMk/>
            <pc:sldMasterMk cId="0" sldId="2147483676"/>
            <pc:sldLayoutMk cId="0" sldId="2147483664"/>
          </pc:sldLayoutMkLst>
        </pc:sldLayoutChg>
        <pc:sldLayoutChg chg="del">
          <pc:chgData name="Rajan, Arvind" userId="7f5ed3b0-deb4-49e9-8039-9f120466d80d" providerId="ADAL" clId="{A9DF9A45-164C-1943-BA2E-865FE226F618}" dt="2021-03-31T03:23:19.252" v="3219" actId="2696"/>
          <pc:sldLayoutMkLst>
            <pc:docMk/>
            <pc:sldMasterMk cId="0" sldId="2147483676"/>
            <pc:sldLayoutMk cId="0" sldId="2147483665"/>
          </pc:sldLayoutMkLst>
        </pc:sldLayoutChg>
        <pc:sldLayoutChg chg="del">
          <pc:chgData name="Rajan, Arvind" userId="7f5ed3b0-deb4-49e9-8039-9f120466d80d" providerId="ADAL" clId="{A9DF9A45-164C-1943-BA2E-865FE226F618}" dt="2021-03-31T03:23:22.716" v="3222" actId="2696"/>
          <pc:sldLayoutMkLst>
            <pc:docMk/>
            <pc:sldMasterMk cId="0" sldId="2147483676"/>
            <pc:sldLayoutMk cId="0" sldId="2147483666"/>
          </pc:sldLayoutMkLst>
        </pc:sldLayoutChg>
        <pc:sldLayoutChg chg="del">
          <pc:chgData name="Rajan, Arvind" userId="7f5ed3b0-deb4-49e9-8039-9f120466d80d" providerId="ADAL" clId="{A9DF9A45-164C-1943-BA2E-865FE226F618}" dt="2021-03-31T03:22:25.256" v="3209" actId="2696"/>
          <pc:sldLayoutMkLst>
            <pc:docMk/>
            <pc:sldMasterMk cId="0" sldId="2147483676"/>
            <pc:sldLayoutMk cId="0" sldId="2147483670"/>
          </pc:sldLayoutMkLst>
        </pc:sldLayoutChg>
      </pc:sldMasterChg>
      <pc:sldMasterChg chg="del delSldLayout">
        <pc:chgData name="Rajan, Arvind" userId="7f5ed3b0-deb4-49e9-8039-9f120466d80d" providerId="ADAL" clId="{A9DF9A45-164C-1943-BA2E-865FE226F618}" dt="2021-04-01T02:45:25.297" v="3526" actId="2696"/>
        <pc:sldMasterMkLst>
          <pc:docMk/>
          <pc:sldMasterMk cId="0" sldId="2147483677"/>
        </pc:sldMasterMkLst>
        <pc:sldLayoutChg chg="del">
          <pc:chgData name="Rajan, Arvind" userId="7f5ed3b0-deb4-49e9-8039-9f120466d80d" providerId="ADAL" clId="{A9DF9A45-164C-1943-BA2E-865FE226F618}" dt="2021-04-01T02:45:25.297" v="3526" actId="2696"/>
          <pc:sldLayoutMkLst>
            <pc:docMk/>
            <pc:sldMasterMk cId="0" sldId="2147483677"/>
            <pc:sldLayoutMk cId="0" sldId="2147483675"/>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anchor.fm/"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err="1"/>
              <a:t>fdd</a:t>
            </a:r>
            <a:endParaRPr lang="en-US" dirty="0"/>
          </a:p>
        </p:txBody>
      </p:sp>
    </p:spTree>
    <p:extLst>
      <p:ext uri="{BB962C8B-B14F-4D97-AF65-F5344CB8AC3E}">
        <p14:creationId xmlns:p14="http://schemas.microsoft.com/office/powerpoint/2010/main" val="117735448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8"/>
        <p:cNvGrpSpPr/>
        <p:nvPr/>
      </p:nvGrpSpPr>
      <p:grpSpPr>
        <a:xfrm>
          <a:off x="0" y="0"/>
          <a:ext cx="0" cy="0"/>
          <a:chOff x="0" y="0"/>
          <a:chExt cx="0" cy="0"/>
        </a:xfrm>
      </p:grpSpPr>
      <p:sp>
        <p:nvSpPr>
          <p:cNvPr id="249" name="Google Shape;249;g88fc014154_0_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0" name="Google Shape;250;g88fc014154_0_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SOME OF THE GUESTS - well first, I was able to make connections and friends with physicians, paramedics, and nurses all around the world. As of this presentation, I have published 23 episodes, and as you can see they span all sorts of </a:t>
            </a:r>
            <a:r>
              <a:rPr lang="en-US" dirty="0" err="1"/>
              <a:t>specialities</a:t>
            </a:r>
            <a:r>
              <a:rPr lang="en-US" dirty="0"/>
              <a:t> from all kinds of locations.</a:t>
            </a:r>
            <a:endParaRPr dirty="0"/>
          </a:p>
        </p:txBody>
      </p:sp>
    </p:spTree>
    <p:extLst>
      <p:ext uri="{BB962C8B-B14F-4D97-AF65-F5344CB8AC3E}">
        <p14:creationId xmlns:p14="http://schemas.microsoft.com/office/powerpoint/2010/main" val="180411453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8"/>
        <p:cNvGrpSpPr/>
        <p:nvPr/>
      </p:nvGrpSpPr>
      <p:grpSpPr>
        <a:xfrm>
          <a:off x="0" y="0"/>
          <a:ext cx="0" cy="0"/>
          <a:chOff x="0" y="0"/>
          <a:chExt cx="0" cy="0"/>
        </a:xfrm>
      </p:grpSpPr>
      <p:sp>
        <p:nvSpPr>
          <p:cNvPr id="549" name="Google Shape;549;g8a625074fb_0_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50" name="Google Shape;550;g8a625074fb_0_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dirty="0"/>
              <a:t>CHALLENGES - This journey, as rewarding as it's been, has been challenging. In the initial stages, I didn't know how to find people to interview - what would I even ask? I remember asking some Brody medical students for recommendations and connections, and that was how I landed my first couple interviews with Brody physicians. I still remember that the first conversation I had back in July was with Dr. Juan March, an emergency medicine physician at Vidant, and listening back to it, it sounds like I was straight interviewing him, and it didn't sound very conversational at all. I think part of it was that I felt a sense of like relative incompetence - obviously an experienced physician knows a lot more than me, but I think I wasn't comfortable enough yet to make the conversation flow as well. Listening to my more recent episodes I feel like I've gotten much more comfortable with my guests and I think this skill will really help me once I'm in medical school to connect with all kinds of physicians and professionals. </a:t>
            </a:r>
            <a:r>
              <a:rPr lang="en-US" dirty="0" err="1"/>
              <a:t>Medspectives</a:t>
            </a:r>
            <a:r>
              <a:rPr lang="en-US" dirty="0"/>
              <a:t> also quickly became a very large time commitment. especially in the beginning when I was trying to figure out the best way to do things, and the most efficient ways to edit the episodes, it took me a long time to establish a system. But eventually, I was able to make a system, and plan things out much better which has enabled me to balance </a:t>
            </a:r>
            <a:r>
              <a:rPr lang="en-US" dirty="0" err="1"/>
              <a:t>medspectives</a:t>
            </a:r>
            <a:r>
              <a:rPr lang="en-US" dirty="0"/>
              <a:t> on top of being a fulltime student.</a:t>
            </a:r>
          </a:p>
          <a:p>
            <a:pPr marL="0" lvl="0" indent="0" algn="l" rtl="0">
              <a:spcBef>
                <a:spcPts val="0"/>
              </a:spcBef>
              <a:spcAft>
                <a:spcPts val="0"/>
              </a:spcAft>
              <a:buNone/>
            </a:pPr>
            <a:endParaRPr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6"/>
        <p:cNvGrpSpPr/>
        <p:nvPr/>
      </p:nvGrpSpPr>
      <p:grpSpPr>
        <a:xfrm>
          <a:off x="0" y="0"/>
          <a:ext cx="0" cy="0"/>
          <a:chOff x="0" y="0"/>
          <a:chExt cx="0" cy="0"/>
        </a:xfrm>
      </p:grpSpPr>
      <p:sp>
        <p:nvSpPr>
          <p:cNvPr id="367" name="Google Shape;367;g88fc014154_0_245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8" name="Google Shape;368;g88fc014154_0_245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dirty="0"/>
              <a:t>STORIES - now, stories, this is probably the best part! I could talk to you all day about these stories, but I want to share four different stories that highlight four different emotions. During a global pandemic, the feeling of heartbreak has been widespread. The third person I interviewed was Alvaro, a COVID ICU nurse in Arizona, and he shared a story that captured this sentiment and that I think about to this day. He told me about a COVID patient who was in her 70s, that also had comorbidities like congestive heart failure. Alvaro was wearing a full suit of PPE, and the patient could only see his eyes, but she held him and said, "Please don't let me die." Almost fresh out of nursing school, and thrown into a pandemic to treat patients with this unknown condition. What kind of reassurance could Alvaro give? He shared his feeling of powerlessness and the reality was really heartbreaking. I've heard some eye-opening stories. Dr. Mittal told me about a 14-year-old patient who had come in after a softball tournament because she had some chest pain. Turned out she had a heart attack from a rare condition called </a:t>
            </a:r>
            <a:r>
              <a:rPr lang="en-US" dirty="0" err="1"/>
              <a:t>kawasaki</a:t>
            </a:r>
            <a:r>
              <a:rPr lang="en-US" dirty="0"/>
              <a:t> disease where blood vessels become inflamed. It's said to be connected to the presence of a rash some years prior to the damage, but she had to get airlifted to get open heart surgery done. I've heard some frankly unbelievable stories. Dr. Farhan is a geriatrician, and she told me about a 90 year old dementia patient she had that would climb a rambutan tree whenever it bore fruit. Despite his family's attempts to stop him, he would always find a way to climb the tree. The family finally had to just cut down the leaves before it bore fruits so he wouldn't climb it. I've heard inspiring stories. Dr. Antonio Webb, grew up in a dangerous part of Shreveport, Louisiana, and watched his friends and relatives go in and out of jail. He noted how easily he could have been among them, but he overcame the odds, and joined the military as a medic. After he left the military, he suffered from PTSD, but never gave up on his dreams to becoming a physician. He had to take retake the MCAT twice, until he finally got in. He now is a spine surgeon and inspires students all across the world to keep working hard on their dreams to becoming a physician. And that's just four of many many many more stories.</a:t>
            </a:r>
          </a:p>
          <a:p>
            <a:pPr marL="0" lvl="0" indent="0" algn="l" rtl="0">
              <a:spcBef>
                <a:spcPts val="0"/>
              </a:spcBef>
              <a:spcAft>
                <a:spcPts val="0"/>
              </a:spcAft>
              <a:buNone/>
            </a:pPr>
            <a:endParaRPr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8"/>
        <p:cNvGrpSpPr/>
        <p:nvPr/>
      </p:nvGrpSpPr>
      <p:grpSpPr>
        <a:xfrm>
          <a:off x="0" y="0"/>
          <a:ext cx="0" cy="0"/>
          <a:chOff x="0" y="0"/>
          <a:chExt cx="0" cy="0"/>
        </a:xfrm>
      </p:grpSpPr>
      <p:sp>
        <p:nvSpPr>
          <p:cNvPr id="549" name="Google Shape;549;g8a625074fb_0_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50" name="Google Shape;550;g8a625074fb_0_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dirty="0"/>
              <a:t>NETWORKING - I've learned just how willing healthcare professionals are to support students on their career into medicine. The doctors and nurses I've talked to have pushed me to pursue new opportunities and give me connections with other doctors. I've gained mentors from the UK, Singapore, Australia, and all across the US, and these people have genuinely made a huge difference in my life, and in my future.</a:t>
            </a:r>
          </a:p>
          <a:p>
            <a:pPr marL="0" lvl="0" indent="0" algn="l" rtl="0">
              <a:spcBef>
                <a:spcPts val="0"/>
              </a:spcBef>
              <a:spcAft>
                <a:spcPts val="0"/>
              </a:spcAft>
              <a:buNone/>
            </a:pPr>
            <a:endParaRPr dirty="0"/>
          </a:p>
        </p:txBody>
      </p:sp>
    </p:spTree>
    <p:extLst>
      <p:ext uri="{BB962C8B-B14F-4D97-AF65-F5344CB8AC3E}">
        <p14:creationId xmlns:p14="http://schemas.microsoft.com/office/powerpoint/2010/main" val="94435369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US" dirty="0"/>
              <a:t>REACH - in terms of numbers and performance, here you can see with full transparency the performance of the podcast. As I said earlier, I have made 23 episodes as of now, and have amassed about 1,521 plays within it all. As you can see, podcast growth is difficult, but I am extremely thankful for everyone that tunes in and enjoys listening as much as I enjoy talking to these people. It is crazy to me how people all across the world have listened to it, and across all different age groups.</a:t>
            </a:r>
          </a:p>
          <a:p>
            <a:endParaRPr lang="en-US" dirty="0"/>
          </a:p>
        </p:txBody>
      </p:sp>
    </p:spTree>
    <p:extLst>
      <p:ext uri="{BB962C8B-B14F-4D97-AF65-F5344CB8AC3E}">
        <p14:creationId xmlns:p14="http://schemas.microsoft.com/office/powerpoint/2010/main" val="257016298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8"/>
        <p:cNvGrpSpPr/>
        <p:nvPr/>
      </p:nvGrpSpPr>
      <p:grpSpPr>
        <a:xfrm>
          <a:off x="0" y="0"/>
          <a:ext cx="0" cy="0"/>
          <a:chOff x="0" y="0"/>
          <a:chExt cx="0" cy="0"/>
        </a:xfrm>
      </p:grpSpPr>
      <p:sp>
        <p:nvSpPr>
          <p:cNvPr id="569" name="Google Shape;569;g8a625074fb_0_4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70" name="Google Shape;570;g8a625074fb_0_4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dirty="0"/>
              <a:t>THE BIG PICTURE - I think the implications of this project warrant a look at the big picture of what this is a part of. And this concept is digital scholarship, or the use of digital evidence, methods of inquiry, etc. to achieve scholarly and research goals. Now while this podcast isn't tailored specially for healthcare providers, it is a venue through which healthcare knowledge is being disseminated to the general public. In medicine, this is called </a:t>
            </a:r>
            <a:r>
              <a:rPr lang="en-US" dirty="0" err="1"/>
              <a:t>FOAMed</a:t>
            </a:r>
            <a:r>
              <a:rPr lang="en-US" dirty="0"/>
              <a:t>, or free open access medical education, and it has been seeing major leaps and bounds, especially during the pandemic. The reality is that information that used to be exclusive to professionals in a certain career, is now accessible to a greater audience, in many cases for free. I hope </a:t>
            </a:r>
            <a:r>
              <a:rPr lang="en-US" dirty="0" err="1"/>
              <a:t>Medspectives</a:t>
            </a:r>
            <a:r>
              <a:rPr lang="en-US" dirty="0"/>
              <a:t> can contribute to this availability of free knowledge, and I hope to continue growing it for many years to come.</a:t>
            </a:r>
          </a:p>
          <a:p>
            <a:pPr marL="0" lvl="0" indent="0" algn="l" rtl="0">
              <a:spcBef>
                <a:spcPts val="0"/>
              </a:spcBef>
              <a:spcAft>
                <a:spcPts val="0"/>
              </a:spcAft>
              <a:buNone/>
            </a:pPr>
            <a:endParaRPr dirty="0"/>
          </a:p>
        </p:txBody>
      </p:sp>
    </p:spTree>
    <p:extLst>
      <p:ext uri="{BB962C8B-B14F-4D97-AF65-F5344CB8AC3E}">
        <p14:creationId xmlns:p14="http://schemas.microsoft.com/office/powerpoint/2010/main" val="271251737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7"/>
        <p:cNvGrpSpPr/>
        <p:nvPr/>
      </p:nvGrpSpPr>
      <p:grpSpPr>
        <a:xfrm>
          <a:off x="0" y="0"/>
          <a:ext cx="0" cy="0"/>
          <a:chOff x="0" y="0"/>
          <a:chExt cx="0" cy="0"/>
        </a:xfrm>
      </p:grpSpPr>
      <p:sp>
        <p:nvSpPr>
          <p:cNvPr id="608" name="Google Shape;608;g8a625074fb_0_1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09" name="Google Shape;609;g8a625074fb_0_1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dirty="0"/>
              <a:t>CONCLUSIONS - In conclusion, the last 8 months of </a:t>
            </a:r>
            <a:r>
              <a:rPr lang="en-US" dirty="0" err="1"/>
              <a:t>Medspectives</a:t>
            </a:r>
            <a:r>
              <a:rPr lang="en-US" dirty="0"/>
              <a:t> have changed my life. Conversing with all these health professionals has reinforced my decision to pursue medicine, and has enabled me to stay curious about the boundless field. It has also opened countless doors through the wonderful people I've met through it, and I'm excited to meet these people in person as we -fingers crossed! - begin to put this pandemic behind us.</a:t>
            </a:r>
          </a:p>
          <a:p>
            <a:pPr marL="0" lvl="0" indent="0" algn="l" rtl="0">
              <a:spcBef>
                <a:spcPts val="0"/>
              </a:spcBef>
              <a:spcAft>
                <a:spcPts val="0"/>
              </a:spcAft>
              <a:buNone/>
            </a:pPr>
            <a:endParaRPr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0"/>
        <p:cNvGrpSpPr/>
        <p:nvPr/>
      </p:nvGrpSpPr>
      <p:grpSpPr>
        <a:xfrm>
          <a:off x="0" y="0"/>
          <a:ext cx="0" cy="0"/>
          <a:chOff x="0" y="0"/>
          <a:chExt cx="0" cy="0"/>
        </a:xfrm>
      </p:grpSpPr>
      <p:sp>
        <p:nvSpPr>
          <p:cNvPr id="621" name="Google Shape;621;g8a625074fb_0_1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22" name="Google Shape;622;g8a625074fb_0_1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dirty="0"/>
              <a:t>I would like to thank my mentor Dr. Eagan for her unconditional support and guidance on this project and thank you so much for listening to this presentation and giving me the opportunity to reflect.</a:t>
            </a:r>
          </a:p>
          <a:p>
            <a:pPr marL="0" lvl="0" indent="0" algn="l" rtl="0">
              <a:spcBef>
                <a:spcPts val="0"/>
              </a:spcBef>
              <a:spcAft>
                <a:spcPts val="0"/>
              </a:spcAft>
              <a:buNone/>
            </a:pPr>
            <a:endParaRP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9"/>
        <p:cNvGrpSpPr/>
        <p:nvPr/>
      </p:nvGrpSpPr>
      <p:grpSpPr>
        <a:xfrm>
          <a:off x="0" y="0"/>
          <a:ext cx="0" cy="0"/>
          <a:chOff x="0" y="0"/>
          <a:chExt cx="0" cy="0"/>
        </a:xfrm>
      </p:grpSpPr>
      <p:sp>
        <p:nvSpPr>
          <p:cNvPr id="210" name="Google Shape;210;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1" name="Google Shape;211;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dirty="0"/>
              <a:t>Welcome to </a:t>
            </a:r>
            <a:r>
              <a:rPr lang="en-US" dirty="0" err="1"/>
              <a:t>Medspectives</a:t>
            </a:r>
            <a:r>
              <a:rPr lang="en-US" dirty="0"/>
              <a:t>, the podcast about healthcare professionals, the stories of their practice, and their diverse perspectives into the world around us. I'm your host, Arvind </a:t>
            </a:r>
            <a:r>
              <a:rPr lang="en-US" dirty="0" err="1"/>
              <a:t>Rajan</a:t>
            </a:r>
            <a:r>
              <a:rPr lang="en-US" dirty="0"/>
              <a:t>, what you just heard is the podcast intro I roll for every episode. Today I'm excited to be presenting to you my reflection on the past 8 months I spent working on this project, how it changed my life, and how it will continue to do so well into the future.</a:t>
            </a:r>
          </a:p>
          <a:p>
            <a:pPr marL="0" lvl="0" indent="0" algn="l" rtl="0">
              <a:spcBef>
                <a:spcPts val="0"/>
              </a:spcBef>
              <a:spcAft>
                <a:spcPts val="0"/>
              </a:spcAft>
              <a:buNone/>
            </a:pPr>
            <a:endParaRP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
        <p:cNvGrpSpPr/>
        <p:nvPr/>
      </p:nvGrpSpPr>
      <p:grpSpPr>
        <a:xfrm>
          <a:off x="0" y="0"/>
          <a:ext cx="0" cy="0"/>
          <a:chOff x="0" y="0"/>
          <a:chExt cx="0" cy="0"/>
        </a:xfrm>
      </p:grpSpPr>
      <p:sp>
        <p:nvSpPr>
          <p:cNvPr id="223" name="Google Shape;223;g782bb8294b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4" name="Google Shape;224;g782bb8294b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err="1"/>
              <a:t>ToC</a:t>
            </a:r>
            <a:r>
              <a:rPr lang="en-US" dirty="0"/>
              <a:t> - I'll be sharing my entire journey, from my initial inspiration, the details of what </a:t>
            </a:r>
            <a:r>
              <a:rPr lang="en-US" dirty="0" err="1"/>
              <a:t>Medspectives</a:t>
            </a:r>
            <a:r>
              <a:rPr lang="en-US" dirty="0"/>
              <a:t> is, how exactly I did it, and the countless lessons I learned.</a:t>
            </a:r>
            <a:endParaRPr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5"/>
        <p:cNvGrpSpPr/>
        <p:nvPr/>
      </p:nvGrpSpPr>
      <p:grpSpPr>
        <a:xfrm>
          <a:off x="0" y="0"/>
          <a:ext cx="0" cy="0"/>
          <a:chOff x="0" y="0"/>
          <a:chExt cx="0" cy="0"/>
        </a:xfrm>
      </p:grpSpPr>
      <p:sp>
        <p:nvSpPr>
          <p:cNvPr id="266" name="Google Shape;266;g88fc014154_0_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7" name="Google Shape;267;g88fc014154_0_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dirty="0"/>
              <a:t>BG - The inspiration behind </a:t>
            </a:r>
            <a:r>
              <a:rPr lang="en-US" dirty="0" err="1"/>
              <a:t>Medspectives</a:t>
            </a:r>
            <a:r>
              <a:rPr lang="en-US" dirty="0"/>
              <a:t> came during quarantine. My parents had the TV running all the time with news about COVID, and I noticed that most of the news was coming from news anchors and politicians, instead of from the frontline workers that were sacrificing their lives every day to fight this disease. I wanted to know their perspectives, beyond what could be covered in news stories, and straight from the source. I also was frustrated with the media's fixation on the numbers regarding COVID. As important as it was, this focus seemed to hide the realities of individual patients from the public.</a:t>
            </a:r>
          </a:p>
          <a:p>
            <a:pPr marL="0" lvl="0" indent="0" algn="l" rtl="0">
              <a:spcBef>
                <a:spcPts val="0"/>
              </a:spcBef>
              <a:spcAft>
                <a:spcPts val="0"/>
              </a:spcAft>
              <a:buNone/>
            </a:pPr>
            <a:endParaRPr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8"/>
        <p:cNvGrpSpPr/>
        <p:nvPr/>
      </p:nvGrpSpPr>
      <p:grpSpPr>
        <a:xfrm>
          <a:off x="0" y="0"/>
          <a:ext cx="0" cy="0"/>
          <a:chOff x="0" y="0"/>
          <a:chExt cx="0" cy="0"/>
        </a:xfrm>
      </p:grpSpPr>
      <p:sp>
        <p:nvSpPr>
          <p:cNvPr id="249" name="Google Shape;249;g88fc014154_0_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0" name="Google Shape;250;g88fc014154_0_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The Project - with the growing emergence of podcasts during the pandemic, I realized that this platform was potent in providing extended takes on the experiences of health professionals, and thus </a:t>
            </a:r>
            <a:r>
              <a:rPr lang="en-US" dirty="0" err="1"/>
              <a:t>Medspectives</a:t>
            </a:r>
            <a:r>
              <a:rPr lang="en-US" dirty="0"/>
              <a:t> was born. As you heard in the beginning, it is the podcast about health professionals, the stories of their practice, and their diverse perspectives into the world around us. While it has been mainly COVID focused, it has gradually shifted to encompass much much more.</a:t>
            </a:r>
            <a:endParaRPr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5"/>
        <p:cNvGrpSpPr/>
        <p:nvPr/>
      </p:nvGrpSpPr>
      <p:grpSpPr>
        <a:xfrm>
          <a:off x="0" y="0"/>
          <a:ext cx="0" cy="0"/>
          <a:chOff x="0" y="0"/>
          <a:chExt cx="0" cy="0"/>
        </a:xfrm>
      </p:grpSpPr>
      <p:sp>
        <p:nvSpPr>
          <p:cNvPr id="276" name="Google Shape;276;g782bb8294b_0_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7" name="Google Shape;277;g782bb8294b_0_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dirty="0"/>
              <a:t>GOALS - While we all knew that health professionals were having a tough time on the frontline, I wanted to raise awareness about just how difficult it is and highlight the struggles that they faced. As a future healthcare professional, I wanted to understand the experiences of healthcare professionals, from paramedics to physicians, in different parts of the world to ultimately gain a greater understanding of the field. I also think health professionals tell some of the most interesting stories, and wanted </a:t>
            </a:r>
            <a:r>
              <a:rPr lang="en-US" dirty="0" err="1"/>
              <a:t>Medspectives</a:t>
            </a:r>
            <a:r>
              <a:rPr lang="en-US" dirty="0"/>
              <a:t> to be a place where they could share them.</a:t>
            </a:r>
          </a:p>
          <a:p>
            <a:pPr marL="0" lvl="0" indent="0" algn="l" rtl="0">
              <a:spcBef>
                <a:spcPts val="0"/>
              </a:spcBef>
              <a:spcAft>
                <a:spcPts val="0"/>
              </a:spcAft>
              <a:buNone/>
            </a:pPr>
            <a:endParaRPr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9"/>
        <p:cNvGrpSpPr/>
        <p:nvPr/>
      </p:nvGrpSpPr>
      <p:grpSpPr>
        <a:xfrm>
          <a:off x="0" y="0"/>
          <a:ext cx="0" cy="0"/>
          <a:chOff x="0" y="0"/>
          <a:chExt cx="0" cy="0"/>
        </a:xfrm>
      </p:grpSpPr>
      <p:sp>
        <p:nvSpPr>
          <p:cNvPr id="310" name="Google Shape;310;g88fc014154_0_5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1" name="Google Shape;311;g88fc014154_0_5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dirty="0"/>
              <a:t>METHODS - Every episode/conversation I had essentially went through 6 stages. 1st, I would find health professionals, then reach out to them. This was done on social media or via email, which was a daunting process that I will discuss in more detail later in this presentation. We would then find a time in their busy schedule where they were available, and I would further plan what kind of questions I would be asking them depending on what they've done or what their specialty is. Then, number 4, which is the best part, we talked! This part was harder in the beginning, but it only got easier and easier. Step 5, was editing - this took an extremely long time in the beginning, but I've been able to do it much more efficiently as I've gotten more used to it. Step 6 was to post it, and share it on social media. I also posted conversation snippets throughout the week on social media.</a:t>
            </a:r>
          </a:p>
          <a:p>
            <a:pPr marL="0" lvl="0" indent="0" algn="l" rtl="0">
              <a:spcBef>
                <a:spcPts val="0"/>
              </a:spcBef>
              <a:spcAft>
                <a:spcPts val="0"/>
              </a:spcAft>
              <a:buNone/>
            </a:pPr>
            <a:endParaRPr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5"/>
        <p:cNvGrpSpPr/>
        <p:nvPr/>
      </p:nvGrpSpPr>
      <p:grpSpPr>
        <a:xfrm>
          <a:off x="0" y="0"/>
          <a:ext cx="0" cy="0"/>
          <a:chOff x="0" y="0"/>
          <a:chExt cx="0" cy="0"/>
        </a:xfrm>
      </p:grpSpPr>
      <p:sp>
        <p:nvSpPr>
          <p:cNvPr id="356" name="Google Shape;356;g88fc014154_0_245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7" name="Google Shape;357;g88fc014154_0_245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MATERIALS - Running the podcast didn't cost much financially. I used </a:t>
            </a:r>
            <a:r>
              <a:rPr lang="en-US" dirty="0">
                <a:effectLst/>
                <a:hlinkClick r:id="rId3"/>
              </a:rPr>
              <a:t>Anchor.fm</a:t>
            </a:r>
            <a:r>
              <a:rPr lang="en-US" dirty="0"/>
              <a:t> which is a free podcast hosting platform that shared </a:t>
            </a:r>
            <a:r>
              <a:rPr lang="en-US" dirty="0" err="1"/>
              <a:t>Medspectives</a:t>
            </a:r>
            <a:r>
              <a:rPr lang="en-US" dirty="0"/>
              <a:t> on all podcasting platforms. I used Instagram to grow an audience and provide updates. I used Adobe Audition to edit the audio, and Adobe Premiere to edit the video segments, which are both provided through ECU. I used Zoom to meet with my guests and recorded the video and audio through it. I used my laptop and a camera I already had, and bought a microphone for the podcast.</a:t>
            </a:r>
            <a:endParaRPr dirty="0"/>
          </a:p>
        </p:txBody>
      </p:sp>
    </p:spTree>
    <p:extLst>
      <p:ext uri="{BB962C8B-B14F-4D97-AF65-F5344CB8AC3E}">
        <p14:creationId xmlns:p14="http://schemas.microsoft.com/office/powerpoint/2010/main" val="125471499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8"/>
        <p:cNvGrpSpPr/>
        <p:nvPr/>
      </p:nvGrpSpPr>
      <p:grpSpPr>
        <a:xfrm>
          <a:off x="0" y="0"/>
          <a:ext cx="0" cy="0"/>
          <a:chOff x="0" y="0"/>
          <a:chExt cx="0" cy="0"/>
        </a:xfrm>
      </p:grpSpPr>
      <p:sp>
        <p:nvSpPr>
          <p:cNvPr id="569" name="Google Shape;569;g8a625074fb_0_4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70" name="Google Shape;570;g8a625074fb_0_4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RESULTS - now comes the interesting part - what did I learn?</a:t>
            </a:r>
            <a:endParaRPr dirty="0"/>
          </a:p>
        </p:txBody>
      </p:sp>
    </p:spTree>
    <p:extLst>
      <p:ext uri="{BB962C8B-B14F-4D97-AF65-F5344CB8AC3E}">
        <p14:creationId xmlns:p14="http://schemas.microsoft.com/office/powerpoint/2010/main" val="2027480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hyperlink" Target="http://bit.ly/2TyoMsr" TargetMode="External"/><Relationship Id="rId2" Type="http://schemas.openxmlformats.org/officeDocument/2006/relationships/hyperlink" Target="http://bit.ly/2Tynxth" TargetMode="External"/><Relationship Id="rId1" Type="http://schemas.openxmlformats.org/officeDocument/2006/relationships/slideMaster" Target="../slideMasters/slideMaster1.xml"/><Relationship Id="rId4" Type="http://schemas.openxmlformats.org/officeDocument/2006/relationships/hyperlink" Target="http://bit.ly/2TtBDfr" TargetMode="Externa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sp>
        <p:nvSpPr>
          <p:cNvPr id="9" name="Google Shape;9;p2"/>
          <p:cNvSpPr/>
          <p:nvPr/>
        </p:nvSpPr>
        <p:spPr>
          <a:xfrm>
            <a:off x="7273050" y="3778025"/>
            <a:ext cx="2660100" cy="2660100"/>
          </a:xfrm>
          <a:prstGeom prst="ellipse">
            <a:avLst/>
          </a:pr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10;p2"/>
          <p:cNvSpPr/>
          <p:nvPr/>
        </p:nvSpPr>
        <p:spPr>
          <a:xfrm>
            <a:off x="6385050" y="-2876775"/>
            <a:ext cx="5985300" cy="5985300"/>
          </a:xfrm>
          <a:prstGeom prst="ellipse">
            <a:avLst/>
          </a:pr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1;p2"/>
          <p:cNvSpPr/>
          <p:nvPr/>
        </p:nvSpPr>
        <p:spPr>
          <a:xfrm>
            <a:off x="7089075" y="-1650250"/>
            <a:ext cx="2660100" cy="2660100"/>
          </a:xfrm>
          <a:prstGeom prst="ellipse">
            <a:avLst/>
          </a:prstGeom>
          <a:solidFill>
            <a:srgbClr val="FFFFFF">
              <a:alpha val="138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p2"/>
          <p:cNvSpPr txBox="1">
            <a:spLocks noGrp="1"/>
          </p:cNvSpPr>
          <p:nvPr>
            <p:ph type="ctrTitle"/>
          </p:nvPr>
        </p:nvSpPr>
        <p:spPr>
          <a:xfrm>
            <a:off x="2867700" y="1941975"/>
            <a:ext cx="3408600" cy="850800"/>
          </a:xfrm>
          <a:prstGeom prst="rect">
            <a:avLst/>
          </a:prstGeom>
        </p:spPr>
        <p:txBody>
          <a:bodyPr spcFirstLastPara="1" wrap="square" lIns="91425" tIns="91425" rIns="91425" bIns="91425" anchor="b" anchorCtr="0">
            <a:noAutofit/>
          </a:bodyPr>
          <a:lstStyle>
            <a:lvl1pPr lvl="0" algn="ctr">
              <a:lnSpc>
                <a:spcPct val="80000"/>
              </a:lnSpc>
              <a:spcBef>
                <a:spcPts val="0"/>
              </a:spcBef>
              <a:spcAft>
                <a:spcPts val="0"/>
              </a:spcAft>
              <a:buClr>
                <a:schemeClr val="lt1"/>
              </a:buClr>
              <a:buSzPts val="4100"/>
              <a:buNone/>
              <a:defRPr sz="4100">
                <a:solidFill>
                  <a:schemeClr val="lt1"/>
                </a:solidFill>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3" name="Google Shape;13;p2"/>
          <p:cNvSpPr txBox="1">
            <a:spLocks noGrp="1"/>
          </p:cNvSpPr>
          <p:nvPr>
            <p:ph type="subTitle" idx="1"/>
          </p:nvPr>
        </p:nvSpPr>
        <p:spPr>
          <a:xfrm>
            <a:off x="2867700" y="2866125"/>
            <a:ext cx="3408600" cy="7926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Clr>
                <a:schemeClr val="lt1"/>
              </a:buClr>
              <a:buSzPts val="1800"/>
              <a:buNone/>
              <a:defRPr>
                <a:solidFill>
                  <a:schemeClr val="lt1"/>
                </a:solidFill>
              </a:defRPr>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a:endParaRPr/>
          </a:p>
        </p:txBody>
      </p:sp>
      <p:sp>
        <p:nvSpPr>
          <p:cNvPr id="14" name="Google Shape;14;p2"/>
          <p:cNvSpPr/>
          <p:nvPr/>
        </p:nvSpPr>
        <p:spPr>
          <a:xfrm>
            <a:off x="-951325" y="3069950"/>
            <a:ext cx="3606300" cy="3606300"/>
          </a:xfrm>
          <a:prstGeom prst="ellipse">
            <a:avLst/>
          </a:prstGeom>
          <a:solidFill>
            <a:srgbClr val="6CC3DA">
              <a:alpha val="183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5;p2"/>
          <p:cNvSpPr/>
          <p:nvPr/>
        </p:nvSpPr>
        <p:spPr>
          <a:xfrm>
            <a:off x="-1443325" y="3464100"/>
            <a:ext cx="4160100" cy="4160100"/>
          </a:xfrm>
          <a:prstGeom prst="ellipse">
            <a:avLst/>
          </a:pr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2"/>
          <p:cNvSpPr/>
          <p:nvPr/>
        </p:nvSpPr>
        <p:spPr>
          <a:xfrm>
            <a:off x="-951325" y="-1416900"/>
            <a:ext cx="2660100" cy="2660100"/>
          </a:xfrm>
          <a:prstGeom prst="ellipse">
            <a:avLst/>
          </a:pr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 Four Columns">
  <p:cSld name="TITLE_1_1_1_1">
    <p:bg>
      <p:bgPr>
        <a:solidFill>
          <a:srgbClr val="4E95FA"/>
        </a:solidFill>
        <a:effectLst/>
      </p:bgPr>
    </p:bg>
    <p:spTree>
      <p:nvGrpSpPr>
        <p:cNvPr id="1" name="Shape 127"/>
        <p:cNvGrpSpPr/>
        <p:nvPr/>
      </p:nvGrpSpPr>
      <p:grpSpPr>
        <a:xfrm>
          <a:off x="0" y="0"/>
          <a:ext cx="0" cy="0"/>
          <a:chOff x="0" y="0"/>
          <a:chExt cx="0" cy="0"/>
        </a:xfrm>
      </p:grpSpPr>
      <p:sp>
        <p:nvSpPr>
          <p:cNvPr id="128" name="Google Shape;128;p17"/>
          <p:cNvSpPr/>
          <p:nvPr/>
        </p:nvSpPr>
        <p:spPr>
          <a:xfrm>
            <a:off x="7831900" y="4271925"/>
            <a:ext cx="1874400" cy="1874400"/>
          </a:xfrm>
          <a:prstGeom prst="ellipse">
            <a:avLst/>
          </a:prstGeom>
          <a:solidFill>
            <a:srgbClr val="FFFFFF">
              <a:alpha val="138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29;p17"/>
          <p:cNvSpPr txBox="1">
            <a:spLocks noGrp="1"/>
          </p:cNvSpPr>
          <p:nvPr>
            <p:ph type="ctrTitle"/>
          </p:nvPr>
        </p:nvSpPr>
        <p:spPr>
          <a:xfrm>
            <a:off x="804250" y="431150"/>
            <a:ext cx="2865300" cy="10062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lt1"/>
              </a:buClr>
              <a:buSzPts val="3200"/>
              <a:buNone/>
              <a:defRPr sz="3200">
                <a:solidFill>
                  <a:schemeClr val="lt1"/>
                </a:solidFill>
              </a:defRPr>
            </a:lvl1pPr>
            <a:lvl2pPr lvl="1" algn="ctr" rtl="0">
              <a:spcBef>
                <a:spcPts val="0"/>
              </a:spcBef>
              <a:spcAft>
                <a:spcPts val="0"/>
              </a:spcAft>
              <a:buSzPts val="3200"/>
              <a:buNone/>
              <a:defRPr sz="3200"/>
            </a:lvl2pPr>
            <a:lvl3pPr lvl="2" algn="ctr" rtl="0">
              <a:spcBef>
                <a:spcPts val="0"/>
              </a:spcBef>
              <a:spcAft>
                <a:spcPts val="0"/>
              </a:spcAft>
              <a:buSzPts val="3200"/>
              <a:buNone/>
              <a:defRPr sz="3200"/>
            </a:lvl3pPr>
            <a:lvl4pPr lvl="3" algn="ctr" rtl="0">
              <a:spcBef>
                <a:spcPts val="0"/>
              </a:spcBef>
              <a:spcAft>
                <a:spcPts val="0"/>
              </a:spcAft>
              <a:buSzPts val="3200"/>
              <a:buNone/>
              <a:defRPr sz="3200"/>
            </a:lvl4pPr>
            <a:lvl5pPr lvl="4" algn="ctr" rtl="0">
              <a:spcBef>
                <a:spcPts val="0"/>
              </a:spcBef>
              <a:spcAft>
                <a:spcPts val="0"/>
              </a:spcAft>
              <a:buSzPts val="3200"/>
              <a:buNone/>
              <a:defRPr sz="3200"/>
            </a:lvl5pPr>
            <a:lvl6pPr lvl="5" algn="ctr" rtl="0">
              <a:spcBef>
                <a:spcPts val="0"/>
              </a:spcBef>
              <a:spcAft>
                <a:spcPts val="0"/>
              </a:spcAft>
              <a:buSzPts val="3200"/>
              <a:buNone/>
              <a:defRPr sz="3200"/>
            </a:lvl6pPr>
            <a:lvl7pPr lvl="6" algn="ctr" rtl="0">
              <a:spcBef>
                <a:spcPts val="0"/>
              </a:spcBef>
              <a:spcAft>
                <a:spcPts val="0"/>
              </a:spcAft>
              <a:buSzPts val="3200"/>
              <a:buNone/>
              <a:defRPr sz="3200"/>
            </a:lvl7pPr>
            <a:lvl8pPr lvl="7" algn="ctr" rtl="0">
              <a:spcBef>
                <a:spcPts val="0"/>
              </a:spcBef>
              <a:spcAft>
                <a:spcPts val="0"/>
              </a:spcAft>
              <a:buSzPts val="3200"/>
              <a:buNone/>
              <a:defRPr sz="3200"/>
            </a:lvl8pPr>
            <a:lvl9pPr lvl="8" algn="ctr" rtl="0">
              <a:spcBef>
                <a:spcPts val="0"/>
              </a:spcBef>
              <a:spcAft>
                <a:spcPts val="0"/>
              </a:spcAft>
              <a:buSzPts val="3200"/>
              <a:buNone/>
              <a:defRPr sz="3200"/>
            </a:lvl9pPr>
          </a:lstStyle>
          <a:p>
            <a:endParaRPr/>
          </a:p>
        </p:txBody>
      </p:sp>
      <p:sp>
        <p:nvSpPr>
          <p:cNvPr id="130" name="Google Shape;130;p17"/>
          <p:cNvSpPr txBox="1">
            <a:spLocks noGrp="1"/>
          </p:cNvSpPr>
          <p:nvPr>
            <p:ph type="subTitle" idx="1"/>
          </p:nvPr>
        </p:nvSpPr>
        <p:spPr>
          <a:xfrm>
            <a:off x="1592625" y="3688025"/>
            <a:ext cx="2277600" cy="7605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lt1"/>
              </a:buClr>
              <a:buSzPts val="1600"/>
              <a:buNone/>
              <a:defRPr sz="1600">
                <a:solidFill>
                  <a:schemeClr val="lt1"/>
                </a:solidFill>
              </a:defRPr>
            </a:lvl1pPr>
            <a:lvl2pPr lvl="1" algn="ctr" rtl="0">
              <a:lnSpc>
                <a:spcPct val="100000"/>
              </a:lnSpc>
              <a:spcBef>
                <a:spcPts val="0"/>
              </a:spcBef>
              <a:spcAft>
                <a:spcPts val="0"/>
              </a:spcAft>
              <a:buSzPts val="1600"/>
              <a:buNone/>
              <a:defRPr sz="1600"/>
            </a:lvl2pPr>
            <a:lvl3pPr lvl="2" algn="ctr" rtl="0">
              <a:lnSpc>
                <a:spcPct val="100000"/>
              </a:lnSpc>
              <a:spcBef>
                <a:spcPts val="0"/>
              </a:spcBef>
              <a:spcAft>
                <a:spcPts val="0"/>
              </a:spcAft>
              <a:buSzPts val="1600"/>
              <a:buNone/>
              <a:defRPr sz="1600"/>
            </a:lvl3pPr>
            <a:lvl4pPr lvl="3" algn="ctr" rtl="0">
              <a:lnSpc>
                <a:spcPct val="100000"/>
              </a:lnSpc>
              <a:spcBef>
                <a:spcPts val="0"/>
              </a:spcBef>
              <a:spcAft>
                <a:spcPts val="0"/>
              </a:spcAft>
              <a:buSzPts val="1600"/>
              <a:buNone/>
              <a:defRPr sz="1600"/>
            </a:lvl4pPr>
            <a:lvl5pPr lvl="4" algn="ctr" rtl="0">
              <a:lnSpc>
                <a:spcPct val="100000"/>
              </a:lnSpc>
              <a:spcBef>
                <a:spcPts val="0"/>
              </a:spcBef>
              <a:spcAft>
                <a:spcPts val="0"/>
              </a:spcAft>
              <a:buSzPts val="1600"/>
              <a:buNone/>
              <a:defRPr sz="1600"/>
            </a:lvl5pPr>
            <a:lvl6pPr lvl="5" algn="ctr" rtl="0">
              <a:lnSpc>
                <a:spcPct val="100000"/>
              </a:lnSpc>
              <a:spcBef>
                <a:spcPts val="0"/>
              </a:spcBef>
              <a:spcAft>
                <a:spcPts val="0"/>
              </a:spcAft>
              <a:buSzPts val="1600"/>
              <a:buNone/>
              <a:defRPr sz="1600"/>
            </a:lvl6pPr>
            <a:lvl7pPr lvl="6" algn="ctr" rtl="0">
              <a:lnSpc>
                <a:spcPct val="100000"/>
              </a:lnSpc>
              <a:spcBef>
                <a:spcPts val="0"/>
              </a:spcBef>
              <a:spcAft>
                <a:spcPts val="0"/>
              </a:spcAft>
              <a:buSzPts val="1600"/>
              <a:buNone/>
              <a:defRPr sz="1600"/>
            </a:lvl7pPr>
            <a:lvl8pPr lvl="7" algn="ctr" rtl="0">
              <a:lnSpc>
                <a:spcPct val="100000"/>
              </a:lnSpc>
              <a:spcBef>
                <a:spcPts val="0"/>
              </a:spcBef>
              <a:spcAft>
                <a:spcPts val="0"/>
              </a:spcAft>
              <a:buSzPts val="1600"/>
              <a:buNone/>
              <a:defRPr sz="1600"/>
            </a:lvl8pPr>
            <a:lvl9pPr lvl="8" algn="ctr" rtl="0">
              <a:lnSpc>
                <a:spcPct val="100000"/>
              </a:lnSpc>
              <a:spcBef>
                <a:spcPts val="0"/>
              </a:spcBef>
              <a:spcAft>
                <a:spcPts val="0"/>
              </a:spcAft>
              <a:buSzPts val="1600"/>
              <a:buNone/>
              <a:defRPr sz="1600"/>
            </a:lvl9pPr>
          </a:lstStyle>
          <a:p>
            <a:endParaRPr/>
          </a:p>
        </p:txBody>
      </p:sp>
      <p:sp>
        <p:nvSpPr>
          <p:cNvPr id="131" name="Google Shape;131;p17"/>
          <p:cNvSpPr txBox="1">
            <a:spLocks noGrp="1"/>
          </p:cNvSpPr>
          <p:nvPr>
            <p:ph type="ctrTitle" idx="2"/>
          </p:nvPr>
        </p:nvSpPr>
        <p:spPr>
          <a:xfrm>
            <a:off x="1592625" y="3228775"/>
            <a:ext cx="2277600" cy="537900"/>
          </a:xfrm>
          <a:prstGeom prst="rect">
            <a:avLst/>
          </a:prstGeom>
        </p:spPr>
        <p:txBody>
          <a:bodyPr spcFirstLastPara="1" wrap="square" lIns="91425" tIns="91425" rIns="91425" bIns="91425" anchor="b" anchorCtr="0">
            <a:noAutofit/>
          </a:bodyPr>
          <a:lstStyle>
            <a:lvl1pPr lvl="0" algn="ctr" rtl="0">
              <a:spcBef>
                <a:spcPts val="0"/>
              </a:spcBef>
              <a:spcAft>
                <a:spcPts val="0"/>
              </a:spcAft>
              <a:buClr>
                <a:schemeClr val="lt1"/>
              </a:buClr>
              <a:buSzPts val="2000"/>
              <a:buNone/>
              <a:defRPr sz="2000">
                <a:solidFill>
                  <a:schemeClr val="lt1"/>
                </a:solidFill>
              </a:defRPr>
            </a:lvl1pPr>
            <a:lvl2pPr lvl="1" algn="ctr" rtl="0">
              <a:spcBef>
                <a:spcPts val="0"/>
              </a:spcBef>
              <a:spcAft>
                <a:spcPts val="0"/>
              </a:spcAft>
              <a:buSzPts val="2000"/>
              <a:buNone/>
              <a:defRPr sz="2000"/>
            </a:lvl2pPr>
            <a:lvl3pPr lvl="2" algn="ctr" rtl="0">
              <a:spcBef>
                <a:spcPts val="0"/>
              </a:spcBef>
              <a:spcAft>
                <a:spcPts val="0"/>
              </a:spcAft>
              <a:buSzPts val="2000"/>
              <a:buNone/>
              <a:defRPr sz="2000"/>
            </a:lvl3pPr>
            <a:lvl4pPr lvl="3" algn="ctr" rtl="0">
              <a:spcBef>
                <a:spcPts val="0"/>
              </a:spcBef>
              <a:spcAft>
                <a:spcPts val="0"/>
              </a:spcAft>
              <a:buSzPts val="2000"/>
              <a:buNone/>
              <a:defRPr sz="2000"/>
            </a:lvl4pPr>
            <a:lvl5pPr lvl="4" algn="ctr" rtl="0">
              <a:spcBef>
                <a:spcPts val="0"/>
              </a:spcBef>
              <a:spcAft>
                <a:spcPts val="0"/>
              </a:spcAft>
              <a:buSzPts val="2000"/>
              <a:buNone/>
              <a:defRPr sz="2000"/>
            </a:lvl5pPr>
            <a:lvl6pPr lvl="5" algn="ctr" rtl="0">
              <a:spcBef>
                <a:spcPts val="0"/>
              </a:spcBef>
              <a:spcAft>
                <a:spcPts val="0"/>
              </a:spcAft>
              <a:buSzPts val="2000"/>
              <a:buNone/>
              <a:defRPr sz="2000"/>
            </a:lvl6pPr>
            <a:lvl7pPr lvl="6" algn="ctr" rtl="0">
              <a:spcBef>
                <a:spcPts val="0"/>
              </a:spcBef>
              <a:spcAft>
                <a:spcPts val="0"/>
              </a:spcAft>
              <a:buSzPts val="2000"/>
              <a:buNone/>
              <a:defRPr sz="2000"/>
            </a:lvl7pPr>
            <a:lvl8pPr lvl="7" algn="ctr" rtl="0">
              <a:spcBef>
                <a:spcPts val="0"/>
              </a:spcBef>
              <a:spcAft>
                <a:spcPts val="0"/>
              </a:spcAft>
              <a:buSzPts val="2000"/>
              <a:buNone/>
              <a:defRPr sz="2000"/>
            </a:lvl8pPr>
            <a:lvl9pPr lvl="8" algn="ctr" rtl="0">
              <a:spcBef>
                <a:spcPts val="0"/>
              </a:spcBef>
              <a:spcAft>
                <a:spcPts val="0"/>
              </a:spcAft>
              <a:buSzPts val="2000"/>
              <a:buNone/>
              <a:defRPr sz="2000"/>
            </a:lvl9pPr>
          </a:lstStyle>
          <a:p>
            <a:endParaRPr/>
          </a:p>
        </p:txBody>
      </p:sp>
      <p:sp>
        <p:nvSpPr>
          <p:cNvPr id="132" name="Google Shape;132;p17"/>
          <p:cNvSpPr txBox="1">
            <a:spLocks noGrp="1"/>
          </p:cNvSpPr>
          <p:nvPr>
            <p:ph type="subTitle" idx="3"/>
          </p:nvPr>
        </p:nvSpPr>
        <p:spPr>
          <a:xfrm>
            <a:off x="5273763" y="3688025"/>
            <a:ext cx="2277600" cy="7605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lt1"/>
              </a:buClr>
              <a:buSzPts val="1600"/>
              <a:buNone/>
              <a:defRPr sz="1600">
                <a:solidFill>
                  <a:schemeClr val="lt1"/>
                </a:solidFill>
              </a:defRPr>
            </a:lvl1pPr>
            <a:lvl2pPr lvl="1" algn="ctr" rtl="0">
              <a:lnSpc>
                <a:spcPct val="100000"/>
              </a:lnSpc>
              <a:spcBef>
                <a:spcPts val="0"/>
              </a:spcBef>
              <a:spcAft>
                <a:spcPts val="0"/>
              </a:spcAft>
              <a:buSzPts val="1600"/>
              <a:buNone/>
              <a:defRPr sz="1600"/>
            </a:lvl2pPr>
            <a:lvl3pPr lvl="2" algn="ctr" rtl="0">
              <a:lnSpc>
                <a:spcPct val="100000"/>
              </a:lnSpc>
              <a:spcBef>
                <a:spcPts val="0"/>
              </a:spcBef>
              <a:spcAft>
                <a:spcPts val="0"/>
              </a:spcAft>
              <a:buSzPts val="1600"/>
              <a:buNone/>
              <a:defRPr sz="1600"/>
            </a:lvl3pPr>
            <a:lvl4pPr lvl="3" algn="ctr" rtl="0">
              <a:lnSpc>
                <a:spcPct val="100000"/>
              </a:lnSpc>
              <a:spcBef>
                <a:spcPts val="0"/>
              </a:spcBef>
              <a:spcAft>
                <a:spcPts val="0"/>
              </a:spcAft>
              <a:buSzPts val="1600"/>
              <a:buNone/>
              <a:defRPr sz="1600"/>
            </a:lvl4pPr>
            <a:lvl5pPr lvl="4" algn="ctr" rtl="0">
              <a:lnSpc>
                <a:spcPct val="100000"/>
              </a:lnSpc>
              <a:spcBef>
                <a:spcPts val="0"/>
              </a:spcBef>
              <a:spcAft>
                <a:spcPts val="0"/>
              </a:spcAft>
              <a:buSzPts val="1600"/>
              <a:buNone/>
              <a:defRPr sz="1600"/>
            </a:lvl5pPr>
            <a:lvl6pPr lvl="5" algn="ctr" rtl="0">
              <a:lnSpc>
                <a:spcPct val="100000"/>
              </a:lnSpc>
              <a:spcBef>
                <a:spcPts val="0"/>
              </a:spcBef>
              <a:spcAft>
                <a:spcPts val="0"/>
              </a:spcAft>
              <a:buSzPts val="1600"/>
              <a:buNone/>
              <a:defRPr sz="1600"/>
            </a:lvl6pPr>
            <a:lvl7pPr lvl="6" algn="ctr" rtl="0">
              <a:lnSpc>
                <a:spcPct val="100000"/>
              </a:lnSpc>
              <a:spcBef>
                <a:spcPts val="0"/>
              </a:spcBef>
              <a:spcAft>
                <a:spcPts val="0"/>
              </a:spcAft>
              <a:buSzPts val="1600"/>
              <a:buNone/>
              <a:defRPr sz="1600"/>
            </a:lvl7pPr>
            <a:lvl8pPr lvl="7" algn="ctr" rtl="0">
              <a:lnSpc>
                <a:spcPct val="100000"/>
              </a:lnSpc>
              <a:spcBef>
                <a:spcPts val="0"/>
              </a:spcBef>
              <a:spcAft>
                <a:spcPts val="0"/>
              </a:spcAft>
              <a:buSzPts val="1600"/>
              <a:buNone/>
              <a:defRPr sz="1600"/>
            </a:lvl8pPr>
            <a:lvl9pPr lvl="8" algn="ctr" rtl="0">
              <a:lnSpc>
                <a:spcPct val="100000"/>
              </a:lnSpc>
              <a:spcBef>
                <a:spcPts val="0"/>
              </a:spcBef>
              <a:spcAft>
                <a:spcPts val="0"/>
              </a:spcAft>
              <a:buSzPts val="1600"/>
              <a:buNone/>
              <a:defRPr sz="1600"/>
            </a:lvl9pPr>
          </a:lstStyle>
          <a:p>
            <a:endParaRPr/>
          </a:p>
        </p:txBody>
      </p:sp>
      <p:sp>
        <p:nvSpPr>
          <p:cNvPr id="133" name="Google Shape;133;p17"/>
          <p:cNvSpPr txBox="1">
            <a:spLocks noGrp="1"/>
          </p:cNvSpPr>
          <p:nvPr>
            <p:ph type="ctrTitle" idx="4"/>
          </p:nvPr>
        </p:nvSpPr>
        <p:spPr>
          <a:xfrm>
            <a:off x="5273763" y="3228775"/>
            <a:ext cx="2277600" cy="537900"/>
          </a:xfrm>
          <a:prstGeom prst="rect">
            <a:avLst/>
          </a:prstGeom>
        </p:spPr>
        <p:txBody>
          <a:bodyPr spcFirstLastPara="1" wrap="square" lIns="91425" tIns="91425" rIns="91425" bIns="91425" anchor="b" anchorCtr="0">
            <a:noAutofit/>
          </a:bodyPr>
          <a:lstStyle>
            <a:lvl1pPr lvl="0" algn="ctr" rtl="0">
              <a:spcBef>
                <a:spcPts val="0"/>
              </a:spcBef>
              <a:spcAft>
                <a:spcPts val="0"/>
              </a:spcAft>
              <a:buClr>
                <a:schemeClr val="lt1"/>
              </a:buClr>
              <a:buSzPts val="2000"/>
              <a:buNone/>
              <a:defRPr sz="2000">
                <a:solidFill>
                  <a:schemeClr val="lt1"/>
                </a:solidFill>
              </a:defRPr>
            </a:lvl1pPr>
            <a:lvl2pPr lvl="1" algn="ctr" rtl="0">
              <a:spcBef>
                <a:spcPts val="0"/>
              </a:spcBef>
              <a:spcAft>
                <a:spcPts val="0"/>
              </a:spcAft>
              <a:buSzPts val="2000"/>
              <a:buNone/>
              <a:defRPr sz="2000"/>
            </a:lvl2pPr>
            <a:lvl3pPr lvl="2" algn="ctr" rtl="0">
              <a:spcBef>
                <a:spcPts val="0"/>
              </a:spcBef>
              <a:spcAft>
                <a:spcPts val="0"/>
              </a:spcAft>
              <a:buSzPts val="2000"/>
              <a:buNone/>
              <a:defRPr sz="2000"/>
            </a:lvl3pPr>
            <a:lvl4pPr lvl="3" algn="ctr" rtl="0">
              <a:spcBef>
                <a:spcPts val="0"/>
              </a:spcBef>
              <a:spcAft>
                <a:spcPts val="0"/>
              </a:spcAft>
              <a:buSzPts val="2000"/>
              <a:buNone/>
              <a:defRPr sz="2000"/>
            </a:lvl4pPr>
            <a:lvl5pPr lvl="4" algn="ctr" rtl="0">
              <a:spcBef>
                <a:spcPts val="0"/>
              </a:spcBef>
              <a:spcAft>
                <a:spcPts val="0"/>
              </a:spcAft>
              <a:buSzPts val="2000"/>
              <a:buNone/>
              <a:defRPr sz="2000"/>
            </a:lvl5pPr>
            <a:lvl6pPr lvl="5" algn="ctr" rtl="0">
              <a:spcBef>
                <a:spcPts val="0"/>
              </a:spcBef>
              <a:spcAft>
                <a:spcPts val="0"/>
              </a:spcAft>
              <a:buSzPts val="2000"/>
              <a:buNone/>
              <a:defRPr sz="2000"/>
            </a:lvl6pPr>
            <a:lvl7pPr lvl="6" algn="ctr" rtl="0">
              <a:spcBef>
                <a:spcPts val="0"/>
              </a:spcBef>
              <a:spcAft>
                <a:spcPts val="0"/>
              </a:spcAft>
              <a:buSzPts val="2000"/>
              <a:buNone/>
              <a:defRPr sz="2000"/>
            </a:lvl7pPr>
            <a:lvl8pPr lvl="7" algn="ctr" rtl="0">
              <a:spcBef>
                <a:spcPts val="0"/>
              </a:spcBef>
              <a:spcAft>
                <a:spcPts val="0"/>
              </a:spcAft>
              <a:buSzPts val="2000"/>
              <a:buNone/>
              <a:defRPr sz="2000"/>
            </a:lvl8pPr>
            <a:lvl9pPr lvl="8" algn="ctr" rtl="0">
              <a:spcBef>
                <a:spcPts val="0"/>
              </a:spcBef>
              <a:spcAft>
                <a:spcPts val="0"/>
              </a:spcAft>
              <a:buSzPts val="2000"/>
              <a:buNone/>
              <a:defRPr sz="2000"/>
            </a:lvl9pPr>
          </a:lstStyle>
          <a:p>
            <a:endParaRPr/>
          </a:p>
        </p:txBody>
      </p:sp>
      <p:sp>
        <p:nvSpPr>
          <p:cNvPr id="134" name="Google Shape;134;p17"/>
          <p:cNvSpPr txBox="1">
            <a:spLocks noGrp="1"/>
          </p:cNvSpPr>
          <p:nvPr>
            <p:ph type="subTitle" idx="5"/>
          </p:nvPr>
        </p:nvSpPr>
        <p:spPr>
          <a:xfrm>
            <a:off x="1592638" y="2224115"/>
            <a:ext cx="2277600" cy="7605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lt1"/>
              </a:buClr>
              <a:buSzPts val="1600"/>
              <a:buNone/>
              <a:defRPr sz="1600">
                <a:solidFill>
                  <a:schemeClr val="lt1"/>
                </a:solidFill>
              </a:defRPr>
            </a:lvl1pPr>
            <a:lvl2pPr lvl="1" algn="ctr" rtl="0">
              <a:lnSpc>
                <a:spcPct val="100000"/>
              </a:lnSpc>
              <a:spcBef>
                <a:spcPts val="0"/>
              </a:spcBef>
              <a:spcAft>
                <a:spcPts val="0"/>
              </a:spcAft>
              <a:buSzPts val="1600"/>
              <a:buNone/>
              <a:defRPr sz="1600"/>
            </a:lvl2pPr>
            <a:lvl3pPr lvl="2" algn="ctr" rtl="0">
              <a:lnSpc>
                <a:spcPct val="100000"/>
              </a:lnSpc>
              <a:spcBef>
                <a:spcPts val="0"/>
              </a:spcBef>
              <a:spcAft>
                <a:spcPts val="0"/>
              </a:spcAft>
              <a:buSzPts val="1600"/>
              <a:buNone/>
              <a:defRPr sz="1600"/>
            </a:lvl3pPr>
            <a:lvl4pPr lvl="3" algn="ctr" rtl="0">
              <a:lnSpc>
                <a:spcPct val="100000"/>
              </a:lnSpc>
              <a:spcBef>
                <a:spcPts val="0"/>
              </a:spcBef>
              <a:spcAft>
                <a:spcPts val="0"/>
              </a:spcAft>
              <a:buSzPts val="1600"/>
              <a:buNone/>
              <a:defRPr sz="1600"/>
            </a:lvl4pPr>
            <a:lvl5pPr lvl="4" algn="ctr" rtl="0">
              <a:lnSpc>
                <a:spcPct val="100000"/>
              </a:lnSpc>
              <a:spcBef>
                <a:spcPts val="0"/>
              </a:spcBef>
              <a:spcAft>
                <a:spcPts val="0"/>
              </a:spcAft>
              <a:buSzPts val="1600"/>
              <a:buNone/>
              <a:defRPr sz="1600"/>
            </a:lvl5pPr>
            <a:lvl6pPr lvl="5" algn="ctr" rtl="0">
              <a:lnSpc>
                <a:spcPct val="100000"/>
              </a:lnSpc>
              <a:spcBef>
                <a:spcPts val="0"/>
              </a:spcBef>
              <a:spcAft>
                <a:spcPts val="0"/>
              </a:spcAft>
              <a:buSzPts val="1600"/>
              <a:buNone/>
              <a:defRPr sz="1600"/>
            </a:lvl6pPr>
            <a:lvl7pPr lvl="6" algn="ctr" rtl="0">
              <a:lnSpc>
                <a:spcPct val="100000"/>
              </a:lnSpc>
              <a:spcBef>
                <a:spcPts val="0"/>
              </a:spcBef>
              <a:spcAft>
                <a:spcPts val="0"/>
              </a:spcAft>
              <a:buSzPts val="1600"/>
              <a:buNone/>
              <a:defRPr sz="1600"/>
            </a:lvl7pPr>
            <a:lvl8pPr lvl="7" algn="ctr" rtl="0">
              <a:lnSpc>
                <a:spcPct val="100000"/>
              </a:lnSpc>
              <a:spcBef>
                <a:spcPts val="0"/>
              </a:spcBef>
              <a:spcAft>
                <a:spcPts val="0"/>
              </a:spcAft>
              <a:buSzPts val="1600"/>
              <a:buNone/>
              <a:defRPr sz="1600"/>
            </a:lvl8pPr>
            <a:lvl9pPr lvl="8" algn="ctr" rtl="0">
              <a:lnSpc>
                <a:spcPct val="100000"/>
              </a:lnSpc>
              <a:spcBef>
                <a:spcPts val="0"/>
              </a:spcBef>
              <a:spcAft>
                <a:spcPts val="0"/>
              </a:spcAft>
              <a:buSzPts val="1600"/>
              <a:buNone/>
              <a:defRPr sz="1600"/>
            </a:lvl9pPr>
          </a:lstStyle>
          <a:p>
            <a:endParaRPr/>
          </a:p>
        </p:txBody>
      </p:sp>
      <p:sp>
        <p:nvSpPr>
          <p:cNvPr id="135" name="Google Shape;135;p17"/>
          <p:cNvSpPr txBox="1">
            <a:spLocks noGrp="1"/>
          </p:cNvSpPr>
          <p:nvPr>
            <p:ph type="ctrTitle" idx="6"/>
          </p:nvPr>
        </p:nvSpPr>
        <p:spPr>
          <a:xfrm>
            <a:off x="1592638" y="1764865"/>
            <a:ext cx="2277600" cy="537900"/>
          </a:xfrm>
          <a:prstGeom prst="rect">
            <a:avLst/>
          </a:prstGeom>
        </p:spPr>
        <p:txBody>
          <a:bodyPr spcFirstLastPara="1" wrap="square" lIns="91425" tIns="91425" rIns="91425" bIns="91425" anchor="b" anchorCtr="0">
            <a:noAutofit/>
          </a:bodyPr>
          <a:lstStyle>
            <a:lvl1pPr lvl="0" algn="ctr" rtl="0">
              <a:spcBef>
                <a:spcPts val="0"/>
              </a:spcBef>
              <a:spcAft>
                <a:spcPts val="0"/>
              </a:spcAft>
              <a:buClr>
                <a:schemeClr val="lt1"/>
              </a:buClr>
              <a:buSzPts val="2000"/>
              <a:buNone/>
              <a:defRPr sz="2000">
                <a:solidFill>
                  <a:schemeClr val="lt1"/>
                </a:solidFill>
              </a:defRPr>
            </a:lvl1pPr>
            <a:lvl2pPr lvl="1" algn="ctr" rtl="0">
              <a:spcBef>
                <a:spcPts val="0"/>
              </a:spcBef>
              <a:spcAft>
                <a:spcPts val="0"/>
              </a:spcAft>
              <a:buSzPts val="2000"/>
              <a:buNone/>
              <a:defRPr sz="2000"/>
            </a:lvl2pPr>
            <a:lvl3pPr lvl="2" algn="ctr" rtl="0">
              <a:spcBef>
                <a:spcPts val="0"/>
              </a:spcBef>
              <a:spcAft>
                <a:spcPts val="0"/>
              </a:spcAft>
              <a:buSzPts val="2000"/>
              <a:buNone/>
              <a:defRPr sz="2000"/>
            </a:lvl3pPr>
            <a:lvl4pPr lvl="3" algn="ctr" rtl="0">
              <a:spcBef>
                <a:spcPts val="0"/>
              </a:spcBef>
              <a:spcAft>
                <a:spcPts val="0"/>
              </a:spcAft>
              <a:buSzPts val="2000"/>
              <a:buNone/>
              <a:defRPr sz="2000"/>
            </a:lvl4pPr>
            <a:lvl5pPr lvl="4" algn="ctr" rtl="0">
              <a:spcBef>
                <a:spcPts val="0"/>
              </a:spcBef>
              <a:spcAft>
                <a:spcPts val="0"/>
              </a:spcAft>
              <a:buSzPts val="2000"/>
              <a:buNone/>
              <a:defRPr sz="2000"/>
            </a:lvl5pPr>
            <a:lvl6pPr lvl="5" algn="ctr" rtl="0">
              <a:spcBef>
                <a:spcPts val="0"/>
              </a:spcBef>
              <a:spcAft>
                <a:spcPts val="0"/>
              </a:spcAft>
              <a:buSzPts val="2000"/>
              <a:buNone/>
              <a:defRPr sz="2000"/>
            </a:lvl6pPr>
            <a:lvl7pPr lvl="6" algn="ctr" rtl="0">
              <a:spcBef>
                <a:spcPts val="0"/>
              </a:spcBef>
              <a:spcAft>
                <a:spcPts val="0"/>
              </a:spcAft>
              <a:buSzPts val="2000"/>
              <a:buNone/>
              <a:defRPr sz="2000"/>
            </a:lvl7pPr>
            <a:lvl8pPr lvl="7" algn="ctr" rtl="0">
              <a:spcBef>
                <a:spcPts val="0"/>
              </a:spcBef>
              <a:spcAft>
                <a:spcPts val="0"/>
              </a:spcAft>
              <a:buSzPts val="2000"/>
              <a:buNone/>
              <a:defRPr sz="2000"/>
            </a:lvl8pPr>
            <a:lvl9pPr lvl="8" algn="ctr" rtl="0">
              <a:spcBef>
                <a:spcPts val="0"/>
              </a:spcBef>
              <a:spcAft>
                <a:spcPts val="0"/>
              </a:spcAft>
              <a:buSzPts val="2000"/>
              <a:buNone/>
              <a:defRPr sz="2000"/>
            </a:lvl9pPr>
          </a:lstStyle>
          <a:p>
            <a:endParaRPr/>
          </a:p>
        </p:txBody>
      </p:sp>
      <p:sp>
        <p:nvSpPr>
          <p:cNvPr id="136" name="Google Shape;136;p17"/>
          <p:cNvSpPr txBox="1">
            <a:spLocks noGrp="1"/>
          </p:cNvSpPr>
          <p:nvPr>
            <p:ph type="subTitle" idx="7"/>
          </p:nvPr>
        </p:nvSpPr>
        <p:spPr>
          <a:xfrm>
            <a:off x="5273775" y="2224115"/>
            <a:ext cx="2277600" cy="7605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lt1"/>
              </a:buClr>
              <a:buSzPts val="1600"/>
              <a:buNone/>
              <a:defRPr sz="1600">
                <a:solidFill>
                  <a:schemeClr val="lt1"/>
                </a:solidFill>
              </a:defRPr>
            </a:lvl1pPr>
            <a:lvl2pPr lvl="1" algn="ctr" rtl="0">
              <a:lnSpc>
                <a:spcPct val="100000"/>
              </a:lnSpc>
              <a:spcBef>
                <a:spcPts val="0"/>
              </a:spcBef>
              <a:spcAft>
                <a:spcPts val="0"/>
              </a:spcAft>
              <a:buSzPts val="1600"/>
              <a:buNone/>
              <a:defRPr sz="1600"/>
            </a:lvl2pPr>
            <a:lvl3pPr lvl="2" algn="ctr" rtl="0">
              <a:lnSpc>
                <a:spcPct val="100000"/>
              </a:lnSpc>
              <a:spcBef>
                <a:spcPts val="0"/>
              </a:spcBef>
              <a:spcAft>
                <a:spcPts val="0"/>
              </a:spcAft>
              <a:buSzPts val="1600"/>
              <a:buNone/>
              <a:defRPr sz="1600"/>
            </a:lvl3pPr>
            <a:lvl4pPr lvl="3" algn="ctr" rtl="0">
              <a:lnSpc>
                <a:spcPct val="100000"/>
              </a:lnSpc>
              <a:spcBef>
                <a:spcPts val="0"/>
              </a:spcBef>
              <a:spcAft>
                <a:spcPts val="0"/>
              </a:spcAft>
              <a:buSzPts val="1600"/>
              <a:buNone/>
              <a:defRPr sz="1600"/>
            </a:lvl4pPr>
            <a:lvl5pPr lvl="4" algn="ctr" rtl="0">
              <a:lnSpc>
                <a:spcPct val="100000"/>
              </a:lnSpc>
              <a:spcBef>
                <a:spcPts val="0"/>
              </a:spcBef>
              <a:spcAft>
                <a:spcPts val="0"/>
              </a:spcAft>
              <a:buSzPts val="1600"/>
              <a:buNone/>
              <a:defRPr sz="1600"/>
            </a:lvl5pPr>
            <a:lvl6pPr lvl="5" algn="ctr" rtl="0">
              <a:lnSpc>
                <a:spcPct val="100000"/>
              </a:lnSpc>
              <a:spcBef>
                <a:spcPts val="0"/>
              </a:spcBef>
              <a:spcAft>
                <a:spcPts val="0"/>
              </a:spcAft>
              <a:buSzPts val="1600"/>
              <a:buNone/>
              <a:defRPr sz="1600"/>
            </a:lvl6pPr>
            <a:lvl7pPr lvl="6" algn="ctr" rtl="0">
              <a:lnSpc>
                <a:spcPct val="100000"/>
              </a:lnSpc>
              <a:spcBef>
                <a:spcPts val="0"/>
              </a:spcBef>
              <a:spcAft>
                <a:spcPts val="0"/>
              </a:spcAft>
              <a:buSzPts val="1600"/>
              <a:buNone/>
              <a:defRPr sz="1600"/>
            </a:lvl7pPr>
            <a:lvl8pPr lvl="7" algn="ctr" rtl="0">
              <a:lnSpc>
                <a:spcPct val="100000"/>
              </a:lnSpc>
              <a:spcBef>
                <a:spcPts val="0"/>
              </a:spcBef>
              <a:spcAft>
                <a:spcPts val="0"/>
              </a:spcAft>
              <a:buSzPts val="1600"/>
              <a:buNone/>
              <a:defRPr sz="1600"/>
            </a:lvl8pPr>
            <a:lvl9pPr lvl="8" algn="ctr" rtl="0">
              <a:lnSpc>
                <a:spcPct val="100000"/>
              </a:lnSpc>
              <a:spcBef>
                <a:spcPts val="0"/>
              </a:spcBef>
              <a:spcAft>
                <a:spcPts val="0"/>
              </a:spcAft>
              <a:buSzPts val="1600"/>
              <a:buNone/>
              <a:defRPr sz="1600"/>
            </a:lvl9pPr>
          </a:lstStyle>
          <a:p>
            <a:endParaRPr/>
          </a:p>
        </p:txBody>
      </p:sp>
      <p:sp>
        <p:nvSpPr>
          <p:cNvPr id="137" name="Google Shape;137;p17"/>
          <p:cNvSpPr txBox="1">
            <a:spLocks noGrp="1"/>
          </p:cNvSpPr>
          <p:nvPr>
            <p:ph type="ctrTitle" idx="8"/>
          </p:nvPr>
        </p:nvSpPr>
        <p:spPr>
          <a:xfrm>
            <a:off x="5273775" y="1764865"/>
            <a:ext cx="2277600" cy="537900"/>
          </a:xfrm>
          <a:prstGeom prst="rect">
            <a:avLst/>
          </a:prstGeom>
        </p:spPr>
        <p:txBody>
          <a:bodyPr spcFirstLastPara="1" wrap="square" lIns="91425" tIns="91425" rIns="91425" bIns="91425" anchor="b" anchorCtr="0">
            <a:noAutofit/>
          </a:bodyPr>
          <a:lstStyle>
            <a:lvl1pPr lvl="0" algn="ctr" rtl="0">
              <a:spcBef>
                <a:spcPts val="0"/>
              </a:spcBef>
              <a:spcAft>
                <a:spcPts val="0"/>
              </a:spcAft>
              <a:buClr>
                <a:schemeClr val="lt1"/>
              </a:buClr>
              <a:buSzPts val="2000"/>
              <a:buNone/>
              <a:defRPr sz="2000">
                <a:solidFill>
                  <a:schemeClr val="lt1"/>
                </a:solidFill>
              </a:defRPr>
            </a:lvl1pPr>
            <a:lvl2pPr lvl="1" algn="ctr" rtl="0">
              <a:spcBef>
                <a:spcPts val="0"/>
              </a:spcBef>
              <a:spcAft>
                <a:spcPts val="0"/>
              </a:spcAft>
              <a:buSzPts val="2000"/>
              <a:buNone/>
              <a:defRPr sz="2000"/>
            </a:lvl2pPr>
            <a:lvl3pPr lvl="2" algn="ctr" rtl="0">
              <a:spcBef>
                <a:spcPts val="0"/>
              </a:spcBef>
              <a:spcAft>
                <a:spcPts val="0"/>
              </a:spcAft>
              <a:buSzPts val="2000"/>
              <a:buNone/>
              <a:defRPr sz="2000"/>
            </a:lvl3pPr>
            <a:lvl4pPr lvl="3" algn="ctr" rtl="0">
              <a:spcBef>
                <a:spcPts val="0"/>
              </a:spcBef>
              <a:spcAft>
                <a:spcPts val="0"/>
              </a:spcAft>
              <a:buSzPts val="2000"/>
              <a:buNone/>
              <a:defRPr sz="2000"/>
            </a:lvl4pPr>
            <a:lvl5pPr lvl="4" algn="ctr" rtl="0">
              <a:spcBef>
                <a:spcPts val="0"/>
              </a:spcBef>
              <a:spcAft>
                <a:spcPts val="0"/>
              </a:spcAft>
              <a:buSzPts val="2000"/>
              <a:buNone/>
              <a:defRPr sz="2000"/>
            </a:lvl5pPr>
            <a:lvl6pPr lvl="5" algn="ctr" rtl="0">
              <a:spcBef>
                <a:spcPts val="0"/>
              </a:spcBef>
              <a:spcAft>
                <a:spcPts val="0"/>
              </a:spcAft>
              <a:buSzPts val="2000"/>
              <a:buNone/>
              <a:defRPr sz="2000"/>
            </a:lvl6pPr>
            <a:lvl7pPr lvl="6" algn="ctr" rtl="0">
              <a:spcBef>
                <a:spcPts val="0"/>
              </a:spcBef>
              <a:spcAft>
                <a:spcPts val="0"/>
              </a:spcAft>
              <a:buSzPts val="2000"/>
              <a:buNone/>
              <a:defRPr sz="2000"/>
            </a:lvl7pPr>
            <a:lvl8pPr lvl="7" algn="ctr" rtl="0">
              <a:spcBef>
                <a:spcPts val="0"/>
              </a:spcBef>
              <a:spcAft>
                <a:spcPts val="0"/>
              </a:spcAft>
              <a:buSzPts val="2000"/>
              <a:buNone/>
              <a:defRPr sz="2000"/>
            </a:lvl8pPr>
            <a:lvl9pPr lvl="8" algn="ctr" rtl="0">
              <a:spcBef>
                <a:spcPts val="0"/>
              </a:spcBef>
              <a:spcAft>
                <a:spcPts val="0"/>
              </a:spcAft>
              <a:buSzPts val="2000"/>
              <a:buNone/>
              <a:defRPr sz="2000"/>
            </a:lvl9pPr>
          </a:lstStyle>
          <a:p>
            <a:endParaRPr/>
          </a:p>
        </p:txBody>
      </p:sp>
      <p:sp>
        <p:nvSpPr>
          <p:cNvPr id="138" name="Google Shape;138;p17"/>
          <p:cNvSpPr/>
          <p:nvPr/>
        </p:nvSpPr>
        <p:spPr>
          <a:xfrm>
            <a:off x="-998075" y="2574125"/>
            <a:ext cx="1874400" cy="1874400"/>
          </a:xfrm>
          <a:prstGeom prst="ellipse">
            <a:avLst/>
          </a:prstGeom>
          <a:solidFill>
            <a:srgbClr val="FFFFFF">
              <a:alpha val="138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39;p17"/>
          <p:cNvSpPr/>
          <p:nvPr/>
        </p:nvSpPr>
        <p:spPr>
          <a:xfrm>
            <a:off x="3318725" y="-3650000"/>
            <a:ext cx="4754100" cy="4754100"/>
          </a:xfrm>
          <a:prstGeom prst="ellipse">
            <a:avLst/>
          </a:pr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Percentages">
  <p:cSld name="TITLE_1_1_3">
    <p:bg>
      <p:bgPr>
        <a:solidFill>
          <a:srgbClr val="4E95FA"/>
        </a:solidFill>
        <a:effectLst/>
      </p:bgPr>
    </p:bg>
    <p:spTree>
      <p:nvGrpSpPr>
        <p:cNvPr id="1" name="Shape 159"/>
        <p:cNvGrpSpPr/>
        <p:nvPr/>
      </p:nvGrpSpPr>
      <p:grpSpPr>
        <a:xfrm>
          <a:off x="0" y="0"/>
          <a:ext cx="0" cy="0"/>
          <a:chOff x="0" y="0"/>
          <a:chExt cx="0" cy="0"/>
        </a:xfrm>
      </p:grpSpPr>
      <p:sp>
        <p:nvSpPr>
          <p:cNvPr id="160" name="Google Shape;160;p21"/>
          <p:cNvSpPr txBox="1">
            <a:spLocks noGrp="1"/>
          </p:cNvSpPr>
          <p:nvPr>
            <p:ph type="ctrTitle"/>
          </p:nvPr>
        </p:nvSpPr>
        <p:spPr>
          <a:xfrm>
            <a:off x="804250" y="431150"/>
            <a:ext cx="2865300" cy="10062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lt1"/>
              </a:buClr>
              <a:buSzPts val="3200"/>
              <a:buNone/>
              <a:defRPr sz="3200">
                <a:solidFill>
                  <a:schemeClr val="lt1"/>
                </a:solidFill>
              </a:defRPr>
            </a:lvl1pPr>
            <a:lvl2pPr lvl="1" algn="ctr" rtl="0">
              <a:spcBef>
                <a:spcPts val="0"/>
              </a:spcBef>
              <a:spcAft>
                <a:spcPts val="0"/>
              </a:spcAft>
              <a:buSzPts val="3000"/>
              <a:buNone/>
              <a:defRPr sz="3000"/>
            </a:lvl2pPr>
            <a:lvl3pPr lvl="2" algn="ctr" rtl="0">
              <a:spcBef>
                <a:spcPts val="0"/>
              </a:spcBef>
              <a:spcAft>
                <a:spcPts val="0"/>
              </a:spcAft>
              <a:buSzPts val="3000"/>
              <a:buNone/>
              <a:defRPr sz="3000"/>
            </a:lvl3pPr>
            <a:lvl4pPr lvl="3" algn="ctr" rtl="0">
              <a:spcBef>
                <a:spcPts val="0"/>
              </a:spcBef>
              <a:spcAft>
                <a:spcPts val="0"/>
              </a:spcAft>
              <a:buSzPts val="3000"/>
              <a:buNone/>
              <a:defRPr sz="3000"/>
            </a:lvl4pPr>
            <a:lvl5pPr lvl="4" algn="ctr" rtl="0">
              <a:spcBef>
                <a:spcPts val="0"/>
              </a:spcBef>
              <a:spcAft>
                <a:spcPts val="0"/>
              </a:spcAft>
              <a:buSzPts val="3000"/>
              <a:buNone/>
              <a:defRPr sz="3000"/>
            </a:lvl5pPr>
            <a:lvl6pPr lvl="5" algn="ctr" rtl="0">
              <a:spcBef>
                <a:spcPts val="0"/>
              </a:spcBef>
              <a:spcAft>
                <a:spcPts val="0"/>
              </a:spcAft>
              <a:buSzPts val="3000"/>
              <a:buNone/>
              <a:defRPr sz="3000"/>
            </a:lvl6pPr>
            <a:lvl7pPr lvl="6" algn="ctr" rtl="0">
              <a:spcBef>
                <a:spcPts val="0"/>
              </a:spcBef>
              <a:spcAft>
                <a:spcPts val="0"/>
              </a:spcAft>
              <a:buSzPts val="3000"/>
              <a:buNone/>
              <a:defRPr sz="3000"/>
            </a:lvl7pPr>
            <a:lvl8pPr lvl="7" algn="ctr" rtl="0">
              <a:spcBef>
                <a:spcPts val="0"/>
              </a:spcBef>
              <a:spcAft>
                <a:spcPts val="0"/>
              </a:spcAft>
              <a:buSzPts val="3000"/>
              <a:buNone/>
              <a:defRPr sz="3000"/>
            </a:lvl8pPr>
            <a:lvl9pPr lvl="8" algn="ctr" rtl="0">
              <a:spcBef>
                <a:spcPts val="0"/>
              </a:spcBef>
              <a:spcAft>
                <a:spcPts val="0"/>
              </a:spcAft>
              <a:buSzPts val="3000"/>
              <a:buNone/>
              <a:defRPr sz="3000"/>
            </a:lvl9pPr>
          </a:lstStyle>
          <a:p>
            <a:endParaRPr/>
          </a:p>
        </p:txBody>
      </p:sp>
      <p:sp>
        <p:nvSpPr>
          <p:cNvPr id="161" name="Google Shape;161;p21"/>
          <p:cNvSpPr txBox="1">
            <a:spLocks noGrp="1"/>
          </p:cNvSpPr>
          <p:nvPr>
            <p:ph type="subTitle" idx="1"/>
          </p:nvPr>
        </p:nvSpPr>
        <p:spPr>
          <a:xfrm>
            <a:off x="895063" y="3310625"/>
            <a:ext cx="2277600" cy="7605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lt1"/>
              </a:buClr>
              <a:buSzPts val="1600"/>
              <a:buNone/>
              <a:defRPr sz="1600">
                <a:solidFill>
                  <a:schemeClr val="lt1"/>
                </a:solidFill>
              </a:defRPr>
            </a:lvl1pPr>
            <a:lvl2pPr lvl="1" algn="ctr" rtl="0">
              <a:lnSpc>
                <a:spcPct val="100000"/>
              </a:lnSpc>
              <a:spcBef>
                <a:spcPts val="0"/>
              </a:spcBef>
              <a:spcAft>
                <a:spcPts val="0"/>
              </a:spcAft>
              <a:buSzPts val="1600"/>
              <a:buNone/>
              <a:defRPr sz="1600"/>
            </a:lvl2pPr>
            <a:lvl3pPr lvl="2" algn="ctr" rtl="0">
              <a:lnSpc>
                <a:spcPct val="100000"/>
              </a:lnSpc>
              <a:spcBef>
                <a:spcPts val="0"/>
              </a:spcBef>
              <a:spcAft>
                <a:spcPts val="0"/>
              </a:spcAft>
              <a:buSzPts val="1600"/>
              <a:buNone/>
              <a:defRPr sz="1600"/>
            </a:lvl3pPr>
            <a:lvl4pPr lvl="3" algn="ctr" rtl="0">
              <a:lnSpc>
                <a:spcPct val="100000"/>
              </a:lnSpc>
              <a:spcBef>
                <a:spcPts val="0"/>
              </a:spcBef>
              <a:spcAft>
                <a:spcPts val="0"/>
              </a:spcAft>
              <a:buSzPts val="1600"/>
              <a:buNone/>
              <a:defRPr sz="1600"/>
            </a:lvl4pPr>
            <a:lvl5pPr lvl="4" algn="ctr" rtl="0">
              <a:lnSpc>
                <a:spcPct val="100000"/>
              </a:lnSpc>
              <a:spcBef>
                <a:spcPts val="0"/>
              </a:spcBef>
              <a:spcAft>
                <a:spcPts val="0"/>
              </a:spcAft>
              <a:buSzPts val="1600"/>
              <a:buNone/>
              <a:defRPr sz="1600"/>
            </a:lvl5pPr>
            <a:lvl6pPr lvl="5" algn="ctr" rtl="0">
              <a:lnSpc>
                <a:spcPct val="100000"/>
              </a:lnSpc>
              <a:spcBef>
                <a:spcPts val="0"/>
              </a:spcBef>
              <a:spcAft>
                <a:spcPts val="0"/>
              </a:spcAft>
              <a:buSzPts val="1600"/>
              <a:buNone/>
              <a:defRPr sz="1600"/>
            </a:lvl6pPr>
            <a:lvl7pPr lvl="6" algn="ctr" rtl="0">
              <a:lnSpc>
                <a:spcPct val="100000"/>
              </a:lnSpc>
              <a:spcBef>
                <a:spcPts val="0"/>
              </a:spcBef>
              <a:spcAft>
                <a:spcPts val="0"/>
              </a:spcAft>
              <a:buSzPts val="1600"/>
              <a:buNone/>
              <a:defRPr sz="1600"/>
            </a:lvl7pPr>
            <a:lvl8pPr lvl="7" algn="ctr" rtl="0">
              <a:lnSpc>
                <a:spcPct val="100000"/>
              </a:lnSpc>
              <a:spcBef>
                <a:spcPts val="0"/>
              </a:spcBef>
              <a:spcAft>
                <a:spcPts val="0"/>
              </a:spcAft>
              <a:buSzPts val="1600"/>
              <a:buNone/>
              <a:defRPr sz="1600"/>
            </a:lvl8pPr>
            <a:lvl9pPr lvl="8" algn="ctr" rtl="0">
              <a:lnSpc>
                <a:spcPct val="100000"/>
              </a:lnSpc>
              <a:spcBef>
                <a:spcPts val="0"/>
              </a:spcBef>
              <a:spcAft>
                <a:spcPts val="0"/>
              </a:spcAft>
              <a:buSzPts val="1600"/>
              <a:buNone/>
              <a:defRPr sz="1600"/>
            </a:lvl9pPr>
          </a:lstStyle>
          <a:p>
            <a:endParaRPr/>
          </a:p>
        </p:txBody>
      </p:sp>
      <p:sp>
        <p:nvSpPr>
          <p:cNvPr id="162" name="Google Shape;162;p21"/>
          <p:cNvSpPr txBox="1">
            <a:spLocks noGrp="1"/>
          </p:cNvSpPr>
          <p:nvPr>
            <p:ph type="subTitle" idx="2"/>
          </p:nvPr>
        </p:nvSpPr>
        <p:spPr>
          <a:xfrm>
            <a:off x="3433200" y="3310625"/>
            <a:ext cx="2277600" cy="7605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lt1"/>
              </a:buClr>
              <a:buSzPts val="1600"/>
              <a:buNone/>
              <a:defRPr sz="1600">
                <a:solidFill>
                  <a:schemeClr val="lt1"/>
                </a:solidFill>
              </a:defRPr>
            </a:lvl1pPr>
            <a:lvl2pPr lvl="1" algn="ctr" rtl="0">
              <a:lnSpc>
                <a:spcPct val="100000"/>
              </a:lnSpc>
              <a:spcBef>
                <a:spcPts val="0"/>
              </a:spcBef>
              <a:spcAft>
                <a:spcPts val="0"/>
              </a:spcAft>
              <a:buSzPts val="1600"/>
              <a:buNone/>
              <a:defRPr sz="1600"/>
            </a:lvl2pPr>
            <a:lvl3pPr lvl="2" algn="ctr" rtl="0">
              <a:lnSpc>
                <a:spcPct val="100000"/>
              </a:lnSpc>
              <a:spcBef>
                <a:spcPts val="0"/>
              </a:spcBef>
              <a:spcAft>
                <a:spcPts val="0"/>
              </a:spcAft>
              <a:buSzPts val="1600"/>
              <a:buNone/>
              <a:defRPr sz="1600"/>
            </a:lvl3pPr>
            <a:lvl4pPr lvl="3" algn="ctr" rtl="0">
              <a:lnSpc>
                <a:spcPct val="100000"/>
              </a:lnSpc>
              <a:spcBef>
                <a:spcPts val="0"/>
              </a:spcBef>
              <a:spcAft>
                <a:spcPts val="0"/>
              </a:spcAft>
              <a:buSzPts val="1600"/>
              <a:buNone/>
              <a:defRPr sz="1600"/>
            </a:lvl4pPr>
            <a:lvl5pPr lvl="4" algn="ctr" rtl="0">
              <a:lnSpc>
                <a:spcPct val="100000"/>
              </a:lnSpc>
              <a:spcBef>
                <a:spcPts val="0"/>
              </a:spcBef>
              <a:spcAft>
                <a:spcPts val="0"/>
              </a:spcAft>
              <a:buSzPts val="1600"/>
              <a:buNone/>
              <a:defRPr sz="1600"/>
            </a:lvl5pPr>
            <a:lvl6pPr lvl="5" algn="ctr" rtl="0">
              <a:lnSpc>
                <a:spcPct val="100000"/>
              </a:lnSpc>
              <a:spcBef>
                <a:spcPts val="0"/>
              </a:spcBef>
              <a:spcAft>
                <a:spcPts val="0"/>
              </a:spcAft>
              <a:buSzPts val="1600"/>
              <a:buNone/>
              <a:defRPr sz="1600"/>
            </a:lvl6pPr>
            <a:lvl7pPr lvl="6" algn="ctr" rtl="0">
              <a:lnSpc>
                <a:spcPct val="100000"/>
              </a:lnSpc>
              <a:spcBef>
                <a:spcPts val="0"/>
              </a:spcBef>
              <a:spcAft>
                <a:spcPts val="0"/>
              </a:spcAft>
              <a:buSzPts val="1600"/>
              <a:buNone/>
              <a:defRPr sz="1600"/>
            </a:lvl7pPr>
            <a:lvl8pPr lvl="7" algn="ctr" rtl="0">
              <a:lnSpc>
                <a:spcPct val="100000"/>
              </a:lnSpc>
              <a:spcBef>
                <a:spcPts val="0"/>
              </a:spcBef>
              <a:spcAft>
                <a:spcPts val="0"/>
              </a:spcAft>
              <a:buSzPts val="1600"/>
              <a:buNone/>
              <a:defRPr sz="1600"/>
            </a:lvl8pPr>
            <a:lvl9pPr lvl="8" algn="ctr" rtl="0">
              <a:lnSpc>
                <a:spcPct val="100000"/>
              </a:lnSpc>
              <a:spcBef>
                <a:spcPts val="0"/>
              </a:spcBef>
              <a:spcAft>
                <a:spcPts val="0"/>
              </a:spcAft>
              <a:buSzPts val="1600"/>
              <a:buNone/>
              <a:defRPr sz="1600"/>
            </a:lvl9pPr>
          </a:lstStyle>
          <a:p>
            <a:endParaRPr/>
          </a:p>
        </p:txBody>
      </p:sp>
      <p:sp>
        <p:nvSpPr>
          <p:cNvPr id="163" name="Google Shape;163;p21"/>
          <p:cNvSpPr txBox="1">
            <a:spLocks noGrp="1"/>
          </p:cNvSpPr>
          <p:nvPr>
            <p:ph type="subTitle" idx="3"/>
          </p:nvPr>
        </p:nvSpPr>
        <p:spPr>
          <a:xfrm>
            <a:off x="5971338" y="3310625"/>
            <a:ext cx="2277600" cy="7605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lt1"/>
              </a:buClr>
              <a:buSzPts val="1600"/>
              <a:buNone/>
              <a:defRPr sz="1600">
                <a:solidFill>
                  <a:schemeClr val="lt1"/>
                </a:solidFill>
              </a:defRPr>
            </a:lvl1pPr>
            <a:lvl2pPr lvl="1" algn="ctr" rtl="0">
              <a:lnSpc>
                <a:spcPct val="100000"/>
              </a:lnSpc>
              <a:spcBef>
                <a:spcPts val="0"/>
              </a:spcBef>
              <a:spcAft>
                <a:spcPts val="0"/>
              </a:spcAft>
              <a:buSzPts val="1600"/>
              <a:buNone/>
              <a:defRPr sz="1600"/>
            </a:lvl2pPr>
            <a:lvl3pPr lvl="2" algn="ctr" rtl="0">
              <a:lnSpc>
                <a:spcPct val="100000"/>
              </a:lnSpc>
              <a:spcBef>
                <a:spcPts val="0"/>
              </a:spcBef>
              <a:spcAft>
                <a:spcPts val="0"/>
              </a:spcAft>
              <a:buSzPts val="1600"/>
              <a:buNone/>
              <a:defRPr sz="1600"/>
            </a:lvl3pPr>
            <a:lvl4pPr lvl="3" algn="ctr" rtl="0">
              <a:lnSpc>
                <a:spcPct val="100000"/>
              </a:lnSpc>
              <a:spcBef>
                <a:spcPts val="0"/>
              </a:spcBef>
              <a:spcAft>
                <a:spcPts val="0"/>
              </a:spcAft>
              <a:buSzPts val="1600"/>
              <a:buNone/>
              <a:defRPr sz="1600"/>
            </a:lvl4pPr>
            <a:lvl5pPr lvl="4" algn="ctr" rtl="0">
              <a:lnSpc>
                <a:spcPct val="100000"/>
              </a:lnSpc>
              <a:spcBef>
                <a:spcPts val="0"/>
              </a:spcBef>
              <a:spcAft>
                <a:spcPts val="0"/>
              </a:spcAft>
              <a:buSzPts val="1600"/>
              <a:buNone/>
              <a:defRPr sz="1600"/>
            </a:lvl5pPr>
            <a:lvl6pPr lvl="5" algn="ctr" rtl="0">
              <a:lnSpc>
                <a:spcPct val="100000"/>
              </a:lnSpc>
              <a:spcBef>
                <a:spcPts val="0"/>
              </a:spcBef>
              <a:spcAft>
                <a:spcPts val="0"/>
              </a:spcAft>
              <a:buSzPts val="1600"/>
              <a:buNone/>
              <a:defRPr sz="1600"/>
            </a:lvl6pPr>
            <a:lvl7pPr lvl="6" algn="ctr" rtl="0">
              <a:lnSpc>
                <a:spcPct val="100000"/>
              </a:lnSpc>
              <a:spcBef>
                <a:spcPts val="0"/>
              </a:spcBef>
              <a:spcAft>
                <a:spcPts val="0"/>
              </a:spcAft>
              <a:buSzPts val="1600"/>
              <a:buNone/>
              <a:defRPr sz="1600"/>
            </a:lvl7pPr>
            <a:lvl8pPr lvl="7" algn="ctr" rtl="0">
              <a:lnSpc>
                <a:spcPct val="100000"/>
              </a:lnSpc>
              <a:spcBef>
                <a:spcPts val="0"/>
              </a:spcBef>
              <a:spcAft>
                <a:spcPts val="0"/>
              </a:spcAft>
              <a:buSzPts val="1600"/>
              <a:buNone/>
              <a:defRPr sz="1600"/>
            </a:lvl8pPr>
            <a:lvl9pPr lvl="8" algn="ctr" rtl="0">
              <a:lnSpc>
                <a:spcPct val="100000"/>
              </a:lnSpc>
              <a:spcBef>
                <a:spcPts val="0"/>
              </a:spcBef>
              <a:spcAft>
                <a:spcPts val="0"/>
              </a:spcAft>
              <a:buSzPts val="1600"/>
              <a:buNone/>
              <a:defRPr sz="1600"/>
            </a:lvl9pPr>
          </a:lstStyle>
          <a:p>
            <a:endParaRPr/>
          </a:p>
        </p:txBody>
      </p:sp>
      <p:sp>
        <p:nvSpPr>
          <p:cNvPr id="164" name="Google Shape;164;p21"/>
          <p:cNvSpPr/>
          <p:nvPr/>
        </p:nvSpPr>
        <p:spPr>
          <a:xfrm>
            <a:off x="8248950" y="-1112500"/>
            <a:ext cx="4093500" cy="4093500"/>
          </a:xfrm>
          <a:prstGeom prst="ellipse">
            <a:avLst/>
          </a:pr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165;p21"/>
          <p:cNvSpPr/>
          <p:nvPr/>
        </p:nvSpPr>
        <p:spPr>
          <a:xfrm>
            <a:off x="7878225" y="-1024100"/>
            <a:ext cx="2522100" cy="2522100"/>
          </a:xfrm>
          <a:prstGeom prst="ellipse">
            <a:avLst/>
          </a:prstGeom>
          <a:solidFill>
            <a:srgbClr val="FFFFFF">
              <a:alpha val="138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166;p21"/>
          <p:cNvSpPr/>
          <p:nvPr/>
        </p:nvSpPr>
        <p:spPr>
          <a:xfrm>
            <a:off x="3172675" y="-3513225"/>
            <a:ext cx="4093500" cy="4093500"/>
          </a:xfrm>
          <a:prstGeom prst="ellipse">
            <a:avLst/>
          </a:pr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167;p21"/>
          <p:cNvSpPr/>
          <p:nvPr/>
        </p:nvSpPr>
        <p:spPr>
          <a:xfrm>
            <a:off x="-1643050" y="2605650"/>
            <a:ext cx="2277600" cy="2277600"/>
          </a:xfrm>
          <a:prstGeom prst="ellipse">
            <a:avLst/>
          </a:pr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168;p21"/>
          <p:cNvSpPr txBox="1">
            <a:spLocks noGrp="1"/>
          </p:cNvSpPr>
          <p:nvPr>
            <p:ph type="title" idx="4" hasCustomPrompt="1"/>
          </p:nvPr>
        </p:nvSpPr>
        <p:spPr>
          <a:xfrm>
            <a:off x="1422025" y="2173477"/>
            <a:ext cx="1223700" cy="572400"/>
          </a:xfrm>
          <a:prstGeom prst="rect">
            <a:avLst/>
          </a:prstGeom>
        </p:spPr>
        <p:txBody>
          <a:bodyPr spcFirstLastPara="1" wrap="square" lIns="91425" tIns="91425" rIns="91425" bIns="91425" anchor="b" anchorCtr="0">
            <a:noAutofit/>
          </a:bodyPr>
          <a:lstStyle>
            <a:lvl1pPr lvl="0" algn="ctr" rtl="0">
              <a:spcBef>
                <a:spcPts val="0"/>
              </a:spcBef>
              <a:spcAft>
                <a:spcPts val="0"/>
              </a:spcAft>
              <a:buClr>
                <a:schemeClr val="lt1"/>
              </a:buClr>
              <a:buSzPts val="3000"/>
              <a:buFont typeface="Barlow Condensed ExtraBold"/>
              <a:buNone/>
              <a:defRPr sz="3000" b="0">
                <a:solidFill>
                  <a:schemeClr val="lt1"/>
                </a:solidFill>
                <a:latin typeface="Barlow Condensed ExtraBold"/>
                <a:ea typeface="Barlow Condensed ExtraBold"/>
                <a:cs typeface="Barlow Condensed ExtraBold"/>
                <a:sym typeface="Barlow Condensed ExtraBold"/>
              </a:defRPr>
            </a:lvl1pPr>
            <a:lvl2pPr lvl="1" algn="ctr" rtl="0">
              <a:spcBef>
                <a:spcPts val="0"/>
              </a:spcBef>
              <a:spcAft>
                <a:spcPts val="0"/>
              </a:spcAft>
              <a:buClr>
                <a:schemeClr val="lt1"/>
              </a:buClr>
              <a:buSzPts val="3000"/>
              <a:buFont typeface="Barlow Condensed ExtraBold"/>
              <a:buNone/>
              <a:defRPr sz="3000">
                <a:solidFill>
                  <a:schemeClr val="lt1"/>
                </a:solidFill>
                <a:latin typeface="Barlow Condensed ExtraBold"/>
                <a:ea typeface="Barlow Condensed ExtraBold"/>
                <a:cs typeface="Barlow Condensed ExtraBold"/>
                <a:sym typeface="Barlow Condensed ExtraBold"/>
              </a:defRPr>
            </a:lvl2pPr>
            <a:lvl3pPr lvl="2" algn="ctr" rtl="0">
              <a:spcBef>
                <a:spcPts val="0"/>
              </a:spcBef>
              <a:spcAft>
                <a:spcPts val="0"/>
              </a:spcAft>
              <a:buClr>
                <a:schemeClr val="lt1"/>
              </a:buClr>
              <a:buSzPts val="3000"/>
              <a:buFont typeface="Barlow Condensed ExtraBold"/>
              <a:buNone/>
              <a:defRPr sz="3000">
                <a:solidFill>
                  <a:schemeClr val="lt1"/>
                </a:solidFill>
                <a:latin typeface="Barlow Condensed ExtraBold"/>
                <a:ea typeface="Barlow Condensed ExtraBold"/>
                <a:cs typeface="Barlow Condensed ExtraBold"/>
                <a:sym typeface="Barlow Condensed ExtraBold"/>
              </a:defRPr>
            </a:lvl3pPr>
            <a:lvl4pPr lvl="3" algn="ctr" rtl="0">
              <a:spcBef>
                <a:spcPts val="0"/>
              </a:spcBef>
              <a:spcAft>
                <a:spcPts val="0"/>
              </a:spcAft>
              <a:buClr>
                <a:schemeClr val="lt1"/>
              </a:buClr>
              <a:buSzPts val="3000"/>
              <a:buFont typeface="Barlow Condensed ExtraBold"/>
              <a:buNone/>
              <a:defRPr sz="3000">
                <a:solidFill>
                  <a:schemeClr val="lt1"/>
                </a:solidFill>
                <a:latin typeface="Barlow Condensed ExtraBold"/>
                <a:ea typeface="Barlow Condensed ExtraBold"/>
                <a:cs typeface="Barlow Condensed ExtraBold"/>
                <a:sym typeface="Barlow Condensed ExtraBold"/>
              </a:defRPr>
            </a:lvl4pPr>
            <a:lvl5pPr lvl="4" algn="ctr" rtl="0">
              <a:spcBef>
                <a:spcPts val="0"/>
              </a:spcBef>
              <a:spcAft>
                <a:spcPts val="0"/>
              </a:spcAft>
              <a:buClr>
                <a:schemeClr val="lt1"/>
              </a:buClr>
              <a:buSzPts val="3000"/>
              <a:buFont typeface="Barlow Condensed ExtraBold"/>
              <a:buNone/>
              <a:defRPr sz="3000">
                <a:solidFill>
                  <a:schemeClr val="lt1"/>
                </a:solidFill>
                <a:latin typeface="Barlow Condensed ExtraBold"/>
                <a:ea typeface="Barlow Condensed ExtraBold"/>
                <a:cs typeface="Barlow Condensed ExtraBold"/>
                <a:sym typeface="Barlow Condensed ExtraBold"/>
              </a:defRPr>
            </a:lvl5pPr>
            <a:lvl6pPr lvl="5" algn="ctr" rtl="0">
              <a:spcBef>
                <a:spcPts val="0"/>
              </a:spcBef>
              <a:spcAft>
                <a:spcPts val="0"/>
              </a:spcAft>
              <a:buClr>
                <a:schemeClr val="lt1"/>
              </a:buClr>
              <a:buSzPts val="3000"/>
              <a:buFont typeface="Barlow Condensed ExtraBold"/>
              <a:buNone/>
              <a:defRPr sz="3000">
                <a:solidFill>
                  <a:schemeClr val="lt1"/>
                </a:solidFill>
                <a:latin typeface="Barlow Condensed ExtraBold"/>
                <a:ea typeface="Barlow Condensed ExtraBold"/>
                <a:cs typeface="Barlow Condensed ExtraBold"/>
                <a:sym typeface="Barlow Condensed ExtraBold"/>
              </a:defRPr>
            </a:lvl6pPr>
            <a:lvl7pPr lvl="6" algn="ctr" rtl="0">
              <a:spcBef>
                <a:spcPts val="0"/>
              </a:spcBef>
              <a:spcAft>
                <a:spcPts val="0"/>
              </a:spcAft>
              <a:buClr>
                <a:schemeClr val="lt1"/>
              </a:buClr>
              <a:buSzPts val="3000"/>
              <a:buFont typeface="Barlow Condensed ExtraBold"/>
              <a:buNone/>
              <a:defRPr sz="3000">
                <a:solidFill>
                  <a:schemeClr val="lt1"/>
                </a:solidFill>
                <a:latin typeface="Barlow Condensed ExtraBold"/>
                <a:ea typeface="Barlow Condensed ExtraBold"/>
                <a:cs typeface="Barlow Condensed ExtraBold"/>
                <a:sym typeface="Barlow Condensed ExtraBold"/>
              </a:defRPr>
            </a:lvl7pPr>
            <a:lvl8pPr lvl="7" algn="ctr" rtl="0">
              <a:spcBef>
                <a:spcPts val="0"/>
              </a:spcBef>
              <a:spcAft>
                <a:spcPts val="0"/>
              </a:spcAft>
              <a:buClr>
                <a:schemeClr val="lt1"/>
              </a:buClr>
              <a:buSzPts val="3000"/>
              <a:buFont typeface="Barlow Condensed ExtraBold"/>
              <a:buNone/>
              <a:defRPr sz="3000">
                <a:solidFill>
                  <a:schemeClr val="lt1"/>
                </a:solidFill>
                <a:latin typeface="Barlow Condensed ExtraBold"/>
                <a:ea typeface="Barlow Condensed ExtraBold"/>
                <a:cs typeface="Barlow Condensed ExtraBold"/>
                <a:sym typeface="Barlow Condensed ExtraBold"/>
              </a:defRPr>
            </a:lvl8pPr>
            <a:lvl9pPr lvl="8" algn="ctr" rtl="0">
              <a:spcBef>
                <a:spcPts val="0"/>
              </a:spcBef>
              <a:spcAft>
                <a:spcPts val="0"/>
              </a:spcAft>
              <a:buClr>
                <a:schemeClr val="lt1"/>
              </a:buClr>
              <a:buSzPts val="3000"/>
              <a:buFont typeface="Barlow Condensed ExtraBold"/>
              <a:buNone/>
              <a:defRPr sz="3000">
                <a:solidFill>
                  <a:schemeClr val="lt1"/>
                </a:solidFill>
                <a:latin typeface="Barlow Condensed ExtraBold"/>
                <a:ea typeface="Barlow Condensed ExtraBold"/>
                <a:cs typeface="Barlow Condensed ExtraBold"/>
                <a:sym typeface="Barlow Condensed ExtraBold"/>
              </a:defRPr>
            </a:lvl9pPr>
          </a:lstStyle>
          <a:p>
            <a:r>
              <a:t>xx%</a:t>
            </a:r>
          </a:p>
        </p:txBody>
      </p:sp>
      <p:sp>
        <p:nvSpPr>
          <p:cNvPr id="169" name="Google Shape;169;p21"/>
          <p:cNvSpPr txBox="1">
            <a:spLocks noGrp="1"/>
          </p:cNvSpPr>
          <p:nvPr>
            <p:ph type="title" idx="5" hasCustomPrompt="1"/>
          </p:nvPr>
        </p:nvSpPr>
        <p:spPr>
          <a:xfrm>
            <a:off x="3960150" y="2173477"/>
            <a:ext cx="1223700" cy="572400"/>
          </a:xfrm>
          <a:prstGeom prst="rect">
            <a:avLst/>
          </a:prstGeom>
        </p:spPr>
        <p:txBody>
          <a:bodyPr spcFirstLastPara="1" wrap="square" lIns="91425" tIns="91425" rIns="91425" bIns="91425" anchor="b" anchorCtr="0">
            <a:noAutofit/>
          </a:bodyPr>
          <a:lstStyle>
            <a:lvl1pPr lvl="0" algn="ctr" rtl="0">
              <a:spcBef>
                <a:spcPts val="0"/>
              </a:spcBef>
              <a:spcAft>
                <a:spcPts val="0"/>
              </a:spcAft>
              <a:buClr>
                <a:schemeClr val="lt1"/>
              </a:buClr>
              <a:buSzPts val="3000"/>
              <a:buFont typeface="Barlow Condensed ExtraBold"/>
              <a:buNone/>
              <a:defRPr sz="3000" b="0">
                <a:solidFill>
                  <a:schemeClr val="lt1"/>
                </a:solidFill>
                <a:latin typeface="Barlow Condensed ExtraBold"/>
                <a:ea typeface="Barlow Condensed ExtraBold"/>
                <a:cs typeface="Barlow Condensed ExtraBold"/>
                <a:sym typeface="Barlow Condensed ExtraBold"/>
              </a:defRPr>
            </a:lvl1pPr>
            <a:lvl2pPr lvl="1" algn="ctr" rtl="0">
              <a:spcBef>
                <a:spcPts val="0"/>
              </a:spcBef>
              <a:spcAft>
                <a:spcPts val="0"/>
              </a:spcAft>
              <a:buClr>
                <a:schemeClr val="lt1"/>
              </a:buClr>
              <a:buSzPts val="3000"/>
              <a:buFont typeface="Barlow Condensed ExtraBold"/>
              <a:buNone/>
              <a:defRPr sz="3000">
                <a:solidFill>
                  <a:schemeClr val="lt1"/>
                </a:solidFill>
                <a:latin typeface="Barlow Condensed ExtraBold"/>
                <a:ea typeface="Barlow Condensed ExtraBold"/>
                <a:cs typeface="Barlow Condensed ExtraBold"/>
                <a:sym typeface="Barlow Condensed ExtraBold"/>
              </a:defRPr>
            </a:lvl2pPr>
            <a:lvl3pPr lvl="2" algn="ctr" rtl="0">
              <a:spcBef>
                <a:spcPts val="0"/>
              </a:spcBef>
              <a:spcAft>
                <a:spcPts val="0"/>
              </a:spcAft>
              <a:buClr>
                <a:schemeClr val="lt1"/>
              </a:buClr>
              <a:buSzPts val="3000"/>
              <a:buFont typeface="Barlow Condensed ExtraBold"/>
              <a:buNone/>
              <a:defRPr sz="3000">
                <a:solidFill>
                  <a:schemeClr val="lt1"/>
                </a:solidFill>
                <a:latin typeface="Barlow Condensed ExtraBold"/>
                <a:ea typeface="Barlow Condensed ExtraBold"/>
                <a:cs typeface="Barlow Condensed ExtraBold"/>
                <a:sym typeface="Barlow Condensed ExtraBold"/>
              </a:defRPr>
            </a:lvl3pPr>
            <a:lvl4pPr lvl="3" algn="ctr" rtl="0">
              <a:spcBef>
                <a:spcPts val="0"/>
              </a:spcBef>
              <a:spcAft>
                <a:spcPts val="0"/>
              </a:spcAft>
              <a:buClr>
                <a:schemeClr val="lt1"/>
              </a:buClr>
              <a:buSzPts val="3000"/>
              <a:buFont typeface="Barlow Condensed ExtraBold"/>
              <a:buNone/>
              <a:defRPr sz="3000">
                <a:solidFill>
                  <a:schemeClr val="lt1"/>
                </a:solidFill>
                <a:latin typeface="Barlow Condensed ExtraBold"/>
                <a:ea typeface="Barlow Condensed ExtraBold"/>
                <a:cs typeface="Barlow Condensed ExtraBold"/>
                <a:sym typeface="Barlow Condensed ExtraBold"/>
              </a:defRPr>
            </a:lvl4pPr>
            <a:lvl5pPr lvl="4" algn="ctr" rtl="0">
              <a:spcBef>
                <a:spcPts val="0"/>
              </a:spcBef>
              <a:spcAft>
                <a:spcPts val="0"/>
              </a:spcAft>
              <a:buClr>
                <a:schemeClr val="lt1"/>
              </a:buClr>
              <a:buSzPts val="3000"/>
              <a:buFont typeface="Barlow Condensed ExtraBold"/>
              <a:buNone/>
              <a:defRPr sz="3000">
                <a:solidFill>
                  <a:schemeClr val="lt1"/>
                </a:solidFill>
                <a:latin typeface="Barlow Condensed ExtraBold"/>
                <a:ea typeface="Barlow Condensed ExtraBold"/>
                <a:cs typeface="Barlow Condensed ExtraBold"/>
                <a:sym typeface="Barlow Condensed ExtraBold"/>
              </a:defRPr>
            </a:lvl5pPr>
            <a:lvl6pPr lvl="5" algn="ctr" rtl="0">
              <a:spcBef>
                <a:spcPts val="0"/>
              </a:spcBef>
              <a:spcAft>
                <a:spcPts val="0"/>
              </a:spcAft>
              <a:buClr>
                <a:schemeClr val="lt1"/>
              </a:buClr>
              <a:buSzPts val="3000"/>
              <a:buFont typeface="Barlow Condensed ExtraBold"/>
              <a:buNone/>
              <a:defRPr sz="3000">
                <a:solidFill>
                  <a:schemeClr val="lt1"/>
                </a:solidFill>
                <a:latin typeface="Barlow Condensed ExtraBold"/>
                <a:ea typeface="Barlow Condensed ExtraBold"/>
                <a:cs typeface="Barlow Condensed ExtraBold"/>
                <a:sym typeface="Barlow Condensed ExtraBold"/>
              </a:defRPr>
            </a:lvl6pPr>
            <a:lvl7pPr lvl="6" algn="ctr" rtl="0">
              <a:spcBef>
                <a:spcPts val="0"/>
              </a:spcBef>
              <a:spcAft>
                <a:spcPts val="0"/>
              </a:spcAft>
              <a:buClr>
                <a:schemeClr val="lt1"/>
              </a:buClr>
              <a:buSzPts val="3000"/>
              <a:buFont typeface="Barlow Condensed ExtraBold"/>
              <a:buNone/>
              <a:defRPr sz="3000">
                <a:solidFill>
                  <a:schemeClr val="lt1"/>
                </a:solidFill>
                <a:latin typeface="Barlow Condensed ExtraBold"/>
                <a:ea typeface="Barlow Condensed ExtraBold"/>
                <a:cs typeface="Barlow Condensed ExtraBold"/>
                <a:sym typeface="Barlow Condensed ExtraBold"/>
              </a:defRPr>
            </a:lvl7pPr>
            <a:lvl8pPr lvl="7" algn="ctr" rtl="0">
              <a:spcBef>
                <a:spcPts val="0"/>
              </a:spcBef>
              <a:spcAft>
                <a:spcPts val="0"/>
              </a:spcAft>
              <a:buClr>
                <a:schemeClr val="lt1"/>
              </a:buClr>
              <a:buSzPts val="3000"/>
              <a:buFont typeface="Barlow Condensed ExtraBold"/>
              <a:buNone/>
              <a:defRPr sz="3000">
                <a:solidFill>
                  <a:schemeClr val="lt1"/>
                </a:solidFill>
                <a:latin typeface="Barlow Condensed ExtraBold"/>
                <a:ea typeface="Barlow Condensed ExtraBold"/>
                <a:cs typeface="Barlow Condensed ExtraBold"/>
                <a:sym typeface="Barlow Condensed ExtraBold"/>
              </a:defRPr>
            </a:lvl8pPr>
            <a:lvl9pPr lvl="8" algn="ctr" rtl="0">
              <a:spcBef>
                <a:spcPts val="0"/>
              </a:spcBef>
              <a:spcAft>
                <a:spcPts val="0"/>
              </a:spcAft>
              <a:buClr>
                <a:schemeClr val="lt1"/>
              </a:buClr>
              <a:buSzPts val="3000"/>
              <a:buFont typeface="Barlow Condensed ExtraBold"/>
              <a:buNone/>
              <a:defRPr sz="3000">
                <a:solidFill>
                  <a:schemeClr val="lt1"/>
                </a:solidFill>
                <a:latin typeface="Barlow Condensed ExtraBold"/>
                <a:ea typeface="Barlow Condensed ExtraBold"/>
                <a:cs typeface="Barlow Condensed ExtraBold"/>
                <a:sym typeface="Barlow Condensed ExtraBold"/>
              </a:defRPr>
            </a:lvl9pPr>
          </a:lstStyle>
          <a:p>
            <a:r>
              <a:t>xx%</a:t>
            </a:r>
          </a:p>
        </p:txBody>
      </p:sp>
      <p:sp>
        <p:nvSpPr>
          <p:cNvPr id="170" name="Google Shape;170;p21"/>
          <p:cNvSpPr txBox="1">
            <a:spLocks noGrp="1"/>
          </p:cNvSpPr>
          <p:nvPr>
            <p:ph type="title" idx="6" hasCustomPrompt="1"/>
          </p:nvPr>
        </p:nvSpPr>
        <p:spPr>
          <a:xfrm>
            <a:off x="6498275" y="2148377"/>
            <a:ext cx="1223700" cy="572400"/>
          </a:xfrm>
          <a:prstGeom prst="rect">
            <a:avLst/>
          </a:prstGeom>
        </p:spPr>
        <p:txBody>
          <a:bodyPr spcFirstLastPara="1" wrap="square" lIns="91425" tIns="91425" rIns="91425" bIns="91425" anchor="b" anchorCtr="0">
            <a:noAutofit/>
          </a:bodyPr>
          <a:lstStyle>
            <a:lvl1pPr lvl="0" algn="ctr" rtl="0">
              <a:spcBef>
                <a:spcPts val="0"/>
              </a:spcBef>
              <a:spcAft>
                <a:spcPts val="0"/>
              </a:spcAft>
              <a:buClr>
                <a:schemeClr val="lt1"/>
              </a:buClr>
              <a:buSzPts val="3000"/>
              <a:buFont typeface="Barlow Condensed ExtraBold"/>
              <a:buNone/>
              <a:defRPr sz="3000" b="0">
                <a:solidFill>
                  <a:schemeClr val="lt1"/>
                </a:solidFill>
                <a:latin typeface="Barlow Condensed ExtraBold"/>
                <a:ea typeface="Barlow Condensed ExtraBold"/>
                <a:cs typeface="Barlow Condensed ExtraBold"/>
                <a:sym typeface="Barlow Condensed ExtraBold"/>
              </a:defRPr>
            </a:lvl1pPr>
            <a:lvl2pPr lvl="1" algn="ctr" rtl="0">
              <a:spcBef>
                <a:spcPts val="0"/>
              </a:spcBef>
              <a:spcAft>
                <a:spcPts val="0"/>
              </a:spcAft>
              <a:buClr>
                <a:schemeClr val="lt1"/>
              </a:buClr>
              <a:buSzPts val="3000"/>
              <a:buFont typeface="Barlow Condensed ExtraBold"/>
              <a:buNone/>
              <a:defRPr sz="3000">
                <a:solidFill>
                  <a:schemeClr val="lt1"/>
                </a:solidFill>
                <a:latin typeface="Barlow Condensed ExtraBold"/>
                <a:ea typeface="Barlow Condensed ExtraBold"/>
                <a:cs typeface="Barlow Condensed ExtraBold"/>
                <a:sym typeface="Barlow Condensed ExtraBold"/>
              </a:defRPr>
            </a:lvl2pPr>
            <a:lvl3pPr lvl="2" algn="ctr" rtl="0">
              <a:spcBef>
                <a:spcPts val="0"/>
              </a:spcBef>
              <a:spcAft>
                <a:spcPts val="0"/>
              </a:spcAft>
              <a:buClr>
                <a:schemeClr val="lt1"/>
              </a:buClr>
              <a:buSzPts val="3000"/>
              <a:buFont typeface="Barlow Condensed ExtraBold"/>
              <a:buNone/>
              <a:defRPr sz="3000">
                <a:solidFill>
                  <a:schemeClr val="lt1"/>
                </a:solidFill>
                <a:latin typeface="Barlow Condensed ExtraBold"/>
                <a:ea typeface="Barlow Condensed ExtraBold"/>
                <a:cs typeface="Barlow Condensed ExtraBold"/>
                <a:sym typeface="Barlow Condensed ExtraBold"/>
              </a:defRPr>
            </a:lvl3pPr>
            <a:lvl4pPr lvl="3" algn="ctr" rtl="0">
              <a:spcBef>
                <a:spcPts val="0"/>
              </a:spcBef>
              <a:spcAft>
                <a:spcPts val="0"/>
              </a:spcAft>
              <a:buClr>
                <a:schemeClr val="lt1"/>
              </a:buClr>
              <a:buSzPts val="3000"/>
              <a:buFont typeface="Barlow Condensed ExtraBold"/>
              <a:buNone/>
              <a:defRPr sz="3000">
                <a:solidFill>
                  <a:schemeClr val="lt1"/>
                </a:solidFill>
                <a:latin typeface="Barlow Condensed ExtraBold"/>
                <a:ea typeface="Barlow Condensed ExtraBold"/>
                <a:cs typeface="Barlow Condensed ExtraBold"/>
                <a:sym typeface="Barlow Condensed ExtraBold"/>
              </a:defRPr>
            </a:lvl4pPr>
            <a:lvl5pPr lvl="4" algn="ctr" rtl="0">
              <a:spcBef>
                <a:spcPts val="0"/>
              </a:spcBef>
              <a:spcAft>
                <a:spcPts val="0"/>
              </a:spcAft>
              <a:buClr>
                <a:schemeClr val="lt1"/>
              </a:buClr>
              <a:buSzPts val="3000"/>
              <a:buFont typeface="Barlow Condensed ExtraBold"/>
              <a:buNone/>
              <a:defRPr sz="3000">
                <a:solidFill>
                  <a:schemeClr val="lt1"/>
                </a:solidFill>
                <a:latin typeface="Barlow Condensed ExtraBold"/>
                <a:ea typeface="Barlow Condensed ExtraBold"/>
                <a:cs typeface="Barlow Condensed ExtraBold"/>
                <a:sym typeface="Barlow Condensed ExtraBold"/>
              </a:defRPr>
            </a:lvl5pPr>
            <a:lvl6pPr lvl="5" algn="ctr" rtl="0">
              <a:spcBef>
                <a:spcPts val="0"/>
              </a:spcBef>
              <a:spcAft>
                <a:spcPts val="0"/>
              </a:spcAft>
              <a:buClr>
                <a:schemeClr val="lt1"/>
              </a:buClr>
              <a:buSzPts val="3000"/>
              <a:buFont typeface="Barlow Condensed ExtraBold"/>
              <a:buNone/>
              <a:defRPr sz="3000">
                <a:solidFill>
                  <a:schemeClr val="lt1"/>
                </a:solidFill>
                <a:latin typeface="Barlow Condensed ExtraBold"/>
                <a:ea typeface="Barlow Condensed ExtraBold"/>
                <a:cs typeface="Barlow Condensed ExtraBold"/>
                <a:sym typeface="Barlow Condensed ExtraBold"/>
              </a:defRPr>
            </a:lvl6pPr>
            <a:lvl7pPr lvl="6" algn="ctr" rtl="0">
              <a:spcBef>
                <a:spcPts val="0"/>
              </a:spcBef>
              <a:spcAft>
                <a:spcPts val="0"/>
              </a:spcAft>
              <a:buClr>
                <a:schemeClr val="lt1"/>
              </a:buClr>
              <a:buSzPts val="3000"/>
              <a:buFont typeface="Barlow Condensed ExtraBold"/>
              <a:buNone/>
              <a:defRPr sz="3000">
                <a:solidFill>
                  <a:schemeClr val="lt1"/>
                </a:solidFill>
                <a:latin typeface="Barlow Condensed ExtraBold"/>
                <a:ea typeface="Barlow Condensed ExtraBold"/>
                <a:cs typeface="Barlow Condensed ExtraBold"/>
                <a:sym typeface="Barlow Condensed ExtraBold"/>
              </a:defRPr>
            </a:lvl7pPr>
            <a:lvl8pPr lvl="7" algn="ctr" rtl="0">
              <a:spcBef>
                <a:spcPts val="0"/>
              </a:spcBef>
              <a:spcAft>
                <a:spcPts val="0"/>
              </a:spcAft>
              <a:buClr>
                <a:schemeClr val="lt1"/>
              </a:buClr>
              <a:buSzPts val="3000"/>
              <a:buFont typeface="Barlow Condensed ExtraBold"/>
              <a:buNone/>
              <a:defRPr sz="3000">
                <a:solidFill>
                  <a:schemeClr val="lt1"/>
                </a:solidFill>
                <a:latin typeface="Barlow Condensed ExtraBold"/>
                <a:ea typeface="Barlow Condensed ExtraBold"/>
                <a:cs typeface="Barlow Condensed ExtraBold"/>
                <a:sym typeface="Barlow Condensed ExtraBold"/>
              </a:defRPr>
            </a:lvl8pPr>
            <a:lvl9pPr lvl="8" algn="ctr" rtl="0">
              <a:spcBef>
                <a:spcPts val="0"/>
              </a:spcBef>
              <a:spcAft>
                <a:spcPts val="0"/>
              </a:spcAft>
              <a:buClr>
                <a:schemeClr val="lt1"/>
              </a:buClr>
              <a:buSzPts val="3000"/>
              <a:buFont typeface="Barlow Condensed ExtraBold"/>
              <a:buNone/>
              <a:defRPr sz="3000">
                <a:solidFill>
                  <a:schemeClr val="lt1"/>
                </a:solidFill>
                <a:latin typeface="Barlow Condensed ExtraBold"/>
                <a:ea typeface="Barlow Condensed ExtraBold"/>
                <a:cs typeface="Barlow Condensed ExtraBold"/>
                <a:sym typeface="Barlow Condensed ExtraBold"/>
              </a:defRPr>
            </a:lvl9pPr>
          </a:lstStyle>
          <a:p>
            <a:r>
              <a:t>xx%</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 Two Columns 2">
  <p:cSld name="TITLE_1_1_4">
    <p:bg>
      <p:bgPr>
        <a:solidFill>
          <a:srgbClr val="4E95FA"/>
        </a:solidFill>
        <a:effectLst/>
      </p:bgPr>
    </p:bg>
    <p:spTree>
      <p:nvGrpSpPr>
        <p:cNvPr id="1" name="Shape 171"/>
        <p:cNvGrpSpPr/>
        <p:nvPr/>
      </p:nvGrpSpPr>
      <p:grpSpPr>
        <a:xfrm>
          <a:off x="0" y="0"/>
          <a:ext cx="0" cy="0"/>
          <a:chOff x="0" y="0"/>
          <a:chExt cx="0" cy="0"/>
        </a:xfrm>
      </p:grpSpPr>
      <p:sp>
        <p:nvSpPr>
          <p:cNvPr id="172" name="Google Shape;172;p22"/>
          <p:cNvSpPr txBox="1">
            <a:spLocks noGrp="1"/>
          </p:cNvSpPr>
          <p:nvPr>
            <p:ph type="ctrTitle"/>
          </p:nvPr>
        </p:nvSpPr>
        <p:spPr>
          <a:xfrm>
            <a:off x="804250" y="431150"/>
            <a:ext cx="2865300" cy="10062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lt1"/>
              </a:buClr>
              <a:buSzPts val="3200"/>
              <a:buNone/>
              <a:defRPr sz="3200">
                <a:solidFill>
                  <a:schemeClr val="lt1"/>
                </a:solidFill>
              </a:defRPr>
            </a:lvl1pPr>
            <a:lvl2pPr lvl="1" algn="ctr" rtl="0">
              <a:spcBef>
                <a:spcPts val="0"/>
              </a:spcBef>
              <a:spcAft>
                <a:spcPts val="0"/>
              </a:spcAft>
              <a:buSzPts val="3000"/>
              <a:buNone/>
              <a:defRPr sz="3000"/>
            </a:lvl2pPr>
            <a:lvl3pPr lvl="2" algn="ctr" rtl="0">
              <a:spcBef>
                <a:spcPts val="0"/>
              </a:spcBef>
              <a:spcAft>
                <a:spcPts val="0"/>
              </a:spcAft>
              <a:buSzPts val="3000"/>
              <a:buNone/>
              <a:defRPr sz="3000"/>
            </a:lvl3pPr>
            <a:lvl4pPr lvl="3" algn="ctr" rtl="0">
              <a:spcBef>
                <a:spcPts val="0"/>
              </a:spcBef>
              <a:spcAft>
                <a:spcPts val="0"/>
              </a:spcAft>
              <a:buSzPts val="3000"/>
              <a:buNone/>
              <a:defRPr sz="3000"/>
            </a:lvl4pPr>
            <a:lvl5pPr lvl="4" algn="ctr" rtl="0">
              <a:spcBef>
                <a:spcPts val="0"/>
              </a:spcBef>
              <a:spcAft>
                <a:spcPts val="0"/>
              </a:spcAft>
              <a:buSzPts val="3000"/>
              <a:buNone/>
              <a:defRPr sz="3000"/>
            </a:lvl5pPr>
            <a:lvl6pPr lvl="5" algn="ctr" rtl="0">
              <a:spcBef>
                <a:spcPts val="0"/>
              </a:spcBef>
              <a:spcAft>
                <a:spcPts val="0"/>
              </a:spcAft>
              <a:buSzPts val="3000"/>
              <a:buNone/>
              <a:defRPr sz="3000"/>
            </a:lvl6pPr>
            <a:lvl7pPr lvl="6" algn="ctr" rtl="0">
              <a:spcBef>
                <a:spcPts val="0"/>
              </a:spcBef>
              <a:spcAft>
                <a:spcPts val="0"/>
              </a:spcAft>
              <a:buSzPts val="3000"/>
              <a:buNone/>
              <a:defRPr sz="3000"/>
            </a:lvl7pPr>
            <a:lvl8pPr lvl="7" algn="ctr" rtl="0">
              <a:spcBef>
                <a:spcPts val="0"/>
              </a:spcBef>
              <a:spcAft>
                <a:spcPts val="0"/>
              </a:spcAft>
              <a:buSzPts val="3000"/>
              <a:buNone/>
              <a:defRPr sz="3000"/>
            </a:lvl8pPr>
            <a:lvl9pPr lvl="8" algn="ctr" rtl="0">
              <a:spcBef>
                <a:spcPts val="0"/>
              </a:spcBef>
              <a:spcAft>
                <a:spcPts val="0"/>
              </a:spcAft>
              <a:buSzPts val="3000"/>
              <a:buNone/>
              <a:defRPr sz="3000"/>
            </a:lvl9pPr>
          </a:lstStyle>
          <a:p>
            <a:endParaRPr/>
          </a:p>
        </p:txBody>
      </p:sp>
      <p:sp>
        <p:nvSpPr>
          <p:cNvPr id="173" name="Google Shape;173;p22"/>
          <p:cNvSpPr txBox="1">
            <a:spLocks noGrp="1"/>
          </p:cNvSpPr>
          <p:nvPr>
            <p:ph type="subTitle" idx="1"/>
          </p:nvPr>
        </p:nvSpPr>
        <p:spPr>
          <a:xfrm>
            <a:off x="1630725" y="3613550"/>
            <a:ext cx="2277600" cy="1006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lt1"/>
              </a:buClr>
              <a:buSzPts val="1600"/>
              <a:buNone/>
              <a:defRPr sz="1600">
                <a:solidFill>
                  <a:schemeClr val="lt1"/>
                </a:solidFill>
              </a:defRPr>
            </a:lvl1pPr>
            <a:lvl2pPr lvl="1" algn="ctr" rtl="0">
              <a:lnSpc>
                <a:spcPct val="100000"/>
              </a:lnSpc>
              <a:spcBef>
                <a:spcPts val="0"/>
              </a:spcBef>
              <a:spcAft>
                <a:spcPts val="0"/>
              </a:spcAft>
              <a:buSzPts val="1600"/>
              <a:buNone/>
              <a:defRPr sz="1600"/>
            </a:lvl2pPr>
            <a:lvl3pPr lvl="2" algn="ctr" rtl="0">
              <a:lnSpc>
                <a:spcPct val="100000"/>
              </a:lnSpc>
              <a:spcBef>
                <a:spcPts val="0"/>
              </a:spcBef>
              <a:spcAft>
                <a:spcPts val="0"/>
              </a:spcAft>
              <a:buSzPts val="1600"/>
              <a:buNone/>
              <a:defRPr sz="1600"/>
            </a:lvl3pPr>
            <a:lvl4pPr lvl="3" algn="ctr" rtl="0">
              <a:lnSpc>
                <a:spcPct val="100000"/>
              </a:lnSpc>
              <a:spcBef>
                <a:spcPts val="0"/>
              </a:spcBef>
              <a:spcAft>
                <a:spcPts val="0"/>
              </a:spcAft>
              <a:buSzPts val="1600"/>
              <a:buNone/>
              <a:defRPr sz="1600"/>
            </a:lvl4pPr>
            <a:lvl5pPr lvl="4" algn="ctr" rtl="0">
              <a:lnSpc>
                <a:spcPct val="100000"/>
              </a:lnSpc>
              <a:spcBef>
                <a:spcPts val="0"/>
              </a:spcBef>
              <a:spcAft>
                <a:spcPts val="0"/>
              </a:spcAft>
              <a:buSzPts val="1600"/>
              <a:buNone/>
              <a:defRPr sz="1600"/>
            </a:lvl5pPr>
            <a:lvl6pPr lvl="5" algn="ctr" rtl="0">
              <a:lnSpc>
                <a:spcPct val="100000"/>
              </a:lnSpc>
              <a:spcBef>
                <a:spcPts val="0"/>
              </a:spcBef>
              <a:spcAft>
                <a:spcPts val="0"/>
              </a:spcAft>
              <a:buSzPts val="1600"/>
              <a:buNone/>
              <a:defRPr sz="1600"/>
            </a:lvl6pPr>
            <a:lvl7pPr lvl="6" algn="ctr" rtl="0">
              <a:lnSpc>
                <a:spcPct val="100000"/>
              </a:lnSpc>
              <a:spcBef>
                <a:spcPts val="0"/>
              </a:spcBef>
              <a:spcAft>
                <a:spcPts val="0"/>
              </a:spcAft>
              <a:buSzPts val="1600"/>
              <a:buNone/>
              <a:defRPr sz="1600"/>
            </a:lvl7pPr>
            <a:lvl8pPr lvl="7" algn="ctr" rtl="0">
              <a:lnSpc>
                <a:spcPct val="100000"/>
              </a:lnSpc>
              <a:spcBef>
                <a:spcPts val="0"/>
              </a:spcBef>
              <a:spcAft>
                <a:spcPts val="0"/>
              </a:spcAft>
              <a:buSzPts val="1600"/>
              <a:buNone/>
              <a:defRPr sz="1600"/>
            </a:lvl8pPr>
            <a:lvl9pPr lvl="8" algn="ctr" rtl="0">
              <a:lnSpc>
                <a:spcPct val="100000"/>
              </a:lnSpc>
              <a:spcBef>
                <a:spcPts val="0"/>
              </a:spcBef>
              <a:spcAft>
                <a:spcPts val="0"/>
              </a:spcAft>
              <a:buSzPts val="1600"/>
              <a:buNone/>
              <a:defRPr sz="1600"/>
            </a:lvl9pPr>
          </a:lstStyle>
          <a:p>
            <a:endParaRPr/>
          </a:p>
        </p:txBody>
      </p:sp>
      <p:sp>
        <p:nvSpPr>
          <p:cNvPr id="174" name="Google Shape;174;p22"/>
          <p:cNvSpPr txBox="1">
            <a:spLocks noGrp="1"/>
          </p:cNvSpPr>
          <p:nvPr>
            <p:ph type="ctrTitle" idx="2"/>
          </p:nvPr>
        </p:nvSpPr>
        <p:spPr>
          <a:xfrm>
            <a:off x="1630725" y="3154300"/>
            <a:ext cx="2277600" cy="537900"/>
          </a:xfrm>
          <a:prstGeom prst="rect">
            <a:avLst/>
          </a:prstGeom>
        </p:spPr>
        <p:txBody>
          <a:bodyPr spcFirstLastPara="1" wrap="square" lIns="91425" tIns="91425" rIns="91425" bIns="91425" anchor="b" anchorCtr="0">
            <a:noAutofit/>
          </a:bodyPr>
          <a:lstStyle>
            <a:lvl1pPr lvl="0" algn="ctr" rtl="0">
              <a:spcBef>
                <a:spcPts val="0"/>
              </a:spcBef>
              <a:spcAft>
                <a:spcPts val="0"/>
              </a:spcAft>
              <a:buClr>
                <a:schemeClr val="lt1"/>
              </a:buClr>
              <a:buSzPts val="2000"/>
              <a:buNone/>
              <a:defRPr sz="2000">
                <a:solidFill>
                  <a:schemeClr val="lt1"/>
                </a:solidFill>
              </a:defRPr>
            </a:lvl1pPr>
            <a:lvl2pPr lvl="1" algn="ctr" rtl="0">
              <a:spcBef>
                <a:spcPts val="0"/>
              </a:spcBef>
              <a:spcAft>
                <a:spcPts val="0"/>
              </a:spcAft>
              <a:buSzPts val="2000"/>
              <a:buNone/>
              <a:defRPr sz="2000"/>
            </a:lvl2pPr>
            <a:lvl3pPr lvl="2" algn="ctr" rtl="0">
              <a:spcBef>
                <a:spcPts val="0"/>
              </a:spcBef>
              <a:spcAft>
                <a:spcPts val="0"/>
              </a:spcAft>
              <a:buSzPts val="2000"/>
              <a:buNone/>
              <a:defRPr sz="2000"/>
            </a:lvl3pPr>
            <a:lvl4pPr lvl="3" algn="ctr" rtl="0">
              <a:spcBef>
                <a:spcPts val="0"/>
              </a:spcBef>
              <a:spcAft>
                <a:spcPts val="0"/>
              </a:spcAft>
              <a:buSzPts val="2000"/>
              <a:buNone/>
              <a:defRPr sz="2000"/>
            </a:lvl4pPr>
            <a:lvl5pPr lvl="4" algn="ctr" rtl="0">
              <a:spcBef>
                <a:spcPts val="0"/>
              </a:spcBef>
              <a:spcAft>
                <a:spcPts val="0"/>
              </a:spcAft>
              <a:buSzPts val="2000"/>
              <a:buNone/>
              <a:defRPr sz="2000"/>
            </a:lvl5pPr>
            <a:lvl6pPr lvl="5" algn="ctr" rtl="0">
              <a:spcBef>
                <a:spcPts val="0"/>
              </a:spcBef>
              <a:spcAft>
                <a:spcPts val="0"/>
              </a:spcAft>
              <a:buSzPts val="2000"/>
              <a:buNone/>
              <a:defRPr sz="2000"/>
            </a:lvl6pPr>
            <a:lvl7pPr lvl="6" algn="ctr" rtl="0">
              <a:spcBef>
                <a:spcPts val="0"/>
              </a:spcBef>
              <a:spcAft>
                <a:spcPts val="0"/>
              </a:spcAft>
              <a:buSzPts val="2000"/>
              <a:buNone/>
              <a:defRPr sz="2000"/>
            </a:lvl7pPr>
            <a:lvl8pPr lvl="7" algn="ctr" rtl="0">
              <a:spcBef>
                <a:spcPts val="0"/>
              </a:spcBef>
              <a:spcAft>
                <a:spcPts val="0"/>
              </a:spcAft>
              <a:buSzPts val="2000"/>
              <a:buNone/>
              <a:defRPr sz="2000"/>
            </a:lvl8pPr>
            <a:lvl9pPr lvl="8" algn="ctr" rtl="0">
              <a:spcBef>
                <a:spcPts val="0"/>
              </a:spcBef>
              <a:spcAft>
                <a:spcPts val="0"/>
              </a:spcAft>
              <a:buSzPts val="2000"/>
              <a:buNone/>
              <a:defRPr sz="2000"/>
            </a:lvl9pPr>
          </a:lstStyle>
          <a:p>
            <a:endParaRPr/>
          </a:p>
        </p:txBody>
      </p:sp>
      <p:sp>
        <p:nvSpPr>
          <p:cNvPr id="175" name="Google Shape;175;p22"/>
          <p:cNvSpPr txBox="1">
            <a:spLocks noGrp="1"/>
          </p:cNvSpPr>
          <p:nvPr>
            <p:ph type="subTitle" idx="3"/>
          </p:nvPr>
        </p:nvSpPr>
        <p:spPr>
          <a:xfrm>
            <a:off x="5235670" y="3613550"/>
            <a:ext cx="2277600" cy="1006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lt1"/>
              </a:buClr>
              <a:buSzPts val="1600"/>
              <a:buNone/>
              <a:defRPr sz="1600">
                <a:solidFill>
                  <a:schemeClr val="lt1"/>
                </a:solidFill>
              </a:defRPr>
            </a:lvl1pPr>
            <a:lvl2pPr lvl="1" algn="ctr" rtl="0">
              <a:lnSpc>
                <a:spcPct val="100000"/>
              </a:lnSpc>
              <a:spcBef>
                <a:spcPts val="0"/>
              </a:spcBef>
              <a:spcAft>
                <a:spcPts val="0"/>
              </a:spcAft>
              <a:buSzPts val="1600"/>
              <a:buNone/>
              <a:defRPr sz="1600"/>
            </a:lvl2pPr>
            <a:lvl3pPr lvl="2" algn="ctr" rtl="0">
              <a:lnSpc>
                <a:spcPct val="100000"/>
              </a:lnSpc>
              <a:spcBef>
                <a:spcPts val="0"/>
              </a:spcBef>
              <a:spcAft>
                <a:spcPts val="0"/>
              </a:spcAft>
              <a:buSzPts val="1600"/>
              <a:buNone/>
              <a:defRPr sz="1600"/>
            </a:lvl3pPr>
            <a:lvl4pPr lvl="3" algn="ctr" rtl="0">
              <a:lnSpc>
                <a:spcPct val="100000"/>
              </a:lnSpc>
              <a:spcBef>
                <a:spcPts val="0"/>
              </a:spcBef>
              <a:spcAft>
                <a:spcPts val="0"/>
              </a:spcAft>
              <a:buSzPts val="1600"/>
              <a:buNone/>
              <a:defRPr sz="1600"/>
            </a:lvl4pPr>
            <a:lvl5pPr lvl="4" algn="ctr" rtl="0">
              <a:lnSpc>
                <a:spcPct val="100000"/>
              </a:lnSpc>
              <a:spcBef>
                <a:spcPts val="0"/>
              </a:spcBef>
              <a:spcAft>
                <a:spcPts val="0"/>
              </a:spcAft>
              <a:buSzPts val="1600"/>
              <a:buNone/>
              <a:defRPr sz="1600"/>
            </a:lvl5pPr>
            <a:lvl6pPr lvl="5" algn="ctr" rtl="0">
              <a:lnSpc>
                <a:spcPct val="100000"/>
              </a:lnSpc>
              <a:spcBef>
                <a:spcPts val="0"/>
              </a:spcBef>
              <a:spcAft>
                <a:spcPts val="0"/>
              </a:spcAft>
              <a:buSzPts val="1600"/>
              <a:buNone/>
              <a:defRPr sz="1600"/>
            </a:lvl6pPr>
            <a:lvl7pPr lvl="6" algn="ctr" rtl="0">
              <a:lnSpc>
                <a:spcPct val="100000"/>
              </a:lnSpc>
              <a:spcBef>
                <a:spcPts val="0"/>
              </a:spcBef>
              <a:spcAft>
                <a:spcPts val="0"/>
              </a:spcAft>
              <a:buSzPts val="1600"/>
              <a:buNone/>
              <a:defRPr sz="1600"/>
            </a:lvl7pPr>
            <a:lvl8pPr lvl="7" algn="ctr" rtl="0">
              <a:lnSpc>
                <a:spcPct val="100000"/>
              </a:lnSpc>
              <a:spcBef>
                <a:spcPts val="0"/>
              </a:spcBef>
              <a:spcAft>
                <a:spcPts val="0"/>
              </a:spcAft>
              <a:buSzPts val="1600"/>
              <a:buNone/>
              <a:defRPr sz="1600"/>
            </a:lvl8pPr>
            <a:lvl9pPr lvl="8" algn="ctr" rtl="0">
              <a:lnSpc>
                <a:spcPct val="100000"/>
              </a:lnSpc>
              <a:spcBef>
                <a:spcPts val="0"/>
              </a:spcBef>
              <a:spcAft>
                <a:spcPts val="0"/>
              </a:spcAft>
              <a:buSzPts val="1600"/>
              <a:buNone/>
              <a:defRPr sz="1600"/>
            </a:lvl9pPr>
          </a:lstStyle>
          <a:p>
            <a:endParaRPr/>
          </a:p>
        </p:txBody>
      </p:sp>
      <p:sp>
        <p:nvSpPr>
          <p:cNvPr id="176" name="Google Shape;176;p22"/>
          <p:cNvSpPr txBox="1">
            <a:spLocks noGrp="1"/>
          </p:cNvSpPr>
          <p:nvPr>
            <p:ph type="ctrTitle" idx="4"/>
          </p:nvPr>
        </p:nvSpPr>
        <p:spPr>
          <a:xfrm>
            <a:off x="5235663" y="3154300"/>
            <a:ext cx="2277600" cy="537900"/>
          </a:xfrm>
          <a:prstGeom prst="rect">
            <a:avLst/>
          </a:prstGeom>
        </p:spPr>
        <p:txBody>
          <a:bodyPr spcFirstLastPara="1" wrap="square" lIns="91425" tIns="91425" rIns="91425" bIns="91425" anchor="b" anchorCtr="0">
            <a:noAutofit/>
          </a:bodyPr>
          <a:lstStyle>
            <a:lvl1pPr lvl="0" algn="ctr" rtl="0">
              <a:spcBef>
                <a:spcPts val="0"/>
              </a:spcBef>
              <a:spcAft>
                <a:spcPts val="0"/>
              </a:spcAft>
              <a:buClr>
                <a:schemeClr val="lt1"/>
              </a:buClr>
              <a:buSzPts val="2000"/>
              <a:buNone/>
              <a:defRPr sz="2000">
                <a:solidFill>
                  <a:schemeClr val="lt1"/>
                </a:solidFill>
              </a:defRPr>
            </a:lvl1pPr>
            <a:lvl2pPr lvl="1" algn="ctr" rtl="0">
              <a:spcBef>
                <a:spcPts val="0"/>
              </a:spcBef>
              <a:spcAft>
                <a:spcPts val="0"/>
              </a:spcAft>
              <a:buSzPts val="2000"/>
              <a:buNone/>
              <a:defRPr sz="2000"/>
            </a:lvl2pPr>
            <a:lvl3pPr lvl="2" algn="ctr" rtl="0">
              <a:spcBef>
                <a:spcPts val="0"/>
              </a:spcBef>
              <a:spcAft>
                <a:spcPts val="0"/>
              </a:spcAft>
              <a:buSzPts val="2000"/>
              <a:buNone/>
              <a:defRPr sz="2000"/>
            </a:lvl3pPr>
            <a:lvl4pPr lvl="3" algn="ctr" rtl="0">
              <a:spcBef>
                <a:spcPts val="0"/>
              </a:spcBef>
              <a:spcAft>
                <a:spcPts val="0"/>
              </a:spcAft>
              <a:buSzPts val="2000"/>
              <a:buNone/>
              <a:defRPr sz="2000"/>
            </a:lvl4pPr>
            <a:lvl5pPr lvl="4" algn="ctr" rtl="0">
              <a:spcBef>
                <a:spcPts val="0"/>
              </a:spcBef>
              <a:spcAft>
                <a:spcPts val="0"/>
              </a:spcAft>
              <a:buSzPts val="2000"/>
              <a:buNone/>
              <a:defRPr sz="2000"/>
            </a:lvl5pPr>
            <a:lvl6pPr lvl="5" algn="ctr" rtl="0">
              <a:spcBef>
                <a:spcPts val="0"/>
              </a:spcBef>
              <a:spcAft>
                <a:spcPts val="0"/>
              </a:spcAft>
              <a:buSzPts val="2000"/>
              <a:buNone/>
              <a:defRPr sz="2000"/>
            </a:lvl6pPr>
            <a:lvl7pPr lvl="6" algn="ctr" rtl="0">
              <a:spcBef>
                <a:spcPts val="0"/>
              </a:spcBef>
              <a:spcAft>
                <a:spcPts val="0"/>
              </a:spcAft>
              <a:buSzPts val="2000"/>
              <a:buNone/>
              <a:defRPr sz="2000"/>
            </a:lvl7pPr>
            <a:lvl8pPr lvl="7" algn="ctr" rtl="0">
              <a:spcBef>
                <a:spcPts val="0"/>
              </a:spcBef>
              <a:spcAft>
                <a:spcPts val="0"/>
              </a:spcAft>
              <a:buSzPts val="2000"/>
              <a:buNone/>
              <a:defRPr sz="2000"/>
            </a:lvl8pPr>
            <a:lvl9pPr lvl="8" algn="ctr" rtl="0">
              <a:spcBef>
                <a:spcPts val="0"/>
              </a:spcBef>
              <a:spcAft>
                <a:spcPts val="0"/>
              </a:spcAft>
              <a:buSzPts val="2000"/>
              <a:buNone/>
              <a:defRPr sz="2000"/>
            </a:lvl9pPr>
          </a:lstStyle>
          <a:p>
            <a:endParaRPr/>
          </a:p>
        </p:txBody>
      </p:sp>
      <p:sp>
        <p:nvSpPr>
          <p:cNvPr id="177" name="Google Shape;177;p22"/>
          <p:cNvSpPr/>
          <p:nvPr/>
        </p:nvSpPr>
        <p:spPr>
          <a:xfrm>
            <a:off x="5710800" y="-2933075"/>
            <a:ext cx="4093500" cy="4093500"/>
          </a:xfrm>
          <a:prstGeom prst="ellipse">
            <a:avLst/>
          </a:pr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178;p22"/>
          <p:cNvSpPr/>
          <p:nvPr/>
        </p:nvSpPr>
        <p:spPr>
          <a:xfrm>
            <a:off x="7878225" y="-1024100"/>
            <a:ext cx="2522100" cy="2522100"/>
          </a:xfrm>
          <a:prstGeom prst="ellipse">
            <a:avLst/>
          </a:prstGeom>
          <a:solidFill>
            <a:srgbClr val="FFFFFF">
              <a:alpha val="138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179;p22"/>
          <p:cNvSpPr/>
          <p:nvPr/>
        </p:nvSpPr>
        <p:spPr>
          <a:xfrm>
            <a:off x="3172675" y="-3513225"/>
            <a:ext cx="4093500" cy="4093500"/>
          </a:xfrm>
          <a:prstGeom prst="ellipse">
            <a:avLst/>
          </a:pr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hanks + credits">
  <p:cSld name="TITLE_2">
    <p:spTree>
      <p:nvGrpSpPr>
        <p:cNvPr id="1" name="Shape 180"/>
        <p:cNvGrpSpPr/>
        <p:nvPr/>
      </p:nvGrpSpPr>
      <p:grpSpPr>
        <a:xfrm>
          <a:off x="0" y="0"/>
          <a:ext cx="0" cy="0"/>
          <a:chOff x="0" y="0"/>
          <a:chExt cx="0" cy="0"/>
        </a:xfrm>
      </p:grpSpPr>
      <p:sp>
        <p:nvSpPr>
          <p:cNvPr id="181" name="Google Shape;181;p23"/>
          <p:cNvSpPr/>
          <p:nvPr/>
        </p:nvSpPr>
        <p:spPr>
          <a:xfrm>
            <a:off x="-878575" y="-1521875"/>
            <a:ext cx="6892800" cy="6892800"/>
          </a:xfrm>
          <a:prstGeom prst="ellipse">
            <a:avLst/>
          </a:pr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182;p23"/>
          <p:cNvSpPr/>
          <p:nvPr/>
        </p:nvSpPr>
        <p:spPr>
          <a:xfrm>
            <a:off x="7273050" y="3778025"/>
            <a:ext cx="2660100" cy="2660100"/>
          </a:xfrm>
          <a:prstGeom prst="ellipse">
            <a:avLst/>
          </a:pr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183;p23"/>
          <p:cNvSpPr/>
          <p:nvPr/>
        </p:nvSpPr>
        <p:spPr>
          <a:xfrm>
            <a:off x="7089075" y="-1650250"/>
            <a:ext cx="2660100" cy="2660100"/>
          </a:xfrm>
          <a:prstGeom prst="ellipse">
            <a:avLst/>
          </a:prstGeom>
          <a:solidFill>
            <a:srgbClr val="FFFFFF">
              <a:alpha val="138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184;p23"/>
          <p:cNvSpPr txBox="1">
            <a:spLocks noGrp="1"/>
          </p:cNvSpPr>
          <p:nvPr>
            <p:ph type="ctrTitle"/>
          </p:nvPr>
        </p:nvSpPr>
        <p:spPr>
          <a:xfrm>
            <a:off x="706325" y="416825"/>
            <a:ext cx="3408600" cy="850800"/>
          </a:xfrm>
          <a:prstGeom prst="rect">
            <a:avLst/>
          </a:prstGeom>
        </p:spPr>
        <p:txBody>
          <a:bodyPr spcFirstLastPara="1" wrap="square" lIns="91425" tIns="91425" rIns="91425" bIns="91425" anchor="b" anchorCtr="0">
            <a:noAutofit/>
          </a:bodyPr>
          <a:lstStyle>
            <a:lvl1pPr lvl="0" rtl="0">
              <a:lnSpc>
                <a:spcPct val="80000"/>
              </a:lnSpc>
              <a:spcBef>
                <a:spcPts val="0"/>
              </a:spcBef>
              <a:spcAft>
                <a:spcPts val="0"/>
              </a:spcAft>
              <a:buClr>
                <a:schemeClr val="lt1"/>
              </a:buClr>
              <a:buSzPts val="4100"/>
              <a:buNone/>
              <a:defRPr sz="4100">
                <a:solidFill>
                  <a:schemeClr val="lt1"/>
                </a:solidFill>
              </a:defRPr>
            </a:lvl1pPr>
            <a:lvl2pPr lvl="1" rtl="0">
              <a:spcBef>
                <a:spcPts val="0"/>
              </a:spcBef>
              <a:spcAft>
                <a:spcPts val="0"/>
              </a:spcAft>
              <a:buSzPts val="5200"/>
              <a:buNone/>
              <a:defRPr sz="5200"/>
            </a:lvl2pPr>
            <a:lvl3pPr lvl="2" rtl="0">
              <a:spcBef>
                <a:spcPts val="0"/>
              </a:spcBef>
              <a:spcAft>
                <a:spcPts val="0"/>
              </a:spcAft>
              <a:buSzPts val="5200"/>
              <a:buNone/>
              <a:defRPr sz="5200"/>
            </a:lvl3pPr>
            <a:lvl4pPr lvl="3" rtl="0">
              <a:spcBef>
                <a:spcPts val="0"/>
              </a:spcBef>
              <a:spcAft>
                <a:spcPts val="0"/>
              </a:spcAft>
              <a:buSzPts val="5200"/>
              <a:buNone/>
              <a:defRPr sz="5200"/>
            </a:lvl4pPr>
            <a:lvl5pPr lvl="4" rtl="0">
              <a:spcBef>
                <a:spcPts val="0"/>
              </a:spcBef>
              <a:spcAft>
                <a:spcPts val="0"/>
              </a:spcAft>
              <a:buSzPts val="5200"/>
              <a:buNone/>
              <a:defRPr sz="5200"/>
            </a:lvl5pPr>
            <a:lvl6pPr lvl="5" rtl="0">
              <a:spcBef>
                <a:spcPts val="0"/>
              </a:spcBef>
              <a:spcAft>
                <a:spcPts val="0"/>
              </a:spcAft>
              <a:buSzPts val="5200"/>
              <a:buNone/>
              <a:defRPr sz="5200"/>
            </a:lvl6pPr>
            <a:lvl7pPr lvl="6" rtl="0">
              <a:spcBef>
                <a:spcPts val="0"/>
              </a:spcBef>
              <a:spcAft>
                <a:spcPts val="0"/>
              </a:spcAft>
              <a:buSzPts val="5200"/>
              <a:buNone/>
              <a:defRPr sz="5200"/>
            </a:lvl7pPr>
            <a:lvl8pPr lvl="7" rtl="0">
              <a:spcBef>
                <a:spcPts val="0"/>
              </a:spcBef>
              <a:spcAft>
                <a:spcPts val="0"/>
              </a:spcAft>
              <a:buSzPts val="5200"/>
              <a:buNone/>
              <a:defRPr sz="5200"/>
            </a:lvl8pPr>
            <a:lvl9pPr lvl="8" rtl="0">
              <a:spcBef>
                <a:spcPts val="0"/>
              </a:spcBef>
              <a:spcAft>
                <a:spcPts val="0"/>
              </a:spcAft>
              <a:buSzPts val="5200"/>
              <a:buNone/>
              <a:defRPr sz="5200"/>
            </a:lvl9pPr>
          </a:lstStyle>
          <a:p>
            <a:endParaRPr/>
          </a:p>
        </p:txBody>
      </p:sp>
      <p:sp>
        <p:nvSpPr>
          <p:cNvPr id="185" name="Google Shape;185;p23"/>
          <p:cNvSpPr txBox="1">
            <a:spLocks noGrp="1"/>
          </p:cNvSpPr>
          <p:nvPr>
            <p:ph type="subTitle" idx="1"/>
          </p:nvPr>
        </p:nvSpPr>
        <p:spPr>
          <a:xfrm>
            <a:off x="706325" y="1340975"/>
            <a:ext cx="3438600" cy="14097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lt1"/>
              </a:buClr>
              <a:buSzPts val="1600"/>
              <a:buNone/>
              <a:defRPr sz="1600">
                <a:solidFill>
                  <a:schemeClr val="lt1"/>
                </a:solidFill>
              </a:defRPr>
            </a:lvl1pPr>
            <a:lvl2pPr lvl="1" rtl="0">
              <a:lnSpc>
                <a:spcPct val="100000"/>
              </a:lnSpc>
              <a:spcBef>
                <a:spcPts val="0"/>
              </a:spcBef>
              <a:spcAft>
                <a:spcPts val="0"/>
              </a:spcAft>
              <a:buSzPts val="1800"/>
              <a:buNone/>
              <a:defRPr sz="1800"/>
            </a:lvl2pPr>
            <a:lvl3pPr lvl="2" rtl="0">
              <a:lnSpc>
                <a:spcPct val="100000"/>
              </a:lnSpc>
              <a:spcBef>
                <a:spcPts val="0"/>
              </a:spcBef>
              <a:spcAft>
                <a:spcPts val="0"/>
              </a:spcAft>
              <a:buSzPts val="1800"/>
              <a:buNone/>
              <a:defRPr sz="1800"/>
            </a:lvl3pPr>
            <a:lvl4pPr lvl="3" rtl="0">
              <a:lnSpc>
                <a:spcPct val="100000"/>
              </a:lnSpc>
              <a:spcBef>
                <a:spcPts val="0"/>
              </a:spcBef>
              <a:spcAft>
                <a:spcPts val="0"/>
              </a:spcAft>
              <a:buSzPts val="1800"/>
              <a:buNone/>
              <a:defRPr sz="1800"/>
            </a:lvl4pPr>
            <a:lvl5pPr lvl="4" rtl="0">
              <a:lnSpc>
                <a:spcPct val="100000"/>
              </a:lnSpc>
              <a:spcBef>
                <a:spcPts val="0"/>
              </a:spcBef>
              <a:spcAft>
                <a:spcPts val="0"/>
              </a:spcAft>
              <a:buSzPts val="1800"/>
              <a:buNone/>
              <a:defRPr sz="1800"/>
            </a:lvl5pPr>
            <a:lvl6pPr lvl="5" rtl="0">
              <a:lnSpc>
                <a:spcPct val="100000"/>
              </a:lnSpc>
              <a:spcBef>
                <a:spcPts val="0"/>
              </a:spcBef>
              <a:spcAft>
                <a:spcPts val="0"/>
              </a:spcAft>
              <a:buSzPts val="1800"/>
              <a:buNone/>
              <a:defRPr sz="1800"/>
            </a:lvl6pPr>
            <a:lvl7pPr lvl="6" rtl="0">
              <a:lnSpc>
                <a:spcPct val="100000"/>
              </a:lnSpc>
              <a:spcBef>
                <a:spcPts val="0"/>
              </a:spcBef>
              <a:spcAft>
                <a:spcPts val="0"/>
              </a:spcAft>
              <a:buSzPts val="1800"/>
              <a:buNone/>
              <a:defRPr sz="1800"/>
            </a:lvl7pPr>
            <a:lvl8pPr lvl="7" rtl="0">
              <a:lnSpc>
                <a:spcPct val="100000"/>
              </a:lnSpc>
              <a:spcBef>
                <a:spcPts val="0"/>
              </a:spcBef>
              <a:spcAft>
                <a:spcPts val="0"/>
              </a:spcAft>
              <a:buSzPts val="1800"/>
              <a:buNone/>
              <a:defRPr sz="1800"/>
            </a:lvl8pPr>
            <a:lvl9pPr lvl="8" rtl="0">
              <a:lnSpc>
                <a:spcPct val="100000"/>
              </a:lnSpc>
              <a:spcBef>
                <a:spcPts val="0"/>
              </a:spcBef>
              <a:spcAft>
                <a:spcPts val="0"/>
              </a:spcAft>
              <a:buSzPts val="1800"/>
              <a:buNone/>
              <a:defRPr sz="1800"/>
            </a:lvl9pPr>
          </a:lstStyle>
          <a:p>
            <a:endParaRPr/>
          </a:p>
        </p:txBody>
      </p:sp>
      <p:sp>
        <p:nvSpPr>
          <p:cNvPr id="186" name="Google Shape;186;p23"/>
          <p:cNvSpPr txBox="1"/>
          <p:nvPr/>
        </p:nvSpPr>
        <p:spPr>
          <a:xfrm>
            <a:off x="706325" y="2975150"/>
            <a:ext cx="3487200" cy="915000"/>
          </a:xfrm>
          <a:prstGeom prst="rect">
            <a:avLst/>
          </a:prstGeom>
          <a:noFill/>
          <a:ln>
            <a:noFill/>
          </a:ln>
        </p:spPr>
        <p:txBody>
          <a:bodyPr spcFirstLastPara="1" wrap="square" lIns="91425" tIns="91425" rIns="91425" bIns="91425" anchor="t" anchorCtr="0">
            <a:noAutofit/>
          </a:bodyPr>
          <a:lstStyle/>
          <a:p>
            <a:pPr marL="0" lvl="0" indent="0" algn="l" rtl="0">
              <a:spcBef>
                <a:spcPts val="300"/>
              </a:spcBef>
              <a:spcAft>
                <a:spcPts val="0"/>
              </a:spcAft>
              <a:buNone/>
            </a:pPr>
            <a:r>
              <a:rPr lang="en" sz="1200">
                <a:solidFill>
                  <a:srgbClr val="FFFFFF"/>
                </a:solidFill>
                <a:latin typeface="Libre Franklin"/>
                <a:ea typeface="Libre Franklin"/>
                <a:cs typeface="Libre Franklin"/>
                <a:sym typeface="Libre Franklin"/>
              </a:rPr>
              <a:t>CREDITS: This presentation template was created by </a:t>
            </a:r>
            <a:r>
              <a:rPr lang="en" sz="1200">
                <a:solidFill>
                  <a:srgbClr val="FFFFFF"/>
                </a:solidFill>
                <a:uFill>
                  <a:noFill/>
                </a:uFill>
                <a:latin typeface="Libre Franklin"/>
                <a:ea typeface="Libre Franklin"/>
                <a:cs typeface="Libre Franklin"/>
                <a:sym typeface="Libre Franklin"/>
                <a:hlinkClick r:id="rId2">
                  <a:extLst>
                    <a:ext uri="{A12FA001-AC4F-418D-AE19-62706E023703}">
                      <ahyp:hlinkClr xmlns:ahyp="http://schemas.microsoft.com/office/drawing/2018/hyperlinkcolor" val="tx"/>
                    </a:ext>
                  </a:extLst>
                </a:hlinkClick>
              </a:rPr>
              <a:t>Slidesgo</a:t>
            </a:r>
            <a:r>
              <a:rPr lang="en" sz="1200">
                <a:solidFill>
                  <a:srgbClr val="FFFFFF"/>
                </a:solidFill>
                <a:latin typeface="Libre Franklin"/>
                <a:ea typeface="Libre Franklin"/>
                <a:cs typeface="Libre Franklin"/>
                <a:sym typeface="Libre Franklin"/>
              </a:rPr>
              <a:t>, including icons by </a:t>
            </a:r>
            <a:r>
              <a:rPr lang="en" sz="1200">
                <a:solidFill>
                  <a:srgbClr val="FFFFFF"/>
                </a:solidFill>
                <a:uFill>
                  <a:noFill/>
                </a:uFill>
                <a:latin typeface="Libre Franklin"/>
                <a:ea typeface="Libre Franklin"/>
                <a:cs typeface="Libre Franklin"/>
                <a:sym typeface="Libre Franklin"/>
                <a:hlinkClick r:id="rId3">
                  <a:extLst>
                    <a:ext uri="{A12FA001-AC4F-418D-AE19-62706E023703}">
                      <ahyp:hlinkClr xmlns:ahyp="http://schemas.microsoft.com/office/drawing/2018/hyperlinkcolor" val="tx"/>
                    </a:ext>
                  </a:extLst>
                </a:hlinkClick>
              </a:rPr>
              <a:t>Flaticon</a:t>
            </a:r>
            <a:r>
              <a:rPr lang="en" sz="1200">
                <a:solidFill>
                  <a:srgbClr val="FFFFFF"/>
                </a:solidFill>
                <a:latin typeface="Libre Franklin"/>
                <a:ea typeface="Libre Franklin"/>
                <a:cs typeface="Libre Franklin"/>
                <a:sym typeface="Libre Franklin"/>
              </a:rPr>
              <a:t>, infographics &amp; images by </a:t>
            </a:r>
            <a:r>
              <a:rPr lang="en" sz="1200">
                <a:solidFill>
                  <a:srgbClr val="FFFFFF"/>
                </a:solidFill>
                <a:uFill>
                  <a:noFill/>
                </a:uFill>
                <a:latin typeface="Libre Franklin"/>
                <a:ea typeface="Libre Franklin"/>
                <a:cs typeface="Libre Franklin"/>
                <a:sym typeface="Libre Franklin"/>
                <a:hlinkClick r:id="rId4">
                  <a:extLst>
                    <a:ext uri="{A12FA001-AC4F-418D-AE19-62706E023703}">
                      <ahyp:hlinkClr xmlns:ahyp="http://schemas.microsoft.com/office/drawing/2018/hyperlinkcolor" val="tx"/>
                    </a:ext>
                  </a:extLst>
                </a:hlinkClick>
              </a:rPr>
              <a:t>Freepik</a:t>
            </a:r>
            <a:r>
              <a:rPr lang="en" sz="1200">
                <a:solidFill>
                  <a:srgbClr val="FFFFFF"/>
                </a:solidFill>
                <a:latin typeface="Libre Franklin"/>
                <a:ea typeface="Libre Franklin"/>
                <a:cs typeface="Libre Franklin"/>
                <a:sym typeface="Libre Franklin"/>
              </a:rPr>
              <a:t> and illustrations by Stories</a:t>
            </a:r>
            <a:endParaRPr sz="1200">
              <a:solidFill>
                <a:srgbClr val="FFFFFF"/>
              </a:solidFill>
              <a:latin typeface="Libre Franklin"/>
              <a:ea typeface="Libre Franklin"/>
              <a:cs typeface="Libre Franklin"/>
              <a:sym typeface="Libre Franklin"/>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Background">
  <p:cSld name="BLANK_1">
    <p:spTree>
      <p:nvGrpSpPr>
        <p:cNvPr id="1" name="Shape 190"/>
        <p:cNvGrpSpPr/>
        <p:nvPr/>
      </p:nvGrpSpPr>
      <p:grpSpPr>
        <a:xfrm>
          <a:off x="0" y="0"/>
          <a:ext cx="0" cy="0"/>
          <a:chOff x="0" y="0"/>
          <a:chExt cx="0" cy="0"/>
        </a:xfrm>
      </p:grpSpPr>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Background 1">
  <p:cSld name="CAPTION_ONLY_1_2_1">
    <p:spTree>
      <p:nvGrpSpPr>
        <p:cNvPr id="1" name="Shape 191"/>
        <p:cNvGrpSpPr/>
        <p:nvPr/>
      </p:nvGrpSpPr>
      <p:grpSpPr>
        <a:xfrm>
          <a:off x="0" y="0"/>
          <a:ext cx="0" cy="0"/>
          <a:chOff x="0" y="0"/>
          <a:chExt cx="0" cy="0"/>
        </a:xfrm>
      </p:grpSpPr>
      <p:sp>
        <p:nvSpPr>
          <p:cNvPr id="192" name="Google Shape;192;p26"/>
          <p:cNvSpPr/>
          <p:nvPr/>
        </p:nvSpPr>
        <p:spPr>
          <a:xfrm flipH="1">
            <a:off x="-2577800" y="2396675"/>
            <a:ext cx="3100200" cy="3100200"/>
          </a:xfrm>
          <a:prstGeom prst="ellipse">
            <a:avLst/>
          </a:pr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193;p26"/>
          <p:cNvSpPr/>
          <p:nvPr/>
        </p:nvSpPr>
        <p:spPr>
          <a:xfrm flipH="1">
            <a:off x="-846303" y="4164130"/>
            <a:ext cx="2551500" cy="2551500"/>
          </a:xfrm>
          <a:prstGeom prst="ellipse">
            <a:avLst/>
          </a:prstGeom>
          <a:solidFill>
            <a:srgbClr val="6CC3DA">
              <a:alpha val="183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194;p26"/>
          <p:cNvSpPr/>
          <p:nvPr/>
        </p:nvSpPr>
        <p:spPr>
          <a:xfrm>
            <a:off x="8270997" y="-1078325"/>
            <a:ext cx="3100200" cy="3100200"/>
          </a:xfrm>
          <a:prstGeom prst="ellipse">
            <a:avLst/>
          </a:pr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Background 2">
  <p:cSld name="TITLE_1_1_1_2">
    <p:bg>
      <p:bgPr>
        <a:solidFill>
          <a:srgbClr val="4E95FA"/>
        </a:solidFill>
        <a:effectLst/>
      </p:bgPr>
    </p:bg>
    <p:spTree>
      <p:nvGrpSpPr>
        <p:cNvPr id="1" name="Shape 195"/>
        <p:cNvGrpSpPr/>
        <p:nvPr/>
      </p:nvGrpSpPr>
      <p:grpSpPr>
        <a:xfrm>
          <a:off x="0" y="0"/>
          <a:ext cx="0" cy="0"/>
          <a:chOff x="0" y="0"/>
          <a:chExt cx="0" cy="0"/>
        </a:xfrm>
      </p:grpSpPr>
      <p:sp>
        <p:nvSpPr>
          <p:cNvPr id="196" name="Google Shape;196;p27"/>
          <p:cNvSpPr/>
          <p:nvPr/>
        </p:nvSpPr>
        <p:spPr>
          <a:xfrm>
            <a:off x="7039575" y="-648675"/>
            <a:ext cx="1898700" cy="1898700"/>
          </a:xfrm>
          <a:prstGeom prst="ellipse">
            <a:avLst/>
          </a:pr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197;p27"/>
          <p:cNvSpPr/>
          <p:nvPr/>
        </p:nvSpPr>
        <p:spPr>
          <a:xfrm>
            <a:off x="-768950" y="3989200"/>
            <a:ext cx="1874400" cy="1874400"/>
          </a:xfrm>
          <a:prstGeom prst="ellipse">
            <a:avLst/>
          </a:prstGeom>
          <a:solidFill>
            <a:srgbClr val="6CC3DA">
              <a:alpha val="183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198;p27"/>
          <p:cNvSpPr/>
          <p:nvPr/>
        </p:nvSpPr>
        <p:spPr>
          <a:xfrm>
            <a:off x="3318725" y="-3650000"/>
            <a:ext cx="4754100" cy="4754100"/>
          </a:xfrm>
          <a:prstGeom prst="ellipse">
            <a:avLst/>
          </a:pr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99;p27"/>
          <p:cNvSpPr/>
          <p:nvPr/>
        </p:nvSpPr>
        <p:spPr>
          <a:xfrm>
            <a:off x="3172650" y="-1098600"/>
            <a:ext cx="1874400" cy="1874400"/>
          </a:xfrm>
          <a:prstGeom prst="ellipse">
            <a:avLst/>
          </a:prstGeom>
          <a:solidFill>
            <a:srgbClr val="FFFFFF">
              <a:alpha val="138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Background 3">
  <p:cSld name="TITLE_1_1_3_1">
    <p:bg>
      <p:bgPr>
        <a:solidFill>
          <a:srgbClr val="4E95FA"/>
        </a:solidFill>
        <a:effectLst/>
      </p:bgPr>
    </p:bg>
    <p:spTree>
      <p:nvGrpSpPr>
        <p:cNvPr id="1" name="Shape 200"/>
        <p:cNvGrpSpPr/>
        <p:nvPr/>
      </p:nvGrpSpPr>
      <p:grpSpPr>
        <a:xfrm>
          <a:off x="0" y="0"/>
          <a:ext cx="0" cy="0"/>
          <a:chOff x="0" y="0"/>
          <a:chExt cx="0" cy="0"/>
        </a:xfrm>
      </p:grpSpPr>
      <p:sp>
        <p:nvSpPr>
          <p:cNvPr id="201" name="Google Shape;201;p28"/>
          <p:cNvSpPr/>
          <p:nvPr/>
        </p:nvSpPr>
        <p:spPr>
          <a:xfrm>
            <a:off x="8248950" y="-1112500"/>
            <a:ext cx="4093500" cy="4093500"/>
          </a:xfrm>
          <a:prstGeom prst="ellipse">
            <a:avLst/>
          </a:pr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202;p28"/>
          <p:cNvSpPr/>
          <p:nvPr/>
        </p:nvSpPr>
        <p:spPr>
          <a:xfrm>
            <a:off x="7878225" y="-1024100"/>
            <a:ext cx="2522100" cy="2522100"/>
          </a:xfrm>
          <a:prstGeom prst="ellipse">
            <a:avLst/>
          </a:prstGeom>
          <a:solidFill>
            <a:srgbClr val="FFFFFF">
              <a:alpha val="138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203;p28"/>
          <p:cNvSpPr/>
          <p:nvPr/>
        </p:nvSpPr>
        <p:spPr>
          <a:xfrm>
            <a:off x="3172675" y="-3513225"/>
            <a:ext cx="4093500" cy="4093500"/>
          </a:xfrm>
          <a:prstGeom prst="ellipse">
            <a:avLst/>
          </a:pr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204;p28"/>
          <p:cNvSpPr/>
          <p:nvPr/>
        </p:nvSpPr>
        <p:spPr>
          <a:xfrm>
            <a:off x="-1643050" y="2605650"/>
            <a:ext cx="2277600" cy="2277600"/>
          </a:xfrm>
          <a:prstGeom prst="ellipse">
            <a:avLst/>
          </a:pr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7"/>
        <p:cNvGrpSpPr/>
        <p:nvPr/>
      </p:nvGrpSpPr>
      <p:grpSpPr>
        <a:xfrm>
          <a:off x="0" y="0"/>
          <a:ext cx="0" cy="0"/>
          <a:chOff x="0" y="0"/>
          <a:chExt cx="0" cy="0"/>
        </a:xfrm>
      </p:grpSpPr>
      <p:sp>
        <p:nvSpPr>
          <p:cNvPr id="18" name="Google Shape;18;p3"/>
          <p:cNvSpPr txBox="1">
            <a:spLocks noGrp="1"/>
          </p:cNvSpPr>
          <p:nvPr>
            <p:ph type="title"/>
          </p:nvPr>
        </p:nvSpPr>
        <p:spPr>
          <a:xfrm>
            <a:off x="3684430" y="2036450"/>
            <a:ext cx="2879400" cy="530700"/>
          </a:xfrm>
          <a:prstGeom prst="rect">
            <a:avLst/>
          </a:prstGeom>
        </p:spPr>
        <p:txBody>
          <a:bodyPr spcFirstLastPara="1" wrap="square" lIns="91425" tIns="91425" rIns="91425" bIns="91425" anchor="b" anchorCtr="0">
            <a:noAutofit/>
          </a:bodyPr>
          <a:lstStyle>
            <a:lvl1pPr lvl="0">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9" name="Google Shape;19;p3"/>
          <p:cNvSpPr txBox="1">
            <a:spLocks noGrp="1"/>
          </p:cNvSpPr>
          <p:nvPr>
            <p:ph type="subTitle" idx="1"/>
          </p:nvPr>
        </p:nvSpPr>
        <p:spPr>
          <a:xfrm>
            <a:off x="3684434" y="2567150"/>
            <a:ext cx="2879400" cy="744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lt1"/>
              </a:buClr>
              <a:buSzPts val="1600"/>
              <a:buNone/>
              <a:defRPr sz="1600">
                <a:solidFill>
                  <a:schemeClr val="lt1"/>
                </a:solidFill>
              </a:defRPr>
            </a:lvl1pPr>
            <a:lvl2pPr lvl="1" rtl="0">
              <a:lnSpc>
                <a:spcPct val="100000"/>
              </a:lnSpc>
              <a:spcBef>
                <a:spcPts val="0"/>
              </a:spcBef>
              <a:spcAft>
                <a:spcPts val="0"/>
              </a:spcAft>
              <a:buSzPts val="1600"/>
              <a:buNone/>
              <a:defRPr sz="1600"/>
            </a:lvl2pPr>
            <a:lvl3pPr lvl="2" rtl="0">
              <a:lnSpc>
                <a:spcPct val="100000"/>
              </a:lnSpc>
              <a:spcBef>
                <a:spcPts val="0"/>
              </a:spcBef>
              <a:spcAft>
                <a:spcPts val="0"/>
              </a:spcAft>
              <a:buSzPts val="1600"/>
              <a:buNone/>
              <a:defRPr sz="1600"/>
            </a:lvl3pPr>
            <a:lvl4pPr lvl="3" rtl="0">
              <a:lnSpc>
                <a:spcPct val="100000"/>
              </a:lnSpc>
              <a:spcBef>
                <a:spcPts val="0"/>
              </a:spcBef>
              <a:spcAft>
                <a:spcPts val="0"/>
              </a:spcAft>
              <a:buSzPts val="1600"/>
              <a:buNone/>
              <a:defRPr sz="1600"/>
            </a:lvl4pPr>
            <a:lvl5pPr lvl="4" rtl="0">
              <a:lnSpc>
                <a:spcPct val="100000"/>
              </a:lnSpc>
              <a:spcBef>
                <a:spcPts val="0"/>
              </a:spcBef>
              <a:spcAft>
                <a:spcPts val="0"/>
              </a:spcAft>
              <a:buSzPts val="1600"/>
              <a:buNone/>
              <a:defRPr sz="1600"/>
            </a:lvl5pPr>
            <a:lvl6pPr lvl="5" rtl="0">
              <a:lnSpc>
                <a:spcPct val="100000"/>
              </a:lnSpc>
              <a:spcBef>
                <a:spcPts val="0"/>
              </a:spcBef>
              <a:spcAft>
                <a:spcPts val="0"/>
              </a:spcAft>
              <a:buSzPts val="1600"/>
              <a:buNone/>
              <a:defRPr sz="1600"/>
            </a:lvl6pPr>
            <a:lvl7pPr lvl="6" rtl="0">
              <a:lnSpc>
                <a:spcPct val="100000"/>
              </a:lnSpc>
              <a:spcBef>
                <a:spcPts val="0"/>
              </a:spcBef>
              <a:spcAft>
                <a:spcPts val="0"/>
              </a:spcAft>
              <a:buSzPts val="1600"/>
              <a:buNone/>
              <a:defRPr sz="1600"/>
            </a:lvl7pPr>
            <a:lvl8pPr lvl="7" rtl="0">
              <a:lnSpc>
                <a:spcPct val="100000"/>
              </a:lnSpc>
              <a:spcBef>
                <a:spcPts val="0"/>
              </a:spcBef>
              <a:spcAft>
                <a:spcPts val="0"/>
              </a:spcAft>
              <a:buSzPts val="1600"/>
              <a:buNone/>
              <a:defRPr sz="1600"/>
            </a:lvl8pPr>
            <a:lvl9pPr lvl="8" rtl="0">
              <a:lnSpc>
                <a:spcPct val="100000"/>
              </a:lnSpc>
              <a:spcBef>
                <a:spcPts val="0"/>
              </a:spcBef>
              <a:spcAft>
                <a:spcPts val="0"/>
              </a:spcAft>
              <a:buSzPts val="1600"/>
              <a:buNone/>
              <a:defRPr sz="1600"/>
            </a:lvl9pPr>
          </a:lstStyle>
          <a:p>
            <a:endParaRPr/>
          </a:p>
        </p:txBody>
      </p:sp>
      <p:sp>
        <p:nvSpPr>
          <p:cNvPr id="20" name="Google Shape;20;p3"/>
          <p:cNvSpPr txBox="1">
            <a:spLocks noGrp="1"/>
          </p:cNvSpPr>
          <p:nvPr>
            <p:ph type="title" idx="2" hasCustomPrompt="1"/>
          </p:nvPr>
        </p:nvSpPr>
        <p:spPr>
          <a:xfrm>
            <a:off x="1474755" y="1946800"/>
            <a:ext cx="1979100" cy="12747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7200"/>
              <a:buNone/>
              <a:defRPr sz="7200"/>
            </a:lvl1pPr>
            <a:lvl2pPr lvl="1" algn="r" rtl="0">
              <a:spcBef>
                <a:spcPts val="0"/>
              </a:spcBef>
              <a:spcAft>
                <a:spcPts val="0"/>
              </a:spcAft>
              <a:buSzPts val="7200"/>
              <a:buNone/>
              <a:defRPr sz="7200"/>
            </a:lvl2pPr>
            <a:lvl3pPr lvl="2" algn="r" rtl="0">
              <a:spcBef>
                <a:spcPts val="0"/>
              </a:spcBef>
              <a:spcAft>
                <a:spcPts val="0"/>
              </a:spcAft>
              <a:buSzPts val="7200"/>
              <a:buNone/>
              <a:defRPr sz="7200"/>
            </a:lvl3pPr>
            <a:lvl4pPr lvl="3" algn="r" rtl="0">
              <a:spcBef>
                <a:spcPts val="0"/>
              </a:spcBef>
              <a:spcAft>
                <a:spcPts val="0"/>
              </a:spcAft>
              <a:buSzPts val="7200"/>
              <a:buNone/>
              <a:defRPr sz="7200"/>
            </a:lvl4pPr>
            <a:lvl5pPr lvl="4" algn="r" rtl="0">
              <a:spcBef>
                <a:spcPts val="0"/>
              </a:spcBef>
              <a:spcAft>
                <a:spcPts val="0"/>
              </a:spcAft>
              <a:buSzPts val="7200"/>
              <a:buNone/>
              <a:defRPr sz="7200"/>
            </a:lvl5pPr>
            <a:lvl6pPr lvl="5" algn="r" rtl="0">
              <a:spcBef>
                <a:spcPts val="0"/>
              </a:spcBef>
              <a:spcAft>
                <a:spcPts val="0"/>
              </a:spcAft>
              <a:buSzPts val="7200"/>
              <a:buNone/>
              <a:defRPr sz="7200"/>
            </a:lvl6pPr>
            <a:lvl7pPr lvl="6" algn="r" rtl="0">
              <a:spcBef>
                <a:spcPts val="0"/>
              </a:spcBef>
              <a:spcAft>
                <a:spcPts val="0"/>
              </a:spcAft>
              <a:buSzPts val="7200"/>
              <a:buNone/>
              <a:defRPr sz="7200"/>
            </a:lvl7pPr>
            <a:lvl8pPr lvl="7" algn="r" rtl="0">
              <a:spcBef>
                <a:spcPts val="0"/>
              </a:spcBef>
              <a:spcAft>
                <a:spcPts val="0"/>
              </a:spcAft>
              <a:buSzPts val="7200"/>
              <a:buNone/>
              <a:defRPr sz="7200"/>
            </a:lvl8pPr>
            <a:lvl9pPr lvl="8" algn="r" rtl="0">
              <a:spcBef>
                <a:spcPts val="0"/>
              </a:spcBef>
              <a:spcAft>
                <a:spcPts val="0"/>
              </a:spcAft>
              <a:buSzPts val="7200"/>
              <a:buNone/>
              <a:defRPr sz="7200"/>
            </a:lvl9pPr>
          </a:lstStyle>
          <a:p>
            <a:r>
              <a:t>xx%</a:t>
            </a:r>
          </a:p>
        </p:txBody>
      </p:sp>
      <p:sp>
        <p:nvSpPr>
          <p:cNvPr id="21" name="Google Shape;21;p3"/>
          <p:cNvSpPr/>
          <p:nvPr/>
        </p:nvSpPr>
        <p:spPr>
          <a:xfrm>
            <a:off x="7278050" y="458800"/>
            <a:ext cx="4381800" cy="4381800"/>
          </a:xfrm>
          <a:prstGeom prst="ellipse">
            <a:avLst/>
          </a:pr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p3"/>
          <p:cNvSpPr/>
          <p:nvPr/>
        </p:nvSpPr>
        <p:spPr>
          <a:xfrm>
            <a:off x="-1682150" y="2838500"/>
            <a:ext cx="3156900" cy="3156900"/>
          </a:xfrm>
          <a:prstGeom prst="ellipse">
            <a:avLst/>
          </a:prstGeom>
          <a:solidFill>
            <a:srgbClr val="FFFFFF">
              <a:alpha val="138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3;p3"/>
          <p:cNvSpPr/>
          <p:nvPr/>
        </p:nvSpPr>
        <p:spPr>
          <a:xfrm>
            <a:off x="6563825" y="2752900"/>
            <a:ext cx="3606300" cy="3606300"/>
          </a:xfrm>
          <a:prstGeom prst="ellipse">
            <a:avLst/>
          </a:prstGeom>
          <a:solidFill>
            <a:srgbClr val="6CC3DA">
              <a:alpha val="183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p3"/>
          <p:cNvSpPr/>
          <p:nvPr/>
        </p:nvSpPr>
        <p:spPr>
          <a:xfrm>
            <a:off x="-1279100" y="-2208225"/>
            <a:ext cx="3606300" cy="3606300"/>
          </a:xfrm>
          <a:prstGeom prst="ellipse">
            <a:avLst/>
          </a:prstGeom>
          <a:solidFill>
            <a:srgbClr val="6CC3DA">
              <a:alpha val="183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p3"/>
          <p:cNvSpPr/>
          <p:nvPr/>
        </p:nvSpPr>
        <p:spPr>
          <a:xfrm>
            <a:off x="-2194275" y="-3383625"/>
            <a:ext cx="4381800" cy="4381800"/>
          </a:xfrm>
          <a:prstGeom prst="ellipse">
            <a:avLst/>
          </a:pr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8"/>
        <p:cNvGrpSpPr/>
        <p:nvPr/>
      </p:nvGrpSpPr>
      <p:grpSpPr>
        <a:xfrm>
          <a:off x="0" y="0"/>
          <a:ext cx="0" cy="0"/>
          <a:chOff x="0" y="0"/>
          <a:chExt cx="0" cy="0"/>
        </a:xfrm>
      </p:grpSpPr>
      <p:sp>
        <p:nvSpPr>
          <p:cNvPr id="39" name="Google Shape;39;p6"/>
          <p:cNvSpPr txBox="1">
            <a:spLocks noGrp="1"/>
          </p:cNvSpPr>
          <p:nvPr>
            <p:ph type="ctrTitle"/>
          </p:nvPr>
        </p:nvSpPr>
        <p:spPr>
          <a:xfrm>
            <a:off x="804250" y="431150"/>
            <a:ext cx="2865300" cy="11940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lt1"/>
              </a:buClr>
              <a:buSzPts val="3200"/>
              <a:buNone/>
              <a:defRPr sz="3200">
                <a:solidFill>
                  <a:schemeClr val="lt1"/>
                </a:solidFill>
              </a:defRPr>
            </a:lvl1pPr>
            <a:lvl2pPr lvl="1" algn="ctr" rtl="0">
              <a:spcBef>
                <a:spcPts val="0"/>
              </a:spcBef>
              <a:spcAft>
                <a:spcPts val="0"/>
              </a:spcAft>
              <a:buSzPts val="3000"/>
              <a:buNone/>
              <a:defRPr sz="3000"/>
            </a:lvl2pPr>
            <a:lvl3pPr lvl="2" algn="ctr" rtl="0">
              <a:spcBef>
                <a:spcPts val="0"/>
              </a:spcBef>
              <a:spcAft>
                <a:spcPts val="0"/>
              </a:spcAft>
              <a:buSzPts val="3000"/>
              <a:buNone/>
              <a:defRPr sz="3000"/>
            </a:lvl3pPr>
            <a:lvl4pPr lvl="3" algn="ctr" rtl="0">
              <a:spcBef>
                <a:spcPts val="0"/>
              </a:spcBef>
              <a:spcAft>
                <a:spcPts val="0"/>
              </a:spcAft>
              <a:buSzPts val="3000"/>
              <a:buNone/>
              <a:defRPr sz="3000"/>
            </a:lvl4pPr>
            <a:lvl5pPr lvl="4" algn="ctr" rtl="0">
              <a:spcBef>
                <a:spcPts val="0"/>
              </a:spcBef>
              <a:spcAft>
                <a:spcPts val="0"/>
              </a:spcAft>
              <a:buSzPts val="3000"/>
              <a:buNone/>
              <a:defRPr sz="3000"/>
            </a:lvl5pPr>
            <a:lvl6pPr lvl="5" algn="ctr" rtl="0">
              <a:spcBef>
                <a:spcPts val="0"/>
              </a:spcBef>
              <a:spcAft>
                <a:spcPts val="0"/>
              </a:spcAft>
              <a:buSzPts val="3000"/>
              <a:buNone/>
              <a:defRPr sz="3000"/>
            </a:lvl6pPr>
            <a:lvl7pPr lvl="6" algn="ctr" rtl="0">
              <a:spcBef>
                <a:spcPts val="0"/>
              </a:spcBef>
              <a:spcAft>
                <a:spcPts val="0"/>
              </a:spcAft>
              <a:buSzPts val="3000"/>
              <a:buNone/>
              <a:defRPr sz="3000"/>
            </a:lvl7pPr>
            <a:lvl8pPr lvl="7" algn="ctr" rtl="0">
              <a:spcBef>
                <a:spcPts val="0"/>
              </a:spcBef>
              <a:spcAft>
                <a:spcPts val="0"/>
              </a:spcAft>
              <a:buSzPts val="3000"/>
              <a:buNone/>
              <a:defRPr sz="3000"/>
            </a:lvl8pPr>
            <a:lvl9pPr lvl="8" algn="ctr" rtl="0">
              <a:spcBef>
                <a:spcPts val="0"/>
              </a:spcBef>
              <a:spcAft>
                <a:spcPts val="0"/>
              </a:spcAft>
              <a:buSzPts val="3000"/>
              <a:buNone/>
              <a:defRPr sz="3000"/>
            </a:lvl9pPr>
          </a:lstStyle>
          <a:p>
            <a:endParaRPr/>
          </a:p>
        </p:txBody>
      </p:sp>
      <p:sp>
        <p:nvSpPr>
          <p:cNvPr id="40" name="Google Shape;40;p6"/>
          <p:cNvSpPr/>
          <p:nvPr/>
        </p:nvSpPr>
        <p:spPr>
          <a:xfrm>
            <a:off x="8362300" y="-813550"/>
            <a:ext cx="2814300" cy="2814300"/>
          </a:xfrm>
          <a:prstGeom prst="ellipse">
            <a:avLst/>
          </a:pr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1;p6"/>
          <p:cNvSpPr/>
          <p:nvPr/>
        </p:nvSpPr>
        <p:spPr>
          <a:xfrm>
            <a:off x="6991200" y="-1181525"/>
            <a:ext cx="1974300" cy="1974300"/>
          </a:xfrm>
          <a:prstGeom prst="ellipse">
            <a:avLst/>
          </a:prstGeom>
          <a:solidFill>
            <a:srgbClr val="FFFFFF">
              <a:alpha val="138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55"/>
        <p:cNvGrpSpPr/>
        <p:nvPr/>
      </p:nvGrpSpPr>
      <p:grpSpPr>
        <a:xfrm>
          <a:off x="0" y="0"/>
          <a:ext cx="0" cy="0"/>
          <a:chOff x="0" y="0"/>
          <a:chExt cx="0" cy="0"/>
        </a:xfrm>
      </p:grpSpPr>
      <p:sp>
        <p:nvSpPr>
          <p:cNvPr id="56" name="Google Shape;56;p9"/>
          <p:cNvSpPr txBox="1">
            <a:spLocks noGrp="1"/>
          </p:cNvSpPr>
          <p:nvPr>
            <p:ph type="subTitle" idx="1"/>
          </p:nvPr>
        </p:nvSpPr>
        <p:spPr>
          <a:xfrm>
            <a:off x="804250" y="1766350"/>
            <a:ext cx="3532800" cy="463800"/>
          </a:xfrm>
          <a:prstGeom prst="rect">
            <a:avLst/>
          </a:prstGeom>
        </p:spPr>
        <p:txBody>
          <a:bodyPr spcFirstLastPara="1" wrap="square" lIns="91425" tIns="91425" rIns="91425" bIns="91425" anchor="b" anchorCtr="0">
            <a:noAutofit/>
          </a:bodyPr>
          <a:lstStyle>
            <a:lvl1pPr lvl="0">
              <a:lnSpc>
                <a:spcPct val="100000"/>
              </a:lnSpc>
              <a:spcBef>
                <a:spcPts val="0"/>
              </a:spcBef>
              <a:spcAft>
                <a:spcPts val="0"/>
              </a:spcAft>
              <a:buSzPts val="2100"/>
              <a:buFont typeface="Barlow Condensed"/>
              <a:buNone/>
              <a:defRPr sz="2100" b="1">
                <a:latin typeface="Barlow Condensed"/>
                <a:ea typeface="Barlow Condensed"/>
                <a:cs typeface="Barlow Condensed"/>
                <a:sym typeface="Barlow Condensed"/>
              </a:defRPr>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57" name="Google Shape;57;p9"/>
          <p:cNvSpPr txBox="1">
            <a:spLocks noGrp="1"/>
          </p:cNvSpPr>
          <p:nvPr>
            <p:ph type="body" idx="2"/>
          </p:nvPr>
        </p:nvSpPr>
        <p:spPr>
          <a:xfrm>
            <a:off x="804250" y="2230150"/>
            <a:ext cx="3532800" cy="23040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58" name="Google Shape;58;p9"/>
          <p:cNvSpPr txBox="1">
            <a:spLocks noGrp="1"/>
          </p:cNvSpPr>
          <p:nvPr>
            <p:ph type="ctrTitle"/>
          </p:nvPr>
        </p:nvSpPr>
        <p:spPr>
          <a:xfrm>
            <a:off x="804250" y="431150"/>
            <a:ext cx="2865300" cy="10062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lt1"/>
              </a:buClr>
              <a:buSzPts val="3200"/>
              <a:buNone/>
              <a:defRPr sz="3200">
                <a:solidFill>
                  <a:schemeClr val="lt1"/>
                </a:solidFill>
              </a:defRPr>
            </a:lvl1pPr>
            <a:lvl2pPr lvl="1" algn="ctr" rtl="0">
              <a:spcBef>
                <a:spcPts val="0"/>
              </a:spcBef>
              <a:spcAft>
                <a:spcPts val="0"/>
              </a:spcAft>
              <a:buSzPts val="3000"/>
              <a:buNone/>
              <a:defRPr sz="3000"/>
            </a:lvl2pPr>
            <a:lvl3pPr lvl="2" algn="ctr" rtl="0">
              <a:spcBef>
                <a:spcPts val="0"/>
              </a:spcBef>
              <a:spcAft>
                <a:spcPts val="0"/>
              </a:spcAft>
              <a:buSzPts val="3000"/>
              <a:buNone/>
              <a:defRPr sz="3000"/>
            </a:lvl3pPr>
            <a:lvl4pPr lvl="3" algn="ctr" rtl="0">
              <a:spcBef>
                <a:spcPts val="0"/>
              </a:spcBef>
              <a:spcAft>
                <a:spcPts val="0"/>
              </a:spcAft>
              <a:buSzPts val="3000"/>
              <a:buNone/>
              <a:defRPr sz="3000"/>
            </a:lvl4pPr>
            <a:lvl5pPr lvl="4" algn="ctr" rtl="0">
              <a:spcBef>
                <a:spcPts val="0"/>
              </a:spcBef>
              <a:spcAft>
                <a:spcPts val="0"/>
              </a:spcAft>
              <a:buSzPts val="3000"/>
              <a:buNone/>
              <a:defRPr sz="3000"/>
            </a:lvl5pPr>
            <a:lvl6pPr lvl="5" algn="ctr" rtl="0">
              <a:spcBef>
                <a:spcPts val="0"/>
              </a:spcBef>
              <a:spcAft>
                <a:spcPts val="0"/>
              </a:spcAft>
              <a:buSzPts val="3000"/>
              <a:buNone/>
              <a:defRPr sz="3000"/>
            </a:lvl6pPr>
            <a:lvl7pPr lvl="6" algn="ctr" rtl="0">
              <a:spcBef>
                <a:spcPts val="0"/>
              </a:spcBef>
              <a:spcAft>
                <a:spcPts val="0"/>
              </a:spcAft>
              <a:buSzPts val="3000"/>
              <a:buNone/>
              <a:defRPr sz="3000"/>
            </a:lvl7pPr>
            <a:lvl8pPr lvl="7" algn="ctr" rtl="0">
              <a:spcBef>
                <a:spcPts val="0"/>
              </a:spcBef>
              <a:spcAft>
                <a:spcPts val="0"/>
              </a:spcAft>
              <a:buSzPts val="3000"/>
              <a:buNone/>
              <a:defRPr sz="3000"/>
            </a:lvl8pPr>
            <a:lvl9pPr lvl="8" algn="ctr" rtl="0">
              <a:spcBef>
                <a:spcPts val="0"/>
              </a:spcBef>
              <a:spcAft>
                <a:spcPts val="0"/>
              </a:spcAft>
              <a:buSzPts val="3000"/>
              <a:buNone/>
              <a:defRPr sz="3000"/>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64"/>
        <p:cNvGrpSpPr/>
        <p:nvPr/>
      </p:nvGrpSpPr>
      <p:grpSpPr>
        <a:xfrm>
          <a:off x="0" y="0"/>
          <a:ext cx="0" cy="0"/>
          <a:chOff x="0" y="0"/>
          <a:chExt cx="0" cy="0"/>
        </a:xfrm>
      </p:grpSpPr>
      <p:sp>
        <p:nvSpPr>
          <p:cNvPr id="65" name="Google Shape;65;p11"/>
          <p:cNvSpPr txBox="1">
            <a:spLocks noGrp="1"/>
          </p:cNvSpPr>
          <p:nvPr>
            <p:ph type="title" hasCustomPrompt="1"/>
          </p:nvPr>
        </p:nvSpPr>
        <p:spPr>
          <a:xfrm>
            <a:off x="2667750" y="1376825"/>
            <a:ext cx="3808500" cy="17874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66" name="Google Shape;66;p11"/>
          <p:cNvSpPr txBox="1">
            <a:spLocks noGrp="1"/>
          </p:cNvSpPr>
          <p:nvPr>
            <p:ph type="body" idx="1"/>
          </p:nvPr>
        </p:nvSpPr>
        <p:spPr>
          <a:xfrm>
            <a:off x="2354100" y="3077575"/>
            <a:ext cx="4435800" cy="689100"/>
          </a:xfrm>
          <a:prstGeom prst="rect">
            <a:avLst/>
          </a:prstGeom>
        </p:spPr>
        <p:txBody>
          <a:bodyPr spcFirstLastPara="1" wrap="square" lIns="91425" tIns="91425" rIns="91425" bIns="91425" anchor="t" anchorCtr="0">
            <a:noAutofit/>
          </a:bodyPr>
          <a:lstStyle>
            <a:lvl1pPr marL="457200" lvl="0" indent="-317500" algn="ctr">
              <a:spcBef>
                <a:spcPts val="0"/>
              </a:spcBef>
              <a:spcAft>
                <a:spcPts val="0"/>
              </a:spcAft>
              <a:buSzPts val="1400"/>
              <a:buChar char="●"/>
              <a:defRPr sz="1400"/>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sp>
        <p:nvSpPr>
          <p:cNvPr id="67" name="Google Shape;67;p11"/>
          <p:cNvSpPr/>
          <p:nvPr/>
        </p:nvSpPr>
        <p:spPr>
          <a:xfrm rot="-9640909">
            <a:off x="-2325032" y="-870888"/>
            <a:ext cx="4381920" cy="4381920"/>
          </a:xfrm>
          <a:prstGeom prst="ellipse">
            <a:avLst/>
          </a:pr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68;p11"/>
          <p:cNvSpPr/>
          <p:nvPr/>
        </p:nvSpPr>
        <p:spPr>
          <a:xfrm rot="-9640816">
            <a:off x="-266499" y="-1917452"/>
            <a:ext cx="3606280" cy="3606280"/>
          </a:xfrm>
          <a:prstGeom prst="ellipse">
            <a:avLst/>
          </a:prstGeom>
          <a:solidFill>
            <a:srgbClr val="6CC3DA">
              <a:alpha val="183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69;p11"/>
          <p:cNvSpPr/>
          <p:nvPr/>
        </p:nvSpPr>
        <p:spPr>
          <a:xfrm>
            <a:off x="5771675" y="4042300"/>
            <a:ext cx="3156900" cy="3156900"/>
          </a:xfrm>
          <a:prstGeom prst="ellipse">
            <a:avLst/>
          </a:prstGeom>
          <a:solidFill>
            <a:srgbClr val="FFFFFF">
              <a:alpha val="138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70;p11"/>
          <p:cNvSpPr/>
          <p:nvPr/>
        </p:nvSpPr>
        <p:spPr>
          <a:xfrm>
            <a:off x="7667150" y="1139725"/>
            <a:ext cx="4381800" cy="4381800"/>
          </a:xfrm>
          <a:prstGeom prst="ellipse">
            <a:avLst/>
          </a:pr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rgbClr val="FFFFFF"/>
        </a:solidFill>
        <a:effectLst/>
      </p:bgPr>
    </p:bg>
    <p:spTree>
      <p:nvGrpSpPr>
        <p:cNvPr id="1" name="Shape 71"/>
        <p:cNvGrpSpPr/>
        <p:nvPr/>
      </p:nvGrpSpPr>
      <p:grpSpPr>
        <a:xfrm>
          <a:off x="0" y="0"/>
          <a:ext cx="0" cy="0"/>
          <a:chOff x="0" y="0"/>
          <a:chExt cx="0" cy="0"/>
        </a:xfrm>
      </p:grpSpPr>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able of contents">
  <p:cSld name="TITLE_1">
    <p:bg>
      <p:bgPr>
        <a:solidFill>
          <a:srgbClr val="4E95FA"/>
        </a:solidFill>
        <a:effectLst/>
      </p:bgPr>
    </p:bg>
    <p:spTree>
      <p:nvGrpSpPr>
        <p:cNvPr id="1" name="Shape 72"/>
        <p:cNvGrpSpPr/>
        <p:nvPr/>
      </p:nvGrpSpPr>
      <p:grpSpPr>
        <a:xfrm>
          <a:off x="0" y="0"/>
          <a:ext cx="0" cy="0"/>
          <a:chOff x="0" y="0"/>
          <a:chExt cx="0" cy="0"/>
        </a:xfrm>
      </p:grpSpPr>
      <p:sp>
        <p:nvSpPr>
          <p:cNvPr id="73" name="Google Shape;73;p13"/>
          <p:cNvSpPr/>
          <p:nvPr/>
        </p:nvSpPr>
        <p:spPr>
          <a:xfrm>
            <a:off x="-528675" y="2196500"/>
            <a:ext cx="4283700" cy="4283700"/>
          </a:xfrm>
          <a:prstGeom prst="ellipse">
            <a:avLst/>
          </a:pr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4;p13"/>
          <p:cNvSpPr/>
          <p:nvPr/>
        </p:nvSpPr>
        <p:spPr>
          <a:xfrm>
            <a:off x="-1806900" y="-2692550"/>
            <a:ext cx="5985300" cy="5985300"/>
          </a:xfrm>
          <a:prstGeom prst="ellipse">
            <a:avLst/>
          </a:pr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75;p13"/>
          <p:cNvSpPr/>
          <p:nvPr/>
        </p:nvSpPr>
        <p:spPr>
          <a:xfrm>
            <a:off x="8027100" y="2739450"/>
            <a:ext cx="2660100" cy="2660100"/>
          </a:xfrm>
          <a:prstGeom prst="ellipse">
            <a:avLst/>
          </a:prstGeom>
          <a:solidFill>
            <a:srgbClr val="FFFFFF">
              <a:alpha val="138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76;p13"/>
          <p:cNvSpPr txBox="1">
            <a:spLocks noGrp="1"/>
          </p:cNvSpPr>
          <p:nvPr>
            <p:ph type="ctrTitle"/>
          </p:nvPr>
        </p:nvSpPr>
        <p:spPr>
          <a:xfrm>
            <a:off x="804250" y="431150"/>
            <a:ext cx="2865300" cy="22881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lt1"/>
              </a:buClr>
              <a:buSzPts val="3200"/>
              <a:buNone/>
              <a:defRPr sz="3200">
                <a:solidFill>
                  <a:schemeClr val="lt1"/>
                </a:solidFill>
              </a:defRPr>
            </a:lvl1pPr>
            <a:lvl2pPr lvl="1" algn="ctr" rtl="0">
              <a:spcBef>
                <a:spcPts val="0"/>
              </a:spcBef>
              <a:spcAft>
                <a:spcPts val="0"/>
              </a:spcAft>
              <a:buSzPts val="3000"/>
              <a:buNone/>
              <a:defRPr sz="3000"/>
            </a:lvl2pPr>
            <a:lvl3pPr lvl="2" algn="ctr" rtl="0">
              <a:spcBef>
                <a:spcPts val="0"/>
              </a:spcBef>
              <a:spcAft>
                <a:spcPts val="0"/>
              </a:spcAft>
              <a:buSzPts val="3000"/>
              <a:buNone/>
              <a:defRPr sz="3000"/>
            </a:lvl3pPr>
            <a:lvl4pPr lvl="3" algn="ctr" rtl="0">
              <a:spcBef>
                <a:spcPts val="0"/>
              </a:spcBef>
              <a:spcAft>
                <a:spcPts val="0"/>
              </a:spcAft>
              <a:buSzPts val="3000"/>
              <a:buNone/>
              <a:defRPr sz="3000"/>
            </a:lvl4pPr>
            <a:lvl5pPr lvl="4" algn="ctr" rtl="0">
              <a:spcBef>
                <a:spcPts val="0"/>
              </a:spcBef>
              <a:spcAft>
                <a:spcPts val="0"/>
              </a:spcAft>
              <a:buSzPts val="3000"/>
              <a:buNone/>
              <a:defRPr sz="3000"/>
            </a:lvl5pPr>
            <a:lvl6pPr lvl="5" algn="ctr" rtl="0">
              <a:spcBef>
                <a:spcPts val="0"/>
              </a:spcBef>
              <a:spcAft>
                <a:spcPts val="0"/>
              </a:spcAft>
              <a:buSzPts val="3000"/>
              <a:buNone/>
              <a:defRPr sz="3000"/>
            </a:lvl6pPr>
            <a:lvl7pPr lvl="6" algn="ctr" rtl="0">
              <a:spcBef>
                <a:spcPts val="0"/>
              </a:spcBef>
              <a:spcAft>
                <a:spcPts val="0"/>
              </a:spcAft>
              <a:buSzPts val="3000"/>
              <a:buNone/>
              <a:defRPr sz="3000"/>
            </a:lvl7pPr>
            <a:lvl8pPr lvl="7" algn="ctr" rtl="0">
              <a:spcBef>
                <a:spcPts val="0"/>
              </a:spcBef>
              <a:spcAft>
                <a:spcPts val="0"/>
              </a:spcAft>
              <a:buSzPts val="3000"/>
              <a:buNone/>
              <a:defRPr sz="3000"/>
            </a:lvl8pPr>
            <a:lvl9pPr lvl="8" algn="ctr" rtl="0">
              <a:spcBef>
                <a:spcPts val="0"/>
              </a:spcBef>
              <a:spcAft>
                <a:spcPts val="0"/>
              </a:spcAft>
              <a:buSzPts val="3000"/>
              <a:buNone/>
              <a:defRPr sz="3000"/>
            </a:lvl9pPr>
          </a:lstStyle>
          <a:p>
            <a:endParaRPr/>
          </a:p>
        </p:txBody>
      </p:sp>
      <p:sp>
        <p:nvSpPr>
          <p:cNvPr id="77" name="Google Shape;77;p13"/>
          <p:cNvSpPr txBox="1">
            <a:spLocks noGrp="1"/>
          </p:cNvSpPr>
          <p:nvPr>
            <p:ph type="subTitle" idx="1"/>
          </p:nvPr>
        </p:nvSpPr>
        <p:spPr>
          <a:xfrm>
            <a:off x="5342150" y="1051325"/>
            <a:ext cx="3012300" cy="407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lt1"/>
              </a:buClr>
              <a:buSzPts val="1600"/>
              <a:buNone/>
              <a:defRPr sz="1600">
                <a:solidFill>
                  <a:schemeClr val="lt1"/>
                </a:solidFill>
              </a:defRPr>
            </a:lvl1pPr>
            <a:lvl2pPr lvl="1" rtl="0">
              <a:lnSpc>
                <a:spcPct val="100000"/>
              </a:lnSpc>
              <a:spcBef>
                <a:spcPts val="0"/>
              </a:spcBef>
              <a:spcAft>
                <a:spcPts val="0"/>
              </a:spcAft>
              <a:buSzPts val="1600"/>
              <a:buNone/>
              <a:defRPr sz="1600"/>
            </a:lvl2pPr>
            <a:lvl3pPr lvl="2" rtl="0">
              <a:lnSpc>
                <a:spcPct val="100000"/>
              </a:lnSpc>
              <a:spcBef>
                <a:spcPts val="0"/>
              </a:spcBef>
              <a:spcAft>
                <a:spcPts val="0"/>
              </a:spcAft>
              <a:buSzPts val="1600"/>
              <a:buNone/>
              <a:defRPr sz="1600"/>
            </a:lvl3pPr>
            <a:lvl4pPr lvl="3" rtl="0">
              <a:lnSpc>
                <a:spcPct val="100000"/>
              </a:lnSpc>
              <a:spcBef>
                <a:spcPts val="0"/>
              </a:spcBef>
              <a:spcAft>
                <a:spcPts val="0"/>
              </a:spcAft>
              <a:buSzPts val="1600"/>
              <a:buNone/>
              <a:defRPr sz="1600"/>
            </a:lvl4pPr>
            <a:lvl5pPr lvl="4" rtl="0">
              <a:lnSpc>
                <a:spcPct val="100000"/>
              </a:lnSpc>
              <a:spcBef>
                <a:spcPts val="0"/>
              </a:spcBef>
              <a:spcAft>
                <a:spcPts val="0"/>
              </a:spcAft>
              <a:buSzPts val="1600"/>
              <a:buNone/>
              <a:defRPr sz="1600"/>
            </a:lvl5pPr>
            <a:lvl6pPr lvl="5" rtl="0">
              <a:lnSpc>
                <a:spcPct val="100000"/>
              </a:lnSpc>
              <a:spcBef>
                <a:spcPts val="0"/>
              </a:spcBef>
              <a:spcAft>
                <a:spcPts val="0"/>
              </a:spcAft>
              <a:buSzPts val="1600"/>
              <a:buNone/>
              <a:defRPr sz="1600"/>
            </a:lvl6pPr>
            <a:lvl7pPr lvl="6" rtl="0">
              <a:lnSpc>
                <a:spcPct val="100000"/>
              </a:lnSpc>
              <a:spcBef>
                <a:spcPts val="0"/>
              </a:spcBef>
              <a:spcAft>
                <a:spcPts val="0"/>
              </a:spcAft>
              <a:buSzPts val="1600"/>
              <a:buNone/>
              <a:defRPr sz="1600"/>
            </a:lvl7pPr>
            <a:lvl8pPr lvl="7" rtl="0">
              <a:lnSpc>
                <a:spcPct val="100000"/>
              </a:lnSpc>
              <a:spcBef>
                <a:spcPts val="0"/>
              </a:spcBef>
              <a:spcAft>
                <a:spcPts val="0"/>
              </a:spcAft>
              <a:buSzPts val="1600"/>
              <a:buNone/>
              <a:defRPr sz="1600"/>
            </a:lvl8pPr>
            <a:lvl9pPr lvl="8" rtl="0">
              <a:lnSpc>
                <a:spcPct val="100000"/>
              </a:lnSpc>
              <a:spcBef>
                <a:spcPts val="0"/>
              </a:spcBef>
              <a:spcAft>
                <a:spcPts val="0"/>
              </a:spcAft>
              <a:buSzPts val="1600"/>
              <a:buNone/>
              <a:defRPr sz="1600"/>
            </a:lvl9pPr>
          </a:lstStyle>
          <a:p>
            <a:endParaRPr/>
          </a:p>
        </p:txBody>
      </p:sp>
      <p:sp>
        <p:nvSpPr>
          <p:cNvPr id="78" name="Google Shape;78;p13"/>
          <p:cNvSpPr txBox="1">
            <a:spLocks noGrp="1"/>
          </p:cNvSpPr>
          <p:nvPr>
            <p:ph type="ctrTitle" idx="2"/>
          </p:nvPr>
        </p:nvSpPr>
        <p:spPr>
          <a:xfrm>
            <a:off x="5342150" y="592075"/>
            <a:ext cx="3372000" cy="537900"/>
          </a:xfrm>
          <a:prstGeom prst="rect">
            <a:avLst/>
          </a:prstGeom>
        </p:spPr>
        <p:txBody>
          <a:bodyPr spcFirstLastPara="1" wrap="square" lIns="91425" tIns="91425" rIns="91425" bIns="91425" anchor="b" anchorCtr="0">
            <a:noAutofit/>
          </a:bodyPr>
          <a:lstStyle>
            <a:lvl1pPr lvl="0" rtl="0">
              <a:spcBef>
                <a:spcPts val="0"/>
              </a:spcBef>
              <a:spcAft>
                <a:spcPts val="0"/>
              </a:spcAft>
              <a:buClr>
                <a:schemeClr val="lt1"/>
              </a:buClr>
              <a:buSzPts val="2000"/>
              <a:buNone/>
              <a:defRPr sz="2000">
                <a:solidFill>
                  <a:schemeClr val="lt1"/>
                </a:solidFill>
              </a:defRPr>
            </a:lvl1pPr>
            <a:lvl2pPr lvl="1" algn="ctr" rtl="0">
              <a:spcBef>
                <a:spcPts val="0"/>
              </a:spcBef>
              <a:spcAft>
                <a:spcPts val="0"/>
              </a:spcAft>
              <a:buSzPts val="2000"/>
              <a:buNone/>
              <a:defRPr sz="2000"/>
            </a:lvl2pPr>
            <a:lvl3pPr lvl="2" algn="ctr" rtl="0">
              <a:spcBef>
                <a:spcPts val="0"/>
              </a:spcBef>
              <a:spcAft>
                <a:spcPts val="0"/>
              </a:spcAft>
              <a:buSzPts val="2000"/>
              <a:buNone/>
              <a:defRPr sz="2000"/>
            </a:lvl3pPr>
            <a:lvl4pPr lvl="3" algn="ctr" rtl="0">
              <a:spcBef>
                <a:spcPts val="0"/>
              </a:spcBef>
              <a:spcAft>
                <a:spcPts val="0"/>
              </a:spcAft>
              <a:buSzPts val="2000"/>
              <a:buNone/>
              <a:defRPr sz="2000"/>
            </a:lvl4pPr>
            <a:lvl5pPr lvl="4" algn="ctr" rtl="0">
              <a:spcBef>
                <a:spcPts val="0"/>
              </a:spcBef>
              <a:spcAft>
                <a:spcPts val="0"/>
              </a:spcAft>
              <a:buSzPts val="2000"/>
              <a:buNone/>
              <a:defRPr sz="2000"/>
            </a:lvl5pPr>
            <a:lvl6pPr lvl="5" algn="ctr" rtl="0">
              <a:spcBef>
                <a:spcPts val="0"/>
              </a:spcBef>
              <a:spcAft>
                <a:spcPts val="0"/>
              </a:spcAft>
              <a:buSzPts val="2000"/>
              <a:buNone/>
              <a:defRPr sz="2000"/>
            </a:lvl6pPr>
            <a:lvl7pPr lvl="6" algn="ctr" rtl="0">
              <a:spcBef>
                <a:spcPts val="0"/>
              </a:spcBef>
              <a:spcAft>
                <a:spcPts val="0"/>
              </a:spcAft>
              <a:buSzPts val="2000"/>
              <a:buNone/>
              <a:defRPr sz="2000"/>
            </a:lvl7pPr>
            <a:lvl8pPr lvl="7" algn="ctr" rtl="0">
              <a:spcBef>
                <a:spcPts val="0"/>
              </a:spcBef>
              <a:spcAft>
                <a:spcPts val="0"/>
              </a:spcAft>
              <a:buSzPts val="2000"/>
              <a:buNone/>
              <a:defRPr sz="2000"/>
            </a:lvl8pPr>
            <a:lvl9pPr lvl="8" algn="ctr" rtl="0">
              <a:spcBef>
                <a:spcPts val="0"/>
              </a:spcBef>
              <a:spcAft>
                <a:spcPts val="0"/>
              </a:spcAft>
              <a:buSzPts val="2000"/>
              <a:buNone/>
              <a:defRPr sz="2000"/>
            </a:lvl9pPr>
          </a:lstStyle>
          <a:p>
            <a:endParaRPr/>
          </a:p>
        </p:txBody>
      </p:sp>
      <p:sp>
        <p:nvSpPr>
          <p:cNvPr id="79" name="Google Shape;79;p13"/>
          <p:cNvSpPr txBox="1">
            <a:spLocks noGrp="1"/>
          </p:cNvSpPr>
          <p:nvPr>
            <p:ph type="title" idx="3" hasCustomPrompt="1"/>
          </p:nvPr>
        </p:nvSpPr>
        <p:spPr>
          <a:xfrm>
            <a:off x="4040075" y="766561"/>
            <a:ext cx="1223700" cy="677400"/>
          </a:xfrm>
          <a:prstGeom prst="rect">
            <a:avLst/>
          </a:prstGeom>
        </p:spPr>
        <p:txBody>
          <a:bodyPr spcFirstLastPara="1" wrap="square" lIns="91425" tIns="91425" rIns="91425" bIns="91425" anchor="b" anchorCtr="0">
            <a:noAutofit/>
          </a:bodyPr>
          <a:lstStyle>
            <a:lvl1pPr lvl="0" algn="r" rtl="0">
              <a:spcBef>
                <a:spcPts val="0"/>
              </a:spcBef>
              <a:spcAft>
                <a:spcPts val="0"/>
              </a:spcAft>
              <a:buClr>
                <a:schemeClr val="lt1"/>
              </a:buClr>
              <a:buSzPts val="3600"/>
              <a:buFont typeface="Barlow Condensed ExtraBold"/>
              <a:buNone/>
              <a:defRPr sz="3600" b="0">
                <a:solidFill>
                  <a:schemeClr val="lt1"/>
                </a:solidFill>
                <a:latin typeface="Barlow Condensed ExtraBold"/>
                <a:ea typeface="Barlow Condensed ExtraBold"/>
                <a:cs typeface="Barlow Condensed ExtraBold"/>
                <a:sym typeface="Barlow Condensed ExtraBold"/>
              </a:defRPr>
            </a:lvl1pPr>
            <a:lvl2pPr lvl="1" algn="r" rtl="0">
              <a:spcBef>
                <a:spcPts val="0"/>
              </a:spcBef>
              <a:spcAft>
                <a:spcPts val="0"/>
              </a:spcAft>
              <a:buClr>
                <a:schemeClr val="lt1"/>
              </a:buClr>
              <a:buSzPts val="3600"/>
              <a:buFont typeface="Barlow Condensed ExtraBold"/>
              <a:buNone/>
              <a:defRPr sz="3600">
                <a:solidFill>
                  <a:schemeClr val="lt1"/>
                </a:solidFill>
                <a:latin typeface="Barlow Condensed ExtraBold"/>
                <a:ea typeface="Barlow Condensed ExtraBold"/>
                <a:cs typeface="Barlow Condensed ExtraBold"/>
                <a:sym typeface="Barlow Condensed ExtraBold"/>
              </a:defRPr>
            </a:lvl2pPr>
            <a:lvl3pPr lvl="2" algn="r" rtl="0">
              <a:spcBef>
                <a:spcPts val="0"/>
              </a:spcBef>
              <a:spcAft>
                <a:spcPts val="0"/>
              </a:spcAft>
              <a:buClr>
                <a:schemeClr val="lt1"/>
              </a:buClr>
              <a:buSzPts val="3600"/>
              <a:buFont typeface="Barlow Condensed ExtraBold"/>
              <a:buNone/>
              <a:defRPr sz="3600">
                <a:solidFill>
                  <a:schemeClr val="lt1"/>
                </a:solidFill>
                <a:latin typeface="Barlow Condensed ExtraBold"/>
                <a:ea typeface="Barlow Condensed ExtraBold"/>
                <a:cs typeface="Barlow Condensed ExtraBold"/>
                <a:sym typeface="Barlow Condensed ExtraBold"/>
              </a:defRPr>
            </a:lvl3pPr>
            <a:lvl4pPr lvl="3" algn="r" rtl="0">
              <a:spcBef>
                <a:spcPts val="0"/>
              </a:spcBef>
              <a:spcAft>
                <a:spcPts val="0"/>
              </a:spcAft>
              <a:buClr>
                <a:schemeClr val="lt1"/>
              </a:buClr>
              <a:buSzPts val="3600"/>
              <a:buFont typeface="Barlow Condensed ExtraBold"/>
              <a:buNone/>
              <a:defRPr sz="3600">
                <a:solidFill>
                  <a:schemeClr val="lt1"/>
                </a:solidFill>
                <a:latin typeface="Barlow Condensed ExtraBold"/>
                <a:ea typeface="Barlow Condensed ExtraBold"/>
                <a:cs typeface="Barlow Condensed ExtraBold"/>
                <a:sym typeface="Barlow Condensed ExtraBold"/>
              </a:defRPr>
            </a:lvl4pPr>
            <a:lvl5pPr lvl="4" algn="r" rtl="0">
              <a:spcBef>
                <a:spcPts val="0"/>
              </a:spcBef>
              <a:spcAft>
                <a:spcPts val="0"/>
              </a:spcAft>
              <a:buClr>
                <a:schemeClr val="lt1"/>
              </a:buClr>
              <a:buSzPts val="3600"/>
              <a:buFont typeface="Barlow Condensed ExtraBold"/>
              <a:buNone/>
              <a:defRPr sz="3600">
                <a:solidFill>
                  <a:schemeClr val="lt1"/>
                </a:solidFill>
                <a:latin typeface="Barlow Condensed ExtraBold"/>
                <a:ea typeface="Barlow Condensed ExtraBold"/>
                <a:cs typeface="Barlow Condensed ExtraBold"/>
                <a:sym typeface="Barlow Condensed ExtraBold"/>
              </a:defRPr>
            </a:lvl5pPr>
            <a:lvl6pPr lvl="5" algn="r" rtl="0">
              <a:spcBef>
                <a:spcPts val="0"/>
              </a:spcBef>
              <a:spcAft>
                <a:spcPts val="0"/>
              </a:spcAft>
              <a:buClr>
                <a:schemeClr val="lt1"/>
              </a:buClr>
              <a:buSzPts val="3600"/>
              <a:buFont typeface="Barlow Condensed ExtraBold"/>
              <a:buNone/>
              <a:defRPr sz="3600">
                <a:solidFill>
                  <a:schemeClr val="lt1"/>
                </a:solidFill>
                <a:latin typeface="Barlow Condensed ExtraBold"/>
                <a:ea typeface="Barlow Condensed ExtraBold"/>
                <a:cs typeface="Barlow Condensed ExtraBold"/>
                <a:sym typeface="Barlow Condensed ExtraBold"/>
              </a:defRPr>
            </a:lvl6pPr>
            <a:lvl7pPr lvl="6" algn="r" rtl="0">
              <a:spcBef>
                <a:spcPts val="0"/>
              </a:spcBef>
              <a:spcAft>
                <a:spcPts val="0"/>
              </a:spcAft>
              <a:buClr>
                <a:schemeClr val="lt1"/>
              </a:buClr>
              <a:buSzPts val="3600"/>
              <a:buFont typeface="Barlow Condensed ExtraBold"/>
              <a:buNone/>
              <a:defRPr sz="3600">
                <a:solidFill>
                  <a:schemeClr val="lt1"/>
                </a:solidFill>
                <a:latin typeface="Barlow Condensed ExtraBold"/>
                <a:ea typeface="Barlow Condensed ExtraBold"/>
                <a:cs typeface="Barlow Condensed ExtraBold"/>
                <a:sym typeface="Barlow Condensed ExtraBold"/>
              </a:defRPr>
            </a:lvl7pPr>
            <a:lvl8pPr lvl="7" algn="r" rtl="0">
              <a:spcBef>
                <a:spcPts val="0"/>
              </a:spcBef>
              <a:spcAft>
                <a:spcPts val="0"/>
              </a:spcAft>
              <a:buClr>
                <a:schemeClr val="lt1"/>
              </a:buClr>
              <a:buSzPts val="3600"/>
              <a:buFont typeface="Barlow Condensed ExtraBold"/>
              <a:buNone/>
              <a:defRPr sz="3600">
                <a:solidFill>
                  <a:schemeClr val="lt1"/>
                </a:solidFill>
                <a:latin typeface="Barlow Condensed ExtraBold"/>
                <a:ea typeface="Barlow Condensed ExtraBold"/>
                <a:cs typeface="Barlow Condensed ExtraBold"/>
                <a:sym typeface="Barlow Condensed ExtraBold"/>
              </a:defRPr>
            </a:lvl8pPr>
            <a:lvl9pPr lvl="8" algn="r" rtl="0">
              <a:spcBef>
                <a:spcPts val="0"/>
              </a:spcBef>
              <a:spcAft>
                <a:spcPts val="0"/>
              </a:spcAft>
              <a:buClr>
                <a:schemeClr val="lt1"/>
              </a:buClr>
              <a:buSzPts val="3600"/>
              <a:buFont typeface="Barlow Condensed ExtraBold"/>
              <a:buNone/>
              <a:defRPr sz="3600">
                <a:solidFill>
                  <a:schemeClr val="lt1"/>
                </a:solidFill>
                <a:latin typeface="Barlow Condensed ExtraBold"/>
                <a:ea typeface="Barlow Condensed ExtraBold"/>
                <a:cs typeface="Barlow Condensed ExtraBold"/>
                <a:sym typeface="Barlow Condensed ExtraBold"/>
              </a:defRPr>
            </a:lvl9pPr>
          </a:lstStyle>
          <a:p>
            <a:r>
              <a:t>xx%</a:t>
            </a:r>
          </a:p>
        </p:txBody>
      </p:sp>
      <p:sp>
        <p:nvSpPr>
          <p:cNvPr id="80" name="Google Shape;80;p13"/>
          <p:cNvSpPr txBox="1">
            <a:spLocks noGrp="1"/>
          </p:cNvSpPr>
          <p:nvPr>
            <p:ph type="subTitle" idx="4"/>
          </p:nvPr>
        </p:nvSpPr>
        <p:spPr>
          <a:xfrm>
            <a:off x="5342150" y="2049325"/>
            <a:ext cx="3012300" cy="407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lt1"/>
              </a:buClr>
              <a:buSzPts val="1600"/>
              <a:buNone/>
              <a:defRPr sz="1600">
                <a:solidFill>
                  <a:schemeClr val="lt1"/>
                </a:solidFill>
              </a:defRPr>
            </a:lvl1pPr>
            <a:lvl2pPr lvl="1" rtl="0">
              <a:lnSpc>
                <a:spcPct val="100000"/>
              </a:lnSpc>
              <a:spcBef>
                <a:spcPts val="0"/>
              </a:spcBef>
              <a:spcAft>
                <a:spcPts val="0"/>
              </a:spcAft>
              <a:buSzPts val="1600"/>
              <a:buNone/>
              <a:defRPr sz="1600"/>
            </a:lvl2pPr>
            <a:lvl3pPr lvl="2" rtl="0">
              <a:lnSpc>
                <a:spcPct val="100000"/>
              </a:lnSpc>
              <a:spcBef>
                <a:spcPts val="0"/>
              </a:spcBef>
              <a:spcAft>
                <a:spcPts val="0"/>
              </a:spcAft>
              <a:buSzPts val="1600"/>
              <a:buNone/>
              <a:defRPr sz="1600"/>
            </a:lvl3pPr>
            <a:lvl4pPr lvl="3" rtl="0">
              <a:lnSpc>
                <a:spcPct val="100000"/>
              </a:lnSpc>
              <a:spcBef>
                <a:spcPts val="0"/>
              </a:spcBef>
              <a:spcAft>
                <a:spcPts val="0"/>
              </a:spcAft>
              <a:buSzPts val="1600"/>
              <a:buNone/>
              <a:defRPr sz="1600"/>
            </a:lvl4pPr>
            <a:lvl5pPr lvl="4" rtl="0">
              <a:lnSpc>
                <a:spcPct val="100000"/>
              </a:lnSpc>
              <a:spcBef>
                <a:spcPts val="0"/>
              </a:spcBef>
              <a:spcAft>
                <a:spcPts val="0"/>
              </a:spcAft>
              <a:buSzPts val="1600"/>
              <a:buNone/>
              <a:defRPr sz="1600"/>
            </a:lvl5pPr>
            <a:lvl6pPr lvl="5" rtl="0">
              <a:lnSpc>
                <a:spcPct val="100000"/>
              </a:lnSpc>
              <a:spcBef>
                <a:spcPts val="0"/>
              </a:spcBef>
              <a:spcAft>
                <a:spcPts val="0"/>
              </a:spcAft>
              <a:buSzPts val="1600"/>
              <a:buNone/>
              <a:defRPr sz="1600"/>
            </a:lvl6pPr>
            <a:lvl7pPr lvl="6" rtl="0">
              <a:lnSpc>
                <a:spcPct val="100000"/>
              </a:lnSpc>
              <a:spcBef>
                <a:spcPts val="0"/>
              </a:spcBef>
              <a:spcAft>
                <a:spcPts val="0"/>
              </a:spcAft>
              <a:buSzPts val="1600"/>
              <a:buNone/>
              <a:defRPr sz="1600"/>
            </a:lvl7pPr>
            <a:lvl8pPr lvl="7" rtl="0">
              <a:lnSpc>
                <a:spcPct val="100000"/>
              </a:lnSpc>
              <a:spcBef>
                <a:spcPts val="0"/>
              </a:spcBef>
              <a:spcAft>
                <a:spcPts val="0"/>
              </a:spcAft>
              <a:buSzPts val="1600"/>
              <a:buNone/>
              <a:defRPr sz="1600"/>
            </a:lvl8pPr>
            <a:lvl9pPr lvl="8" rtl="0">
              <a:lnSpc>
                <a:spcPct val="100000"/>
              </a:lnSpc>
              <a:spcBef>
                <a:spcPts val="0"/>
              </a:spcBef>
              <a:spcAft>
                <a:spcPts val="0"/>
              </a:spcAft>
              <a:buSzPts val="1600"/>
              <a:buNone/>
              <a:defRPr sz="1600"/>
            </a:lvl9pPr>
          </a:lstStyle>
          <a:p>
            <a:endParaRPr/>
          </a:p>
        </p:txBody>
      </p:sp>
      <p:sp>
        <p:nvSpPr>
          <p:cNvPr id="81" name="Google Shape;81;p13"/>
          <p:cNvSpPr txBox="1">
            <a:spLocks noGrp="1"/>
          </p:cNvSpPr>
          <p:nvPr>
            <p:ph type="ctrTitle" idx="5"/>
          </p:nvPr>
        </p:nvSpPr>
        <p:spPr>
          <a:xfrm>
            <a:off x="5342150" y="1590075"/>
            <a:ext cx="3372000" cy="537900"/>
          </a:xfrm>
          <a:prstGeom prst="rect">
            <a:avLst/>
          </a:prstGeom>
        </p:spPr>
        <p:txBody>
          <a:bodyPr spcFirstLastPara="1" wrap="square" lIns="91425" tIns="91425" rIns="91425" bIns="91425" anchor="b" anchorCtr="0">
            <a:noAutofit/>
          </a:bodyPr>
          <a:lstStyle>
            <a:lvl1pPr lvl="0" rtl="0">
              <a:spcBef>
                <a:spcPts val="0"/>
              </a:spcBef>
              <a:spcAft>
                <a:spcPts val="0"/>
              </a:spcAft>
              <a:buClr>
                <a:schemeClr val="lt1"/>
              </a:buClr>
              <a:buSzPts val="2000"/>
              <a:buNone/>
              <a:defRPr sz="2000">
                <a:solidFill>
                  <a:schemeClr val="lt1"/>
                </a:solidFill>
              </a:defRPr>
            </a:lvl1pPr>
            <a:lvl2pPr lvl="1" algn="ctr" rtl="0">
              <a:spcBef>
                <a:spcPts val="0"/>
              </a:spcBef>
              <a:spcAft>
                <a:spcPts val="0"/>
              </a:spcAft>
              <a:buSzPts val="2000"/>
              <a:buNone/>
              <a:defRPr sz="2000"/>
            </a:lvl2pPr>
            <a:lvl3pPr lvl="2" algn="ctr" rtl="0">
              <a:spcBef>
                <a:spcPts val="0"/>
              </a:spcBef>
              <a:spcAft>
                <a:spcPts val="0"/>
              </a:spcAft>
              <a:buSzPts val="2000"/>
              <a:buNone/>
              <a:defRPr sz="2000"/>
            </a:lvl3pPr>
            <a:lvl4pPr lvl="3" algn="ctr" rtl="0">
              <a:spcBef>
                <a:spcPts val="0"/>
              </a:spcBef>
              <a:spcAft>
                <a:spcPts val="0"/>
              </a:spcAft>
              <a:buSzPts val="2000"/>
              <a:buNone/>
              <a:defRPr sz="2000"/>
            </a:lvl4pPr>
            <a:lvl5pPr lvl="4" algn="ctr" rtl="0">
              <a:spcBef>
                <a:spcPts val="0"/>
              </a:spcBef>
              <a:spcAft>
                <a:spcPts val="0"/>
              </a:spcAft>
              <a:buSzPts val="2000"/>
              <a:buNone/>
              <a:defRPr sz="2000"/>
            </a:lvl5pPr>
            <a:lvl6pPr lvl="5" algn="ctr" rtl="0">
              <a:spcBef>
                <a:spcPts val="0"/>
              </a:spcBef>
              <a:spcAft>
                <a:spcPts val="0"/>
              </a:spcAft>
              <a:buSzPts val="2000"/>
              <a:buNone/>
              <a:defRPr sz="2000"/>
            </a:lvl6pPr>
            <a:lvl7pPr lvl="6" algn="ctr" rtl="0">
              <a:spcBef>
                <a:spcPts val="0"/>
              </a:spcBef>
              <a:spcAft>
                <a:spcPts val="0"/>
              </a:spcAft>
              <a:buSzPts val="2000"/>
              <a:buNone/>
              <a:defRPr sz="2000"/>
            </a:lvl7pPr>
            <a:lvl8pPr lvl="7" algn="ctr" rtl="0">
              <a:spcBef>
                <a:spcPts val="0"/>
              </a:spcBef>
              <a:spcAft>
                <a:spcPts val="0"/>
              </a:spcAft>
              <a:buSzPts val="2000"/>
              <a:buNone/>
              <a:defRPr sz="2000"/>
            </a:lvl8pPr>
            <a:lvl9pPr lvl="8" algn="ctr" rtl="0">
              <a:spcBef>
                <a:spcPts val="0"/>
              </a:spcBef>
              <a:spcAft>
                <a:spcPts val="0"/>
              </a:spcAft>
              <a:buSzPts val="2000"/>
              <a:buNone/>
              <a:defRPr sz="2000"/>
            </a:lvl9pPr>
          </a:lstStyle>
          <a:p>
            <a:endParaRPr/>
          </a:p>
        </p:txBody>
      </p:sp>
      <p:sp>
        <p:nvSpPr>
          <p:cNvPr id="82" name="Google Shape;82;p13"/>
          <p:cNvSpPr txBox="1">
            <a:spLocks noGrp="1"/>
          </p:cNvSpPr>
          <p:nvPr>
            <p:ph type="title" idx="6" hasCustomPrompt="1"/>
          </p:nvPr>
        </p:nvSpPr>
        <p:spPr>
          <a:xfrm>
            <a:off x="4040075" y="1764561"/>
            <a:ext cx="1223700" cy="677400"/>
          </a:xfrm>
          <a:prstGeom prst="rect">
            <a:avLst/>
          </a:prstGeom>
        </p:spPr>
        <p:txBody>
          <a:bodyPr spcFirstLastPara="1" wrap="square" lIns="91425" tIns="91425" rIns="91425" bIns="91425" anchor="b" anchorCtr="0">
            <a:noAutofit/>
          </a:bodyPr>
          <a:lstStyle>
            <a:lvl1pPr lvl="0" algn="r" rtl="0">
              <a:spcBef>
                <a:spcPts val="0"/>
              </a:spcBef>
              <a:spcAft>
                <a:spcPts val="0"/>
              </a:spcAft>
              <a:buClr>
                <a:schemeClr val="lt1"/>
              </a:buClr>
              <a:buSzPts val="3600"/>
              <a:buFont typeface="Barlow Condensed ExtraBold"/>
              <a:buNone/>
              <a:defRPr sz="3600" b="0">
                <a:solidFill>
                  <a:schemeClr val="lt1"/>
                </a:solidFill>
                <a:latin typeface="Barlow Condensed ExtraBold"/>
                <a:ea typeface="Barlow Condensed ExtraBold"/>
                <a:cs typeface="Barlow Condensed ExtraBold"/>
                <a:sym typeface="Barlow Condensed ExtraBold"/>
              </a:defRPr>
            </a:lvl1pPr>
            <a:lvl2pPr lvl="1" algn="r" rtl="0">
              <a:spcBef>
                <a:spcPts val="0"/>
              </a:spcBef>
              <a:spcAft>
                <a:spcPts val="0"/>
              </a:spcAft>
              <a:buClr>
                <a:schemeClr val="lt1"/>
              </a:buClr>
              <a:buSzPts val="3600"/>
              <a:buFont typeface="Barlow Condensed ExtraBold"/>
              <a:buNone/>
              <a:defRPr sz="3600">
                <a:solidFill>
                  <a:schemeClr val="lt1"/>
                </a:solidFill>
                <a:latin typeface="Barlow Condensed ExtraBold"/>
                <a:ea typeface="Barlow Condensed ExtraBold"/>
                <a:cs typeface="Barlow Condensed ExtraBold"/>
                <a:sym typeface="Barlow Condensed ExtraBold"/>
              </a:defRPr>
            </a:lvl2pPr>
            <a:lvl3pPr lvl="2" algn="r" rtl="0">
              <a:spcBef>
                <a:spcPts val="0"/>
              </a:spcBef>
              <a:spcAft>
                <a:spcPts val="0"/>
              </a:spcAft>
              <a:buClr>
                <a:schemeClr val="lt1"/>
              </a:buClr>
              <a:buSzPts val="3600"/>
              <a:buFont typeface="Barlow Condensed ExtraBold"/>
              <a:buNone/>
              <a:defRPr sz="3600">
                <a:solidFill>
                  <a:schemeClr val="lt1"/>
                </a:solidFill>
                <a:latin typeface="Barlow Condensed ExtraBold"/>
                <a:ea typeface="Barlow Condensed ExtraBold"/>
                <a:cs typeface="Barlow Condensed ExtraBold"/>
                <a:sym typeface="Barlow Condensed ExtraBold"/>
              </a:defRPr>
            </a:lvl3pPr>
            <a:lvl4pPr lvl="3" algn="r" rtl="0">
              <a:spcBef>
                <a:spcPts val="0"/>
              </a:spcBef>
              <a:spcAft>
                <a:spcPts val="0"/>
              </a:spcAft>
              <a:buClr>
                <a:schemeClr val="lt1"/>
              </a:buClr>
              <a:buSzPts val="3600"/>
              <a:buFont typeface="Barlow Condensed ExtraBold"/>
              <a:buNone/>
              <a:defRPr sz="3600">
                <a:solidFill>
                  <a:schemeClr val="lt1"/>
                </a:solidFill>
                <a:latin typeface="Barlow Condensed ExtraBold"/>
                <a:ea typeface="Barlow Condensed ExtraBold"/>
                <a:cs typeface="Barlow Condensed ExtraBold"/>
                <a:sym typeface="Barlow Condensed ExtraBold"/>
              </a:defRPr>
            </a:lvl4pPr>
            <a:lvl5pPr lvl="4" algn="r" rtl="0">
              <a:spcBef>
                <a:spcPts val="0"/>
              </a:spcBef>
              <a:spcAft>
                <a:spcPts val="0"/>
              </a:spcAft>
              <a:buClr>
                <a:schemeClr val="lt1"/>
              </a:buClr>
              <a:buSzPts val="3600"/>
              <a:buFont typeface="Barlow Condensed ExtraBold"/>
              <a:buNone/>
              <a:defRPr sz="3600">
                <a:solidFill>
                  <a:schemeClr val="lt1"/>
                </a:solidFill>
                <a:latin typeface="Barlow Condensed ExtraBold"/>
                <a:ea typeface="Barlow Condensed ExtraBold"/>
                <a:cs typeface="Barlow Condensed ExtraBold"/>
                <a:sym typeface="Barlow Condensed ExtraBold"/>
              </a:defRPr>
            </a:lvl5pPr>
            <a:lvl6pPr lvl="5" algn="r" rtl="0">
              <a:spcBef>
                <a:spcPts val="0"/>
              </a:spcBef>
              <a:spcAft>
                <a:spcPts val="0"/>
              </a:spcAft>
              <a:buClr>
                <a:schemeClr val="lt1"/>
              </a:buClr>
              <a:buSzPts val="3600"/>
              <a:buFont typeface="Barlow Condensed ExtraBold"/>
              <a:buNone/>
              <a:defRPr sz="3600">
                <a:solidFill>
                  <a:schemeClr val="lt1"/>
                </a:solidFill>
                <a:latin typeface="Barlow Condensed ExtraBold"/>
                <a:ea typeface="Barlow Condensed ExtraBold"/>
                <a:cs typeface="Barlow Condensed ExtraBold"/>
                <a:sym typeface="Barlow Condensed ExtraBold"/>
              </a:defRPr>
            </a:lvl6pPr>
            <a:lvl7pPr lvl="6" algn="r" rtl="0">
              <a:spcBef>
                <a:spcPts val="0"/>
              </a:spcBef>
              <a:spcAft>
                <a:spcPts val="0"/>
              </a:spcAft>
              <a:buClr>
                <a:schemeClr val="lt1"/>
              </a:buClr>
              <a:buSzPts val="3600"/>
              <a:buFont typeface="Barlow Condensed ExtraBold"/>
              <a:buNone/>
              <a:defRPr sz="3600">
                <a:solidFill>
                  <a:schemeClr val="lt1"/>
                </a:solidFill>
                <a:latin typeface="Barlow Condensed ExtraBold"/>
                <a:ea typeface="Barlow Condensed ExtraBold"/>
                <a:cs typeface="Barlow Condensed ExtraBold"/>
                <a:sym typeface="Barlow Condensed ExtraBold"/>
              </a:defRPr>
            </a:lvl7pPr>
            <a:lvl8pPr lvl="7" algn="r" rtl="0">
              <a:spcBef>
                <a:spcPts val="0"/>
              </a:spcBef>
              <a:spcAft>
                <a:spcPts val="0"/>
              </a:spcAft>
              <a:buClr>
                <a:schemeClr val="lt1"/>
              </a:buClr>
              <a:buSzPts val="3600"/>
              <a:buFont typeface="Barlow Condensed ExtraBold"/>
              <a:buNone/>
              <a:defRPr sz="3600">
                <a:solidFill>
                  <a:schemeClr val="lt1"/>
                </a:solidFill>
                <a:latin typeface="Barlow Condensed ExtraBold"/>
                <a:ea typeface="Barlow Condensed ExtraBold"/>
                <a:cs typeface="Barlow Condensed ExtraBold"/>
                <a:sym typeface="Barlow Condensed ExtraBold"/>
              </a:defRPr>
            </a:lvl8pPr>
            <a:lvl9pPr lvl="8" algn="r" rtl="0">
              <a:spcBef>
                <a:spcPts val="0"/>
              </a:spcBef>
              <a:spcAft>
                <a:spcPts val="0"/>
              </a:spcAft>
              <a:buClr>
                <a:schemeClr val="lt1"/>
              </a:buClr>
              <a:buSzPts val="3600"/>
              <a:buFont typeface="Barlow Condensed ExtraBold"/>
              <a:buNone/>
              <a:defRPr sz="3600">
                <a:solidFill>
                  <a:schemeClr val="lt1"/>
                </a:solidFill>
                <a:latin typeface="Barlow Condensed ExtraBold"/>
                <a:ea typeface="Barlow Condensed ExtraBold"/>
                <a:cs typeface="Barlow Condensed ExtraBold"/>
                <a:sym typeface="Barlow Condensed ExtraBold"/>
              </a:defRPr>
            </a:lvl9pPr>
          </a:lstStyle>
          <a:p>
            <a:r>
              <a:t>xx%</a:t>
            </a:r>
          </a:p>
        </p:txBody>
      </p:sp>
      <p:sp>
        <p:nvSpPr>
          <p:cNvPr id="83" name="Google Shape;83;p13"/>
          <p:cNvSpPr txBox="1">
            <a:spLocks noGrp="1"/>
          </p:cNvSpPr>
          <p:nvPr>
            <p:ph type="subTitle" idx="7"/>
          </p:nvPr>
        </p:nvSpPr>
        <p:spPr>
          <a:xfrm>
            <a:off x="5342150" y="3047325"/>
            <a:ext cx="3012300" cy="407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lt1"/>
              </a:buClr>
              <a:buSzPts val="1600"/>
              <a:buNone/>
              <a:defRPr sz="1600">
                <a:solidFill>
                  <a:schemeClr val="lt1"/>
                </a:solidFill>
              </a:defRPr>
            </a:lvl1pPr>
            <a:lvl2pPr lvl="1" rtl="0">
              <a:lnSpc>
                <a:spcPct val="100000"/>
              </a:lnSpc>
              <a:spcBef>
                <a:spcPts val="0"/>
              </a:spcBef>
              <a:spcAft>
                <a:spcPts val="0"/>
              </a:spcAft>
              <a:buSzPts val="1600"/>
              <a:buNone/>
              <a:defRPr sz="1600"/>
            </a:lvl2pPr>
            <a:lvl3pPr lvl="2" rtl="0">
              <a:lnSpc>
                <a:spcPct val="100000"/>
              </a:lnSpc>
              <a:spcBef>
                <a:spcPts val="0"/>
              </a:spcBef>
              <a:spcAft>
                <a:spcPts val="0"/>
              </a:spcAft>
              <a:buSzPts val="1600"/>
              <a:buNone/>
              <a:defRPr sz="1600"/>
            </a:lvl3pPr>
            <a:lvl4pPr lvl="3" rtl="0">
              <a:lnSpc>
                <a:spcPct val="100000"/>
              </a:lnSpc>
              <a:spcBef>
                <a:spcPts val="0"/>
              </a:spcBef>
              <a:spcAft>
                <a:spcPts val="0"/>
              </a:spcAft>
              <a:buSzPts val="1600"/>
              <a:buNone/>
              <a:defRPr sz="1600"/>
            </a:lvl4pPr>
            <a:lvl5pPr lvl="4" rtl="0">
              <a:lnSpc>
                <a:spcPct val="100000"/>
              </a:lnSpc>
              <a:spcBef>
                <a:spcPts val="0"/>
              </a:spcBef>
              <a:spcAft>
                <a:spcPts val="0"/>
              </a:spcAft>
              <a:buSzPts val="1600"/>
              <a:buNone/>
              <a:defRPr sz="1600"/>
            </a:lvl5pPr>
            <a:lvl6pPr lvl="5" rtl="0">
              <a:lnSpc>
                <a:spcPct val="100000"/>
              </a:lnSpc>
              <a:spcBef>
                <a:spcPts val="0"/>
              </a:spcBef>
              <a:spcAft>
                <a:spcPts val="0"/>
              </a:spcAft>
              <a:buSzPts val="1600"/>
              <a:buNone/>
              <a:defRPr sz="1600"/>
            </a:lvl6pPr>
            <a:lvl7pPr lvl="6" rtl="0">
              <a:lnSpc>
                <a:spcPct val="100000"/>
              </a:lnSpc>
              <a:spcBef>
                <a:spcPts val="0"/>
              </a:spcBef>
              <a:spcAft>
                <a:spcPts val="0"/>
              </a:spcAft>
              <a:buSzPts val="1600"/>
              <a:buNone/>
              <a:defRPr sz="1600"/>
            </a:lvl7pPr>
            <a:lvl8pPr lvl="7" rtl="0">
              <a:lnSpc>
                <a:spcPct val="100000"/>
              </a:lnSpc>
              <a:spcBef>
                <a:spcPts val="0"/>
              </a:spcBef>
              <a:spcAft>
                <a:spcPts val="0"/>
              </a:spcAft>
              <a:buSzPts val="1600"/>
              <a:buNone/>
              <a:defRPr sz="1600"/>
            </a:lvl8pPr>
            <a:lvl9pPr lvl="8" rtl="0">
              <a:lnSpc>
                <a:spcPct val="100000"/>
              </a:lnSpc>
              <a:spcBef>
                <a:spcPts val="0"/>
              </a:spcBef>
              <a:spcAft>
                <a:spcPts val="0"/>
              </a:spcAft>
              <a:buSzPts val="1600"/>
              <a:buNone/>
              <a:defRPr sz="1600"/>
            </a:lvl9pPr>
          </a:lstStyle>
          <a:p>
            <a:endParaRPr/>
          </a:p>
        </p:txBody>
      </p:sp>
      <p:sp>
        <p:nvSpPr>
          <p:cNvPr id="84" name="Google Shape;84;p13"/>
          <p:cNvSpPr txBox="1">
            <a:spLocks noGrp="1"/>
          </p:cNvSpPr>
          <p:nvPr>
            <p:ph type="ctrTitle" idx="8"/>
          </p:nvPr>
        </p:nvSpPr>
        <p:spPr>
          <a:xfrm>
            <a:off x="5342150" y="2588075"/>
            <a:ext cx="3372000" cy="537900"/>
          </a:xfrm>
          <a:prstGeom prst="rect">
            <a:avLst/>
          </a:prstGeom>
        </p:spPr>
        <p:txBody>
          <a:bodyPr spcFirstLastPara="1" wrap="square" lIns="91425" tIns="91425" rIns="91425" bIns="91425" anchor="b" anchorCtr="0">
            <a:noAutofit/>
          </a:bodyPr>
          <a:lstStyle>
            <a:lvl1pPr lvl="0" rtl="0">
              <a:spcBef>
                <a:spcPts val="0"/>
              </a:spcBef>
              <a:spcAft>
                <a:spcPts val="0"/>
              </a:spcAft>
              <a:buClr>
                <a:schemeClr val="lt1"/>
              </a:buClr>
              <a:buSzPts val="2000"/>
              <a:buNone/>
              <a:defRPr sz="2000">
                <a:solidFill>
                  <a:schemeClr val="lt1"/>
                </a:solidFill>
              </a:defRPr>
            </a:lvl1pPr>
            <a:lvl2pPr lvl="1" algn="ctr" rtl="0">
              <a:spcBef>
                <a:spcPts val="0"/>
              </a:spcBef>
              <a:spcAft>
                <a:spcPts val="0"/>
              </a:spcAft>
              <a:buSzPts val="2000"/>
              <a:buNone/>
              <a:defRPr sz="2000"/>
            </a:lvl2pPr>
            <a:lvl3pPr lvl="2" algn="ctr" rtl="0">
              <a:spcBef>
                <a:spcPts val="0"/>
              </a:spcBef>
              <a:spcAft>
                <a:spcPts val="0"/>
              </a:spcAft>
              <a:buSzPts val="2000"/>
              <a:buNone/>
              <a:defRPr sz="2000"/>
            </a:lvl3pPr>
            <a:lvl4pPr lvl="3" algn="ctr" rtl="0">
              <a:spcBef>
                <a:spcPts val="0"/>
              </a:spcBef>
              <a:spcAft>
                <a:spcPts val="0"/>
              </a:spcAft>
              <a:buSzPts val="2000"/>
              <a:buNone/>
              <a:defRPr sz="2000"/>
            </a:lvl4pPr>
            <a:lvl5pPr lvl="4" algn="ctr" rtl="0">
              <a:spcBef>
                <a:spcPts val="0"/>
              </a:spcBef>
              <a:spcAft>
                <a:spcPts val="0"/>
              </a:spcAft>
              <a:buSzPts val="2000"/>
              <a:buNone/>
              <a:defRPr sz="2000"/>
            </a:lvl5pPr>
            <a:lvl6pPr lvl="5" algn="ctr" rtl="0">
              <a:spcBef>
                <a:spcPts val="0"/>
              </a:spcBef>
              <a:spcAft>
                <a:spcPts val="0"/>
              </a:spcAft>
              <a:buSzPts val="2000"/>
              <a:buNone/>
              <a:defRPr sz="2000"/>
            </a:lvl6pPr>
            <a:lvl7pPr lvl="6" algn="ctr" rtl="0">
              <a:spcBef>
                <a:spcPts val="0"/>
              </a:spcBef>
              <a:spcAft>
                <a:spcPts val="0"/>
              </a:spcAft>
              <a:buSzPts val="2000"/>
              <a:buNone/>
              <a:defRPr sz="2000"/>
            </a:lvl7pPr>
            <a:lvl8pPr lvl="7" algn="ctr" rtl="0">
              <a:spcBef>
                <a:spcPts val="0"/>
              </a:spcBef>
              <a:spcAft>
                <a:spcPts val="0"/>
              </a:spcAft>
              <a:buSzPts val="2000"/>
              <a:buNone/>
              <a:defRPr sz="2000"/>
            </a:lvl8pPr>
            <a:lvl9pPr lvl="8" algn="ctr" rtl="0">
              <a:spcBef>
                <a:spcPts val="0"/>
              </a:spcBef>
              <a:spcAft>
                <a:spcPts val="0"/>
              </a:spcAft>
              <a:buSzPts val="2000"/>
              <a:buNone/>
              <a:defRPr sz="2000"/>
            </a:lvl9pPr>
          </a:lstStyle>
          <a:p>
            <a:endParaRPr/>
          </a:p>
        </p:txBody>
      </p:sp>
      <p:sp>
        <p:nvSpPr>
          <p:cNvPr id="85" name="Google Shape;85;p13"/>
          <p:cNvSpPr txBox="1">
            <a:spLocks noGrp="1"/>
          </p:cNvSpPr>
          <p:nvPr>
            <p:ph type="title" idx="9" hasCustomPrompt="1"/>
          </p:nvPr>
        </p:nvSpPr>
        <p:spPr>
          <a:xfrm>
            <a:off x="4040075" y="2762561"/>
            <a:ext cx="1223700" cy="677400"/>
          </a:xfrm>
          <a:prstGeom prst="rect">
            <a:avLst/>
          </a:prstGeom>
        </p:spPr>
        <p:txBody>
          <a:bodyPr spcFirstLastPara="1" wrap="square" lIns="91425" tIns="91425" rIns="91425" bIns="91425" anchor="b" anchorCtr="0">
            <a:noAutofit/>
          </a:bodyPr>
          <a:lstStyle>
            <a:lvl1pPr lvl="0" algn="r" rtl="0">
              <a:spcBef>
                <a:spcPts val="0"/>
              </a:spcBef>
              <a:spcAft>
                <a:spcPts val="0"/>
              </a:spcAft>
              <a:buClr>
                <a:schemeClr val="lt1"/>
              </a:buClr>
              <a:buSzPts val="3600"/>
              <a:buFont typeface="Barlow Condensed ExtraBold"/>
              <a:buNone/>
              <a:defRPr sz="3600" b="0">
                <a:solidFill>
                  <a:schemeClr val="lt1"/>
                </a:solidFill>
                <a:latin typeface="Barlow Condensed ExtraBold"/>
                <a:ea typeface="Barlow Condensed ExtraBold"/>
                <a:cs typeface="Barlow Condensed ExtraBold"/>
                <a:sym typeface="Barlow Condensed ExtraBold"/>
              </a:defRPr>
            </a:lvl1pPr>
            <a:lvl2pPr lvl="1" algn="r" rtl="0">
              <a:spcBef>
                <a:spcPts val="0"/>
              </a:spcBef>
              <a:spcAft>
                <a:spcPts val="0"/>
              </a:spcAft>
              <a:buClr>
                <a:schemeClr val="lt1"/>
              </a:buClr>
              <a:buSzPts val="3600"/>
              <a:buFont typeface="Barlow Condensed ExtraBold"/>
              <a:buNone/>
              <a:defRPr sz="3600">
                <a:solidFill>
                  <a:schemeClr val="lt1"/>
                </a:solidFill>
                <a:latin typeface="Barlow Condensed ExtraBold"/>
                <a:ea typeface="Barlow Condensed ExtraBold"/>
                <a:cs typeface="Barlow Condensed ExtraBold"/>
                <a:sym typeface="Barlow Condensed ExtraBold"/>
              </a:defRPr>
            </a:lvl2pPr>
            <a:lvl3pPr lvl="2" algn="r" rtl="0">
              <a:spcBef>
                <a:spcPts val="0"/>
              </a:spcBef>
              <a:spcAft>
                <a:spcPts val="0"/>
              </a:spcAft>
              <a:buClr>
                <a:schemeClr val="lt1"/>
              </a:buClr>
              <a:buSzPts val="3600"/>
              <a:buFont typeface="Barlow Condensed ExtraBold"/>
              <a:buNone/>
              <a:defRPr sz="3600">
                <a:solidFill>
                  <a:schemeClr val="lt1"/>
                </a:solidFill>
                <a:latin typeface="Barlow Condensed ExtraBold"/>
                <a:ea typeface="Barlow Condensed ExtraBold"/>
                <a:cs typeface="Barlow Condensed ExtraBold"/>
                <a:sym typeface="Barlow Condensed ExtraBold"/>
              </a:defRPr>
            </a:lvl3pPr>
            <a:lvl4pPr lvl="3" algn="r" rtl="0">
              <a:spcBef>
                <a:spcPts val="0"/>
              </a:spcBef>
              <a:spcAft>
                <a:spcPts val="0"/>
              </a:spcAft>
              <a:buClr>
                <a:schemeClr val="lt1"/>
              </a:buClr>
              <a:buSzPts val="3600"/>
              <a:buFont typeface="Barlow Condensed ExtraBold"/>
              <a:buNone/>
              <a:defRPr sz="3600">
                <a:solidFill>
                  <a:schemeClr val="lt1"/>
                </a:solidFill>
                <a:latin typeface="Barlow Condensed ExtraBold"/>
                <a:ea typeface="Barlow Condensed ExtraBold"/>
                <a:cs typeface="Barlow Condensed ExtraBold"/>
                <a:sym typeface="Barlow Condensed ExtraBold"/>
              </a:defRPr>
            </a:lvl4pPr>
            <a:lvl5pPr lvl="4" algn="r" rtl="0">
              <a:spcBef>
                <a:spcPts val="0"/>
              </a:spcBef>
              <a:spcAft>
                <a:spcPts val="0"/>
              </a:spcAft>
              <a:buClr>
                <a:schemeClr val="lt1"/>
              </a:buClr>
              <a:buSzPts val="3600"/>
              <a:buFont typeface="Barlow Condensed ExtraBold"/>
              <a:buNone/>
              <a:defRPr sz="3600">
                <a:solidFill>
                  <a:schemeClr val="lt1"/>
                </a:solidFill>
                <a:latin typeface="Barlow Condensed ExtraBold"/>
                <a:ea typeface="Barlow Condensed ExtraBold"/>
                <a:cs typeface="Barlow Condensed ExtraBold"/>
                <a:sym typeface="Barlow Condensed ExtraBold"/>
              </a:defRPr>
            </a:lvl5pPr>
            <a:lvl6pPr lvl="5" algn="r" rtl="0">
              <a:spcBef>
                <a:spcPts val="0"/>
              </a:spcBef>
              <a:spcAft>
                <a:spcPts val="0"/>
              </a:spcAft>
              <a:buClr>
                <a:schemeClr val="lt1"/>
              </a:buClr>
              <a:buSzPts val="3600"/>
              <a:buFont typeface="Barlow Condensed ExtraBold"/>
              <a:buNone/>
              <a:defRPr sz="3600">
                <a:solidFill>
                  <a:schemeClr val="lt1"/>
                </a:solidFill>
                <a:latin typeface="Barlow Condensed ExtraBold"/>
                <a:ea typeface="Barlow Condensed ExtraBold"/>
                <a:cs typeface="Barlow Condensed ExtraBold"/>
                <a:sym typeface="Barlow Condensed ExtraBold"/>
              </a:defRPr>
            </a:lvl6pPr>
            <a:lvl7pPr lvl="6" algn="r" rtl="0">
              <a:spcBef>
                <a:spcPts val="0"/>
              </a:spcBef>
              <a:spcAft>
                <a:spcPts val="0"/>
              </a:spcAft>
              <a:buClr>
                <a:schemeClr val="lt1"/>
              </a:buClr>
              <a:buSzPts val="3600"/>
              <a:buFont typeface="Barlow Condensed ExtraBold"/>
              <a:buNone/>
              <a:defRPr sz="3600">
                <a:solidFill>
                  <a:schemeClr val="lt1"/>
                </a:solidFill>
                <a:latin typeface="Barlow Condensed ExtraBold"/>
                <a:ea typeface="Barlow Condensed ExtraBold"/>
                <a:cs typeface="Barlow Condensed ExtraBold"/>
                <a:sym typeface="Barlow Condensed ExtraBold"/>
              </a:defRPr>
            </a:lvl7pPr>
            <a:lvl8pPr lvl="7" algn="r" rtl="0">
              <a:spcBef>
                <a:spcPts val="0"/>
              </a:spcBef>
              <a:spcAft>
                <a:spcPts val="0"/>
              </a:spcAft>
              <a:buClr>
                <a:schemeClr val="lt1"/>
              </a:buClr>
              <a:buSzPts val="3600"/>
              <a:buFont typeface="Barlow Condensed ExtraBold"/>
              <a:buNone/>
              <a:defRPr sz="3600">
                <a:solidFill>
                  <a:schemeClr val="lt1"/>
                </a:solidFill>
                <a:latin typeface="Barlow Condensed ExtraBold"/>
                <a:ea typeface="Barlow Condensed ExtraBold"/>
                <a:cs typeface="Barlow Condensed ExtraBold"/>
                <a:sym typeface="Barlow Condensed ExtraBold"/>
              </a:defRPr>
            </a:lvl8pPr>
            <a:lvl9pPr lvl="8" algn="r" rtl="0">
              <a:spcBef>
                <a:spcPts val="0"/>
              </a:spcBef>
              <a:spcAft>
                <a:spcPts val="0"/>
              </a:spcAft>
              <a:buClr>
                <a:schemeClr val="lt1"/>
              </a:buClr>
              <a:buSzPts val="3600"/>
              <a:buFont typeface="Barlow Condensed ExtraBold"/>
              <a:buNone/>
              <a:defRPr sz="3600">
                <a:solidFill>
                  <a:schemeClr val="lt1"/>
                </a:solidFill>
                <a:latin typeface="Barlow Condensed ExtraBold"/>
                <a:ea typeface="Barlow Condensed ExtraBold"/>
                <a:cs typeface="Barlow Condensed ExtraBold"/>
                <a:sym typeface="Barlow Condensed ExtraBold"/>
              </a:defRPr>
            </a:lvl9pPr>
          </a:lstStyle>
          <a:p>
            <a:r>
              <a:t>xx%</a:t>
            </a:r>
          </a:p>
        </p:txBody>
      </p:sp>
      <p:sp>
        <p:nvSpPr>
          <p:cNvPr id="86" name="Google Shape;86;p13"/>
          <p:cNvSpPr txBox="1">
            <a:spLocks noGrp="1"/>
          </p:cNvSpPr>
          <p:nvPr>
            <p:ph type="subTitle" idx="13"/>
          </p:nvPr>
        </p:nvSpPr>
        <p:spPr>
          <a:xfrm>
            <a:off x="5342150" y="4045325"/>
            <a:ext cx="3012300" cy="407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lt1"/>
              </a:buClr>
              <a:buSzPts val="1600"/>
              <a:buNone/>
              <a:defRPr sz="1600">
                <a:solidFill>
                  <a:schemeClr val="lt1"/>
                </a:solidFill>
              </a:defRPr>
            </a:lvl1pPr>
            <a:lvl2pPr lvl="1" rtl="0">
              <a:lnSpc>
                <a:spcPct val="100000"/>
              </a:lnSpc>
              <a:spcBef>
                <a:spcPts val="0"/>
              </a:spcBef>
              <a:spcAft>
                <a:spcPts val="0"/>
              </a:spcAft>
              <a:buSzPts val="1600"/>
              <a:buNone/>
              <a:defRPr sz="1600"/>
            </a:lvl2pPr>
            <a:lvl3pPr lvl="2" rtl="0">
              <a:lnSpc>
                <a:spcPct val="100000"/>
              </a:lnSpc>
              <a:spcBef>
                <a:spcPts val="0"/>
              </a:spcBef>
              <a:spcAft>
                <a:spcPts val="0"/>
              </a:spcAft>
              <a:buSzPts val="1600"/>
              <a:buNone/>
              <a:defRPr sz="1600"/>
            </a:lvl3pPr>
            <a:lvl4pPr lvl="3" rtl="0">
              <a:lnSpc>
                <a:spcPct val="100000"/>
              </a:lnSpc>
              <a:spcBef>
                <a:spcPts val="0"/>
              </a:spcBef>
              <a:spcAft>
                <a:spcPts val="0"/>
              </a:spcAft>
              <a:buSzPts val="1600"/>
              <a:buNone/>
              <a:defRPr sz="1600"/>
            </a:lvl4pPr>
            <a:lvl5pPr lvl="4" rtl="0">
              <a:lnSpc>
                <a:spcPct val="100000"/>
              </a:lnSpc>
              <a:spcBef>
                <a:spcPts val="0"/>
              </a:spcBef>
              <a:spcAft>
                <a:spcPts val="0"/>
              </a:spcAft>
              <a:buSzPts val="1600"/>
              <a:buNone/>
              <a:defRPr sz="1600"/>
            </a:lvl5pPr>
            <a:lvl6pPr lvl="5" rtl="0">
              <a:lnSpc>
                <a:spcPct val="100000"/>
              </a:lnSpc>
              <a:spcBef>
                <a:spcPts val="0"/>
              </a:spcBef>
              <a:spcAft>
                <a:spcPts val="0"/>
              </a:spcAft>
              <a:buSzPts val="1600"/>
              <a:buNone/>
              <a:defRPr sz="1600"/>
            </a:lvl6pPr>
            <a:lvl7pPr lvl="6" rtl="0">
              <a:lnSpc>
                <a:spcPct val="100000"/>
              </a:lnSpc>
              <a:spcBef>
                <a:spcPts val="0"/>
              </a:spcBef>
              <a:spcAft>
                <a:spcPts val="0"/>
              </a:spcAft>
              <a:buSzPts val="1600"/>
              <a:buNone/>
              <a:defRPr sz="1600"/>
            </a:lvl7pPr>
            <a:lvl8pPr lvl="7" rtl="0">
              <a:lnSpc>
                <a:spcPct val="100000"/>
              </a:lnSpc>
              <a:spcBef>
                <a:spcPts val="0"/>
              </a:spcBef>
              <a:spcAft>
                <a:spcPts val="0"/>
              </a:spcAft>
              <a:buSzPts val="1600"/>
              <a:buNone/>
              <a:defRPr sz="1600"/>
            </a:lvl8pPr>
            <a:lvl9pPr lvl="8" rtl="0">
              <a:lnSpc>
                <a:spcPct val="100000"/>
              </a:lnSpc>
              <a:spcBef>
                <a:spcPts val="0"/>
              </a:spcBef>
              <a:spcAft>
                <a:spcPts val="0"/>
              </a:spcAft>
              <a:buSzPts val="1600"/>
              <a:buNone/>
              <a:defRPr sz="1600"/>
            </a:lvl9pPr>
          </a:lstStyle>
          <a:p>
            <a:endParaRPr/>
          </a:p>
        </p:txBody>
      </p:sp>
      <p:sp>
        <p:nvSpPr>
          <p:cNvPr id="87" name="Google Shape;87;p13"/>
          <p:cNvSpPr txBox="1">
            <a:spLocks noGrp="1"/>
          </p:cNvSpPr>
          <p:nvPr>
            <p:ph type="ctrTitle" idx="14"/>
          </p:nvPr>
        </p:nvSpPr>
        <p:spPr>
          <a:xfrm>
            <a:off x="5342150" y="3586075"/>
            <a:ext cx="3372000" cy="537900"/>
          </a:xfrm>
          <a:prstGeom prst="rect">
            <a:avLst/>
          </a:prstGeom>
        </p:spPr>
        <p:txBody>
          <a:bodyPr spcFirstLastPara="1" wrap="square" lIns="91425" tIns="91425" rIns="91425" bIns="91425" anchor="b" anchorCtr="0">
            <a:noAutofit/>
          </a:bodyPr>
          <a:lstStyle>
            <a:lvl1pPr lvl="0" rtl="0">
              <a:spcBef>
                <a:spcPts val="0"/>
              </a:spcBef>
              <a:spcAft>
                <a:spcPts val="0"/>
              </a:spcAft>
              <a:buClr>
                <a:schemeClr val="lt1"/>
              </a:buClr>
              <a:buSzPts val="2000"/>
              <a:buNone/>
              <a:defRPr sz="2000">
                <a:solidFill>
                  <a:schemeClr val="lt1"/>
                </a:solidFill>
              </a:defRPr>
            </a:lvl1pPr>
            <a:lvl2pPr lvl="1" algn="ctr" rtl="0">
              <a:spcBef>
                <a:spcPts val="0"/>
              </a:spcBef>
              <a:spcAft>
                <a:spcPts val="0"/>
              </a:spcAft>
              <a:buSzPts val="2000"/>
              <a:buNone/>
              <a:defRPr sz="2000"/>
            </a:lvl2pPr>
            <a:lvl3pPr lvl="2" algn="ctr" rtl="0">
              <a:spcBef>
                <a:spcPts val="0"/>
              </a:spcBef>
              <a:spcAft>
                <a:spcPts val="0"/>
              </a:spcAft>
              <a:buSzPts val="2000"/>
              <a:buNone/>
              <a:defRPr sz="2000"/>
            </a:lvl3pPr>
            <a:lvl4pPr lvl="3" algn="ctr" rtl="0">
              <a:spcBef>
                <a:spcPts val="0"/>
              </a:spcBef>
              <a:spcAft>
                <a:spcPts val="0"/>
              </a:spcAft>
              <a:buSzPts val="2000"/>
              <a:buNone/>
              <a:defRPr sz="2000"/>
            </a:lvl4pPr>
            <a:lvl5pPr lvl="4" algn="ctr" rtl="0">
              <a:spcBef>
                <a:spcPts val="0"/>
              </a:spcBef>
              <a:spcAft>
                <a:spcPts val="0"/>
              </a:spcAft>
              <a:buSzPts val="2000"/>
              <a:buNone/>
              <a:defRPr sz="2000"/>
            </a:lvl5pPr>
            <a:lvl6pPr lvl="5" algn="ctr" rtl="0">
              <a:spcBef>
                <a:spcPts val="0"/>
              </a:spcBef>
              <a:spcAft>
                <a:spcPts val="0"/>
              </a:spcAft>
              <a:buSzPts val="2000"/>
              <a:buNone/>
              <a:defRPr sz="2000"/>
            </a:lvl6pPr>
            <a:lvl7pPr lvl="6" algn="ctr" rtl="0">
              <a:spcBef>
                <a:spcPts val="0"/>
              </a:spcBef>
              <a:spcAft>
                <a:spcPts val="0"/>
              </a:spcAft>
              <a:buSzPts val="2000"/>
              <a:buNone/>
              <a:defRPr sz="2000"/>
            </a:lvl7pPr>
            <a:lvl8pPr lvl="7" algn="ctr" rtl="0">
              <a:spcBef>
                <a:spcPts val="0"/>
              </a:spcBef>
              <a:spcAft>
                <a:spcPts val="0"/>
              </a:spcAft>
              <a:buSzPts val="2000"/>
              <a:buNone/>
              <a:defRPr sz="2000"/>
            </a:lvl8pPr>
            <a:lvl9pPr lvl="8" algn="ctr" rtl="0">
              <a:spcBef>
                <a:spcPts val="0"/>
              </a:spcBef>
              <a:spcAft>
                <a:spcPts val="0"/>
              </a:spcAft>
              <a:buSzPts val="2000"/>
              <a:buNone/>
              <a:defRPr sz="2000"/>
            </a:lvl9pPr>
          </a:lstStyle>
          <a:p>
            <a:endParaRPr/>
          </a:p>
        </p:txBody>
      </p:sp>
      <p:sp>
        <p:nvSpPr>
          <p:cNvPr id="88" name="Google Shape;88;p13"/>
          <p:cNvSpPr txBox="1">
            <a:spLocks noGrp="1"/>
          </p:cNvSpPr>
          <p:nvPr>
            <p:ph type="title" idx="15" hasCustomPrompt="1"/>
          </p:nvPr>
        </p:nvSpPr>
        <p:spPr>
          <a:xfrm>
            <a:off x="4040075" y="3760561"/>
            <a:ext cx="1223700" cy="677400"/>
          </a:xfrm>
          <a:prstGeom prst="rect">
            <a:avLst/>
          </a:prstGeom>
        </p:spPr>
        <p:txBody>
          <a:bodyPr spcFirstLastPara="1" wrap="square" lIns="91425" tIns="91425" rIns="91425" bIns="91425" anchor="b" anchorCtr="0">
            <a:noAutofit/>
          </a:bodyPr>
          <a:lstStyle>
            <a:lvl1pPr lvl="0" algn="r" rtl="0">
              <a:spcBef>
                <a:spcPts val="0"/>
              </a:spcBef>
              <a:spcAft>
                <a:spcPts val="0"/>
              </a:spcAft>
              <a:buClr>
                <a:schemeClr val="lt1"/>
              </a:buClr>
              <a:buSzPts val="3600"/>
              <a:buFont typeface="Barlow Condensed ExtraBold"/>
              <a:buNone/>
              <a:defRPr sz="3600" b="0">
                <a:solidFill>
                  <a:schemeClr val="lt1"/>
                </a:solidFill>
                <a:latin typeface="Barlow Condensed ExtraBold"/>
                <a:ea typeface="Barlow Condensed ExtraBold"/>
                <a:cs typeface="Barlow Condensed ExtraBold"/>
                <a:sym typeface="Barlow Condensed ExtraBold"/>
              </a:defRPr>
            </a:lvl1pPr>
            <a:lvl2pPr lvl="1" algn="r" rtl="0">
              <a:spcBef>
                <a:spcPts val="0"/>
              </a:spcBef>
              <a:spcAft>
                <a:spcPts val="0"/>
              </a:spcAft>
              <a:buClr>
                <a:schemeClr val="lt1"/>
              </a:buClr>
              <a:buSzPts val="3600"/>
              <a:buFont typeface="Barlow Condensed ExtraBold"/>
              <a:buNone/>
              <a:defRPr sz="3600">
                <a:solidFill>
                  <a:schemeClr val="lt1"/>
                </a:solidFill>
                <a:latin typeface="Barlow Condensed ExtraBold"/>
                <a:ea typeface="Barlow Condensed ExtraBold"/>
                <a:cs typeface="Barlow Condensed ExtraBold"/>
                <a:sym typeface="Barlow Condensed ExtraBold"/>
              </a:defRPr>
            </a:lvl2pPr>
            <a:lvl3pPr lvl="2" algn="r" rtl="0">
              <a:spcBef>
                <a:spcPts val="0"/>
              </a:spcBef>
              <a:spcAft>
                <a:spcPts val="0"/>
              </a:spcAft>
              <a:buClr>
                <a:schemeClr val="lt1"/>
              </a:buClr>
              <a:buSzPts val="3600"/>
              <a:buFont typeface="Barlow Condensed ExtraBold"/>
              <a:buNone/>
              <a:defRPr sz="3600">
                <a:solidFill>
                  <a:schemeClr val="lt1"/>
                </a:solidFill>
                <a:latin typeface="Barlow Condensed ExtraBold"/>
                <a:ea typeface="Barlow Condensed ExtraBold"/>
                <a:cs typeface="Barlow Condensed ExtraBold"/>
                <a:sym typeface="Barlow Condensed ExtraBold"/>
              </a:defRPr>
            </a:lvl3pPr>
            <a:lvl4pPr lvl="3" algn="r" rtl="0">
              <a:spcBef>
                <a:spcPts val="0"/>
              </a:spcBef>
              <a:spcAft>
                <a:spcPts val="0"/>
              </a:spcAft>
              <a:buClr>
                <a:schemeClr val="lt1"/>
              </a:buClr>
              <a:buSzPts val="3600"/>
              <a:buFont typeface="Barlow Condensed ExtraBold"/>
              <a:buNone/>
              <a:defRPr sz="3600">
                <a:solidFill>
                  <a:schemeClr val="lt1"/>
                </a:solidFill>
                <a:latin typeface="Barlow Condensed ExtraBold"/>
                <a:ea typeface="Barlow Condensed ExtraBold"/>
                <a:cs typeface="Barlow Condensed ExtraBold"/>
                <a:sym typeface="Barlow Condensed ExtraBold"/>
              </a:defRPr>
            </a:lvl4pPr>
            <a:lvl5pPr lvl="4" algn="r" rtl="0">
              <a:spcBef>
                <a:spcPts val="0"/>
              </a:spcBef>
              <a:spcAft>
                <a:spcPts val="0"/>
              </a:spcAft>
              <a:buClr>
                <a:schemeClr val="lt1"/>
              </a:buClr>
              <a:buSzPts val="3600"/>
              <a:buFont typeface="Barlow Condensed ExtraBold"/>
              <a:buNone/>
              <a:defRPr sz="3600">
                <a:solidFill>
                  <a:schemeClr val="lt1"/>
                </a:solidFill>
                <a:latin typeface="Barlow Condensed ExtraBold"/>
                <a:ea typeface="Barlow Condensed ExtraBold"/>
                <a:cs typeface="Barlow Condensed ExtraBold"/>
                <a:sym typeface="Barlow Condensed ExtraBold"/>
              </a:defRPr>
            </a:lvl5pPr>
            <a:lvl6pPr lvl="5" algn="r" rtl="0">
              <a:spcBef>
                <a:spcPts val="0"/>
              </a:spcBef>
              <a:spcAft>
                <a:spcPts val="0"/>
              </a:spcAft>
              <a:buClr>
                <a:schemeClr val="lt1"/>
              </a:buClr>
              <a:buSzPts val="3600"/>
              <a:buFont typeface="Barlow Condensed ExtraBold"/>
              <a:buNone/>
              <a:defRPr sz="3600">
                <a:solidFill>
                  <a:schemeClr val="lt1"/>
                </a:solidFill>
                <a:latin typeface="Barlow Condensed ExtraBold"/>
                <a:ea typeface="Barlow Condensed ExtraBold"/>
                <a:cs typeface="Barlow Condensed ExtraBold"/>
                <a:sym typeface="Barlow Condensed ExtraBold"/>
              </a:defRPr>
            </a:lvl6pPr>
            <a:lvl7pPr lvl="6" algn="r" rtl="0">
              <a:spcBef>
                <a:spcPts val="0"/>
              </a:spcBef>
              <a:spcAft>
                <a:spcPts val="0"/>
              </a:spcAft>
              <a:buClr>
                <a:schemeClr val="lt1"/>
              </a:buClr>
              <a:buSzPts val="3600"/>
              <a:buFont typeface="Barlow Condensed ExtraBold"/>
              <a:buNone/>
              <a:defRPr sz="3600">
                <a:solidFill>
                  <a:schemeClr val="lt1"/>
                </a:solidFill>
                <a:latin typeface="Barlow Condensed ExtraBold"/>
                <a:ea typeface="Barlow Condensed ExtraBold"/>
                <a:cs typeface="Barlow Condensed ExtraBold"/>
                <a:sym typeface="Barlow Condensed ExtraBold"/>
              </a:defRPr>
            </a:lvl7pPr>
            <a:lvl8pPr lvl="7" algn="r" rtl="0">
              <a:spcBef>
                <a:spcPts val="0"/>
              </a:spcBef>
              <a:spcAft>
                <a:spcPts val="0"/>
              </a:spcAft>
              <a:buClr>
                <a:schemeClr val="lt1"/>
              </a:buClr>
              <a:buSzPts val="3600"/>
              <a:buFont typeface="Barlow Condensed ExtraBold"/>
              <a:buNone/>
              <a:defRPr sz="3600">
                <a:solidFill>
                  <a:schemeClr val="lt1"/>
                </a:solidFill>
                <a:latin typeface="Barlow Condensed ExtraBold"/>
                <a:ea typeface="Barlow Condensed ExtraBold"/>
                <a:cs typeface="Barlow Condensed ExtraBold"/>
                <a:sym typeface="Barlow Condensed ExtraBold"/>
              </a:defRPr>
            </a:lvl8pPr>
            <a:lvl9pPr lvl="8" algn="r" rtl="0">
              <a:spcBef>
                <a:spcPts val="0"/>
              </a:spcBef>
              <a:spcAft>
                <a:spcPts val="0"/>
              </a:spcAft>
              <a:buClr>
                <a:schemeClr val="lt1"/>
              </a:buClr>
              <a:buSzPts val="3600"/>
              <a:buFont typeface="Barlow Condensed ExtraBold"/>
              <a:buNone/>
              <a:defRPr sz="3600">
                <a:solidFill>
                  <a:schemeClr val="lt1"/>
                </a:solidFill>
                <a:latin typeface="Barlow Condensed ExtraBold"/>
                <a:ea typeface="Barlow Condensed ExtraBold"/>
                <a:cs typeface="Barlow Condensed ExtraBold"/>
                <a:sym typeface="Barlow Condensed ExtraBold"/>
              </a:defRPr>
            </a:lvl9pPr>
          </a:lstStyle>
          <a:p>
            <a:r>
              <a:t>xx%</a:t>
            </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 Six Columns">
  <p:cSld name="TITLE_1_1_1">
    <p:bg>
      <p:bgPr>
        <a:solidFill>
          <a:srgbClr val="4E95FA"/>
        </a:solidFill>
        <a:effectLst/>
      </p:bgPr>
    </p:bg>
    <p:spTree>
      <p:nvGrpSpPr>
        <p:cNvPr id="1" name="Shape 89"/>
        <p:cNvGrpSpPr/>
        <p:nvPr/>
      </p:nvGrpSpPr>
      <p:grpSpPr>
        <a:xfrm>
          <a:off x="0" y="0"/>
          <a:ext cx="0" cy="0"/>
          <a:chOff x="0" y="0"/>
          <a:chExt cx="0" cy="0"/>
        </a:xfrm>
      </p:grpSpPr>
      <p:sp>
        <p:nvSpPr>
          <p:cNvPr id="90" name="Google Shape;90;p14"/>
          <p:cNvSpPr/>
          <p:nvPr/>
        </p:nvSpPr>
        <p:spPr>
          <a:xfrm>
            <a:off x="7039575" y="-648675"/>
            <a:ext cx="1898700" cy="1898700"/>
          </a:xfrm>
          <a:prstGeom prst="ellipse">
            <a:avLst/>
          </a:pr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91;p14"/>
          <p:cNvSpPr/>
          <p:nvPr/>
        </p:nvSpPr>
        <p:spPr>
          <a:xfrm>
            <a:off x="-768950" y="3989200"/>
            <a:ext cx="1874400" cy="1874400"/>
          </a:xfrm>
          <a:prstGeom prst="ellipse">
            <a:avLst/>
          </a:prstGeom>
          <a:solidFill>
            <a:srgbClr val="6CC3DA">
              <a:alpha val="183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92;p14"/>
          <p:cNvSpPr/>
          <p:nvPr/>
        </p:nvSpPr>
        <p:spPr>
          <a:xfrm>
            <a:off x="3318725" y="-3650000"/>
            <a:ext cx="4754100" cy="4754100"/>
          </a:xfrm>
          <a:prstGeom prst="ellipse">
            <a:avLst/>
          </a:pr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93;p14"/>
          <p:cNvSpPr/>
          <p:nvPr/>
        </p:nvSpPr>
        <p:spPr>
          <a:xfrm>
            <a:off x="3172650" y="-1098600"/>
            <a:ext cx="1874400" cy="1874400"/>
          </a:xfrm>
          <a:prstGeom prst="ellipse">
            <a:avLst/>
          </a:prstGeom>
          <a:solidFill>
            <a:srgbClr val="FFFFFF">
              <a:alpha val="138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94;p14"/>
          <p:cNvSpPr txBox="1">
            <a:spLocks noGrp="1"/>
          </p:cNvSpPr>
          <p:nvPr>
            <p:ph type="ctrTitle"/>
          </p:nvPr>
        </p:nvSpPr>
        <p:spPr>
          <a:xfrm>
            <a:off x="804250" y="431150"/>
            <a:ext cx="2865300" cy="10062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lt1"/>
              </a:buClr>
              <a:buSzPts val="3200"/>
              <a:buNone/>
              <a:defRPr sz="3200">
                <a:solidFill>
                  <a:schemeClr val="lt1"/>
                </a:solidFill>
              </a:defRPr>
            </a:lvl1pPr>
            <a:lvl2pPr lvl="1" algn="ctr" rtl="0">
              <a:spcBef>
                <a:spcPts val="0"/>
              </a:spcBef>
              <a:spcAft>
                <a:spcPts val="0"/>
              </a:spcAft>
              <a:buSzPts val="3200"/>
              <a:buNone/>
              <a:defRPr sz="3200"/>
            </a:lvl2pPr>
            <a:lvl3pPr lvl="2" algn="ctr" rtl="0">
              <a:spcBef>
                <a:spcPts val="0"/>
              </a:spcBef>
              <a:spcAft>
                <a:spcPts val="0"/>
              </a:spcAft>
              <a:buSzPts val="3200"/>
              <a:buNone/>
              <a:defRPr sz="3200"/>
            </a:lvl3pPr>
            <a:lvl4pPr lvl="3" algn="ctr" rtl="0">
              <a:spcBef>
                <a:spcPts val="0"/>
              </a:spcBef>
              <a:spcAft>
                <a:spcPts val="0"/>
              </a:spcAft>
              <a:buSzPts val="3200"/>
              <a:buNone/>
              <a:defRPr sz="3200"/>
            </a:lvl4pPr>
            <a:lvl5pPr lvl="4" algn="ctr" rtl="0">
              <a:spcBef>
                <a:spcPts val="0"/>
              </a:spcBef>
              <a:spcAft>
                <a:spcPts val="0"/>
              </a:spcAft>
              <a:buSzPts val="3200"/>
              <a:buNone/>
              <a:defRPr sz="3200"/>
            </a:lvl5pPr>
            <a:lvl6pPr lvl="5" algn="ctr" rtl="0">
              <a:spcBef>
                <a:spcPts val="0"/>
              </a:spcBef>
              <a:spcAft>
                <a:spcPts val="0"/>
              </a:spcAft>
              <a:buSzPts val="3200"/>
              <a:buNone/>
              <a:defRPr sz="3200"/>
            </a:lvl6pPr>
            <a:lvl7pPr lvl="6" algn="ctr" rtl="0">
              <a:spcBef>
                <a:spcPts val="0"/>
              </a:spcBef>
              <a:spcAft>
                <a:spcPts val="0"/>
              </a:spcAft>
              <a:buSzPts val="3200"/>
              <a:buNone/>
              <a:defRPr sz="3200"/>
            </a:lvl7pPr>
            <a:lvl8pPr lvl="7" algn="ctr" rtl="0">
              <a:spcBef>
                <a:spcPts val="0"/>
              </a:spcBef>
              <a:spcAft>
                <a:spcPts val="0"/>
              </a:spcAft>
              <a:buSzPts val="3200"/>
              <a:buNone/>
              <a:defRPr sz="3200"/>
            </a:lvl8pPr>
            <a:lvl9pPr lvl="8" algn="ctr" rtl="0">
              <a:spcBef>
                <a:spcPts val="0"/>
              </a:spcBef>
              <a:spcAft>
                <a:spcPts val="0"/>
              </a:spcAft>
              <a:buSzPts val="3200"/>
              <a:buNone/>
              <a:defRPr sz="3200"/>
            </a:lvl9pPr>
          </a:lstStyle>
          <a:p>
            <a:endParaRPr/>
          </a:p>
        </p:txBody>
      </p:sp>
      <p:sp>
        <p:nvSpPr>
          <p:cNvPr id="95" name="Google Shape;95;p14"/>
          <p:cNvSpPr txBox="1">
            <a:spLocks noGrp="1"/>
          </p:cNvSpPr>
          <p:nvPr>
            <p:ph type="subTitle" idx="1"/>
          </p:nvPr>
        </p:nvSpPr>
        <p:spPr>
          <a:xfrm>
            <a:off x="895050" y="3702900"/>
            <a:ext cx="2277600" cy="7605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lt1"/>
              </a:buClr>
              <a:buSzPts val="1600"/>
              <a:buNone/>
              <a:defRPr sz="1600">
                <a:solidFill>
                  <a:schemeClr val="lt1"/>
                </a:solidFill>
              </a:defRPr>
            </a:lvl1pPr>
            <a:lvl2pPr lvl="1" algn="ctr" rtl="0">
              <a:lnSpc>
                <a:spcPct val="100000"/>
              </a:lnSpc>
              <a:spcBef>
                <a:spcPts val="0"/>
              </a:spcBef>
              <a:spcAft>
                <a:spcPts val="0"/>
              </a:spcAft>
              <a:buSzPts val="1600"/>
              <a:buNone/>
              <a:defRPr sz="1600"/>
            </a:lvl2pPr>
            <a:lvl3pPr lvl="2" algn="ctr" rtl="0">
              <a:lnSpc>
                <a:spcPct val="100000"/>
              </a:lnSpc>
              <a:spcBef>
                <a:spcPts val="0"/>
              </a:spcBef>
              <a:spcAft>
                <a:spcPts val="0"/>
              </a:spcAft>
              <a:buSzPts val="1600"/>
              <a:buNone/>
              <a:defRPr sz="1600"/>
            </a:lvl3pPr>
            <a:lvl4pPr lvl="3" algn="ctr" rtl="0">
              <a:lnSpc>
                <a:spcPct val="100000"/>
              </a:lnSpc>
              <a:spcBef>
                <a:spcPts val="0"/>
              </a:spcBef>
              <a:spcAft>
                <a:spcPts val="0"/>
              </a:spcAft>
              <a:buSzPts val="1600"/>
              <a:buNone/>
              <a:defRPr sz="1600"/>
            </a:lvl4pPr>
            <a:lvl5pPr lvl="4" algn="ctr" rtl="0">
              <a:lnSpc>
                <a:spcPct val="100000"/>
              </a:lnSpc>
              <a:spcBef>
                <a:spcPts val="0"/>
              </a:spcBef>
              <a:spcAft>
                <a:spcPts val="0"/>
              </a:spcAft>
              <a:buSzPts val="1600"/>
              <a:buNone/>
              <a:defRPr sz="1600"/>
            </a:lvl5pPr>
            <a:lvl6pPr lvl="5" algn="ctr" rtl="0">
              <a:lnSpc>
                <a:spcPct val="100000"/>
              </a:lnSpc>
              <a:spcBef>
                <a:spcPts val="0"/>
              </a:spcBef>
              <a:spcAft>
                <a:spcPts val="0"/>
              </a:spcAft>
              <a:buSzPts val="1600"/>
              <a:buNone/>
              <a:defRPr sz="1600"/>
            </a:lvl6pPr>
            <a:lvl7pPr lvl="6" algn="ctr" rtl="0">
              <a:lnSpc>
                <a:spcPct val="100000"/>
              </a:lnSpc>
              <a:spcBef>
                <a:spcPts val="0"/>
              </a:spcBef>
              <a:spcAft>
                <a:spcPts val="0"/>
              </a:spcAft>
              <a:buSzPts val="1600"/>
              <a:buNone/>
              <a:defRPr sz="1600"/>
            </a:lvl7pPr>
            <a:lvl8pPr lvl="7" algn="ctr" rtl="0">
              <a:lnSpc>
                <a:spcPct val="100000"/>
              </a:lnSpc>
              <a:spcBef>
                <a:spcPts val="0"/>
              </a:spcBef>
              <a:spcAft>
                <a:spcPts val="0"/>
              </a:spcAft>
              <a:buSzPts val="1600"/>
              <a:buNone/>
              <a:defRPr sz="1600"/>
            </a:lvl8pPr>
            <a:lvl9pPr lvl="8" algn="ctr" rtl="0">
              <a:lnSpc>
                <a:spcPct val="100000"/>
              </a:lnSpc>
              <a:spcBef>
                <a:spcPts val="0"/>
              </a:spcBef>
              <a:spcAft>
                <a:spcPts val="0"/>
              </a:spcAft>
              <a:buSzPts val="1600"/>
              <a:buNone/>
              <a:defRPr sz="1600"/>
            </a:lvl9pPr>
          </a:lstStyle>
          <a:p>
            <a:endParaRPr/>
          </a:p>
        </p:txBody>
      </p:sp>
      <p:sp>
        <p:nvSpPr>
          <p:cNvPr id="96" name="Google Shape;96;p14"/>
          <p:cNvSpPr txBox="1">
            <a:spLocks noGrp="1"/>
          </p:cNvSpPr>
          <p:nvPr>
            <p:ph type="ctrTitle" idx="2"/>
          </p:nvPr>
        </p:nvSpPr>
        <p:spPr>
          <a:xfrm>
            <a:off x="895050" y="3243650"/>
            <a:ext cx="2277600" cy="537900"/>
          </a:xfrm>
          <a:prstGeom prst="rect">
            <a:avLst/>
          </a:prstGeom>
        </p:spPr>
        <p:txBody>
          <a:bodyPr spcFirstLastPara="1" wrap="square" lIns="91425" tIns="91425" rIns="91425" bIns="91425" anchor="b" anchorCtr="0">
            <a:noAutofit/>
          </a:bodyPr>
          <a:lstStyle>
            <a:lvl1pPr lvl="0" algn="ctr" rtl="0">
              <a:spcBef>
                <a:spcPts val="0"/>
              </a:spcBef>
              <a:spcAft>
                <a:spcPts val="0"/>
              </a:spcAft>
              <a:buClr>
                <a:schemeClr val="lt1"/>
              </a:buClr>
              <a:buSzPts val="2000"/>
              <a:buNone/>
              <a:defRPr sz="2000">
                <a:solidFill>
                  <a:schemeClr val="lt1"/>
                </a:solidFill>
              </a:defRPr>
            </a:lvl1pPr>
            <a:lvl2pPr lvl="1" algn="ctr" rtl="0">
              <a:spcBef>
                <a:spcPts val="0"/>
              </a:spcBef>
              <a:spcAft>
                <a:spcPts val="0"/>
              </a:spcAft>
              <a:buSzPts val="2000"/>
              <a:buNone/>
              <a:defRPr sz="2000"/>
            </a:lvl2pPr>
            <a:lvl3pPr lvl="2" algn="ctr" rtl="0">
              <a:spcBef>
                <a:spcPts val="0"/>
              </a:spcBef>
              <a:spcAft>
                <a:spcPts val="0"/>
              </a:spcAft>
              <a:buSzPts val="2000"/>
              <a:buNone/>
              <a:defRPr sz="2000"/>
            </a:lvl3pPr>
            <a:lvl4pPr lvl="3" algn="ctr" rtl="0">
              <a:spcBef>
                <a:spcPts val="0"/>
              </a:spcBef>
              <a:spcAft>
                <a:spcPts val="0"/>
              </a:spcAft>
              <a:buSzPts val="2000"/>
              <a:buNone/>
              <a:defRPr sz="2000"/>
            </a:lvl4pPr>
            <a:lvl5pPr lvl="4" algn="ctr" rtl="0">
              <a:spcBef>
                <a:spcPts val="0"/>
              </a:spcBef>
              <a:spcAft>
                <a:spcPts val="0"/>
              </a:spcAft>
              <a:buSzPts val="2000"/>
              <a:buNone/>
              <a:defRPr sz="2000"/>
            </a:lvl5pPr>
            <a:lvl6pPr lvl="5" algn="ctr" rtl="0">
              <a:spcBef>
                <a:spcPts val="0"/>
              </a:spcBef>
              <a:spcAft>
                <a:spcPts val="0"/>
              </a:spcAft>
              <a:buSzPts val="2000"/>
              <a:buNone/>
              <a:defRPr sz="2000"/>
            </a:lvl6pPr>
            <a:lvl7pPr lvl="6" algn="ctr" rtl="0">
              <a:spcBef>
                <a:spcPts val="0"/>
              </a:spcBef>
              <a:spcAft>
                <a:spcPts val="0"/>
              </a:spcAft>
              <a:buSzPts val="2000"/>
              <a:buNone/>
              <a:defRPr sz="2000"/>
            </a:lvl7pPr>
            <a:lvl8pPr lvl="7" algn="ctr" rtl="0">
              <a:spcBef>
                <a:spcPts val="0"/>
              </a:spcBef>
              <a:spcAft>
                <a:spcPts val="0"/>
              </a:spcAft>
              <a:buSzPts val="2000"/>
              <a:buNone/>
              <a:defRPr sz="2000"/>
            </a:lvl8pPr>
            <a:lvl9pPr lvl="8" algn="ctr" rtl="0">
              <a:spcBef>
                <a:spcPts val="0"/>
              </a:spcBef>
              <a:spcAft>
                <a:spcPts val="0"/>
              </a:spcAft>
              <a:buSzPts val="2000"/>
              <a:buNone/>
              <a:defRPr sz="2000"/>
            </a:lvl9pPr>
          </a:lstStyle>
          <a:p>
            <a:endParaRPr/>
          </a:p>
        </p:txBody>
      </p:sp>
      <p:sp>
        <p:nvSpPr>
          <p:cNvPr id="97" name="Google Shape;97;p14"/>
          <p:cNvSpPr txBox="1">
            <a:spLocks noGrp="1"/>
          </p:cNvSpPr>
          <p:nvPr>
            <p:ph type="subTitle" idx="3"/>
          </p:nvPr>
        </p:nvSpPr>
        <p:spPr>
          <a:xfrm>
            <a:off x="3433188" y="3702900"/>
            <a:ext cx="2277600" cy="7605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lt1"/>
              </a:buClr>
              <a:buSzPts val="1600"/>
              <a:buNone/>
              <a:defRPr sz="1600">
                <a:solidFill>
                  <a:schemeClr val="lt1"/>
                </a:solidFill>
              </a:defRPr>
            </a:lvl1pPr>
            <a:lvl2pPr lvl="1" algn="ctr" rtl="0">
              <a:lnSpc>
                <a:spcPct val="100000"/>
              </a:lnSpc>
              <a:spcBef>
                <a:spcPts val="0"/>
              </a:spcBef>
              <a:spcAft>
                <a:spcPts val="0"/>
              </a:spcAft>
              <a:buSzPts val="1600"/>
              <a:buNone/>
              <a:defRPr sz="1600"/>
            </a:lvl2pPr>
            <a:lvl3pPr lvl="2" algn="ctr" rtl="0">
              <a:lnSpc>
                <a:spcPct val="100000"/>
              </a:lnSpc>
              <a:spcBef>
                <a:spcPts val="0"/>
              </a:spcBef>
              <a:spcAft>
                <a:spcPts val="0"/>
              </a:spcAft>
              <a:buSzPts val="1600"/>
              <a:buNone/>
              <a:defRPr sz="1600"/>
            </a:lvl3pPr>
            <a:lvl4pPr lvl="3" algn="ctr" rtl="0">
              <a:lnSpc>
                <a:spcPct val="100000"/>
              </a:lnSpc>
              <a:spcBef>
                <a:spcPts val="0"/>
              </a:spcBef>
              <a:spcAft>
                <a:spcPts val="0"/>
              </a:spcAft>
              <a:buSzPts val="1600"/>
              <a:buNone/>
              <a:defRPr sz="1600"/>
            </a:lvl4pPr>
            <a:lvl5pPr lvl="4" algn="ctr" rtl="0">
              <a:lnSpc>
                <a:spcPct val="100000"/>
              </a:lnSpc>
              <a:spcBef>
                <a:spcPts val="0"/>
              </a:spcBef>
              <a:spcAft>
                <a:spcPts val="0"/>
              </a:spcAft>
              <a:buSzPts val="1600"/>
              <a:buNone/>
              <a:defRPr sz="1600"/>
            </a:lvl5pPr>
            <a:lvl6pPr lvl="5" algn="ctr" rtl="0">
              <a:lnSpc>
                <a:spcPct val="100000"/>
              </a:lnSpc>
              <a:spcBef>
                <a:spcPts val="0"/>
              </a:spcBef>
              <a:spcAft>
                <a:spcPts val="0"/>
              </a:spcAft>
              <a:buSzPts val="1600"/>
              <a:buNone/>
              <a:defRPr sz="1600"/>
            </a:lvl6pPr>
            <a:lvl7pPr lvl="6" algn="ctr" rtl="0">
              <a:lnSpc>
                <a:spcPct val="100000"/>
              </a:lnSpc>
              <a:spcBef>
                <a:spcPts val="0"/>
              </a:spcBef>
              <a:spcAft>
                <a:spcPts val="0"/>
              </a:spcAft>
              <a:buSzPts val="1600"/>
              <a:buNone/>
              <a:defRPr sz="1600"/>
            </a:lvl7pPr>
            <a:lvl8pPr lvl="7" algn="ctr" rtl="0">
              <a:lnSpc>
                <a:spcPct val="100000"/>
              </a:lnSpc>
              <a:spcBef>
                <a:spcPts val="0"/>
              </a:spcBef>
              <a:spcAft>
                <a:spcPts val="0"/>
              </a:spcAft>
              <a:buSzPts val="1600"/>
              <a:buNone/>
              <a:defRPr sz="1600"/>
            </a:lvl8pPr>
            <a:lvl9pPr lvl="8" algn="ctr" rtl="0">
              <a:lnSpc>
                <a:spcPct val="100000"/>
              </a:lnSpc>
              <a:spcBef>
                <a:spcPts val="0"/>
              </a:spcBef>
              <a:spcAft>
                <a:spcPts val="0"/>
              </a:spcAft>
              <a:buSzPts val="1600"/>
              <a:buNone/>
              <a:defRPr sz="1600"/>
            </a:lvl9pPr>
          </a:lstStyle>
          <a:p>
            <a:endParaRPr/>
          </a:p>
        </p:txBody>
      </p:sp>
      <p:sp>
        <p:nvSpPr>
          <p:cNvPr id="98" name="Google Shape;98;p14"/>
          <p:cNvSpPr txBox="1">
            <a:spLocks noGrp="1"/>
          </p:cNvSpPr>
          <p:nvPr>
            <p:ph type="ctrTitle" idx="4"/>
          </p:nvPr>
        </p:nvSpPr>
        <p:spPr>
          <a:xfrm>
            <a:off x="3433188" y="3243650"/>
            <a:ext cx="2277600" cy="537900"/>
          </a:xfrm>
          <a:prstGeom prst="rect">
            <a:avLst/>
          </a:prstGeom>
        </p:spPr>
        <p:txBody>
          <a:bodyPr spcFirstLastPara="1" wrap="square" lIns="91425" tIns="91425" rIns="91425" bIns="91425" anchor="b" anchorCtr="0">
            <a:noAutofit/>
          </a:bodyPr>
          <a:lstStyle>
            <a:lvl1pPr lvl="0" algn="ctr" rtl="0">
              <a:spcBef>
                <a:spcPts val="0"/>
              </a:spcBef>
              <a:spcAft>
                <a:spcPts val="0"/>
              </a:spcAft>
              <a:buClr>
                <a:schemeClr val="lt1"/>
              </a:buClr>
              <a:buSzPts val="2000"/>
              <a:buNone/>
              <a:defRPr sz="2000">
                <a:solidFill>
                  <a:schemeClr val="lt1"/>
                </a:solidFill>
              </a:defRPr>
            </a:lvl1pPr>
            <a:lvl2pPr lvl="1" algn="ctr" rtl="0">
              <a:spcBef>
                <a:spcPts val="0"/>
              </a:spcBef>
              <a:spcAft>
                <a:spcPts val="0"/>
              </a:spcAft>
              <a:buSzPts val="2000"/>
              <a:buNone/>
              <a:defRPr sz="2000"/>
            </a:lvl2pPr>
            <a:lvl3pPr lvl="2" algn="ctr" rtl="0">
              <a:spcBef>
                <a:spcPts val="0"/>
              </a:spcBef>
              <a:spcAft>
                <a:spcPts val="0"/>
              </a:spcAft>
              <a:buSzPts val="2000"/>
              <a:buNone/>
              <a:defRPr sz="2000"/>
            </a:lvl3pPr>
            <a:lvl4pPr lvl="3" algn="ctr" rtl="0">
              <a:spcBef>
                <a:spcPts val="0"/>
              </a:spcBef>
              <a:spcAft>
                <a:spcPts val="0"/>
              </a:spcAft>
              <a:buSzPts val="2000"/>
              <a:buNone/>
              <a:defRPr sz="2000"/>
            </a:lvl4pPr>
            <a:lvl5pPr lvl="4" algn="ctr" rtl="0">
              <a:spcBef>
                <a:spcPts val="0"/>
              </a:spcBef>
              <a:spcAft>
                <a:spcPts val="0"/>
              </a:spcAft>
              <a:buSzPts val="2000"/>
              <a:buNone/>
              <a:defRPr sz="2000"/>
            </a:lvl5pPr>
            <a:lvl6pPr lvl="5" algn="ctr" rtl="0">
              <a:spcBef>
                <a:spcPts val="0"/>
              </a:spcBef>
              <a:spcAft>
                <a:spcPts val="0"/>
              </a:spcAft>
              <a:buSzPts val="2000"/>
              <a:buNone/>
              <a:defRPr sz="2000"/>
            </a:lvl6pPr>
            <a:lvl7pPr lvl="6" algn="ctr" rtl="0">
              <a:spcBef>
                <a:spcPts val="0"/>
              </a:spcBef>
              <a:spcAft>
                <a:spcPts val="0"/>
              </a:spcAft>
              <a:buSzPts val="2000"/>
              <a:buNone/>
              <a:defRPr sz="2000"/>
            </a:lvl7pPr>
            <a:lvl8pPr lvl="7" algn="ctr" rtl="0">
              <a:spcBef>
                <a:spcPts val="0"/>
              </a:spcBef>
              <a:spcAft>
                <a:spcPts val="0"/>
              </a:spcAft>
              <a:buSzPts val="2000"/>
              <a:buNone/>
              <a:defRPr sz="2000"/>
            </a:lvl8pPr>
            <a:lvl9pPr lvl="8" algn="ctr" rtl="0">
              <a:spcBef>
                <a:spcPts val="0"/>
              </a:spcBef>
              <a:spcAft>
                <a:spcPts val="0"/>
              </a:spcAft>
              <a:buSzPts val="2000"/>
              <a:buNone/>
              <a:defRPr sz="2000"/>
            </a:lvl9pPr>
          </a:lstStyle>
          <a:p>
            <a:endParaRPr/>
          </a:p>
        </p:txBody>
      </p:sp>
      <p:sp>
        <p:nvSpPr>
          <p:cNvPr id="99" name="Google Shape;99;p14"/>
          <p:cNvSpPr txBox="1">
            <a:spLocks noGrp="1"/>
          </p:cNvSpPr>
          <p:nvPr>
            <p:ph type="subTitle" idx="5"/>
          </p:nvPr>
        </p:nvSpPr>
        <p:spPr>
          <a:xfrm>
            <a:off x="5971325" y="3702900"/>
            <a:ext cx="2277600" cy="7605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lt1"/>
              </a:buClr>
              <a:buSzPts val="1600"/>
              <a:buNone/>
              <a:defRPr sz="1600">
                <a:solidFill>
                  <a:schemeClr val="lt1"/>
                </a:solidFill>
              </a:defRPr>
            </a:lvl1pPr>
            <a:lvl2pPr lvl="1" algn="ctr" rtl="0">
              <a:lnSpc>
                <a:spcPct val="100000"/>
              </a:lnSpc>
              <a:spcBef>
                <a:spcPts val="0"/>
              </a:spcBef>
              <a:spcAft>
                <a:spcPts val="0"/>
              </a:spcAft>
              <a:buSzPts val="1600"/>
              <a:buNone/>
              <a:defRPr sz="1600"/>
            </a:lvl2pPr>
            <a:lvl3pPr lvl="2" algn="ctr" rtl="0">
              <a:lnSpc>
                <a:spcPct val="100000"/>
              </a:lnSpc>
              <a:spcBef>
                <a:spcPts val="0"/>
              </a:spcBef>
              <a:spcAft>
                <a:spcPts val="0"/>
              </a:spcAft>
              <a:buSzPts val="1600"/>
              <a:buNone/>
              <a:defRPr sz="1600"/>
            </a:lvl3pPr>
            <a:lvl4pPr lvl="3" algn="ctr" rtl="0">
              <a:lnSpc>
                <a:spcPct val="100000"/>
              </a:lnSpc>
              <a:spcBef>
                <a:spcPts val="0"/>
              </a:spcBef>
              <a:spcAft>
                <a:spcPts val="0"/>
              </a:spcAft>
              <a:buSzPts val="1600"/>
              <a:buNone/>
              <a:defRPr sz="1600"/>
            </a:lvl4pPr>
            <a:lvl5pPr lvl="4" algn="ctr" rtl="0">
              <a:lnSpc>
                <a:spcPct val="100000"/>
              </a:lnSpc>
              <a:spcBef>
                <a:spcPts val="0"/>
              </a:spcBef>
              <a:spcAft>
                <a:spcPts val="0"/>
              </a:spcAft>
              <a:buSzPts val="1600"/>
              <a:buNone/>
              <a:defRPr sz="1600"/>
            </a:lvl5pPr>
            <a:lvl6pPr lvl="5" algn="ctr" rtl="0">
              <a:lnSpc>
                <a:spcPct val="100000"/>
              </a:lnSpc>
              <a:spcBef>
                <a:spcPts val="0"/>
              </a:spcBef>
              <a:spcAft>
                <a:spcPts val="0"/>
              </a:spcAft>
              <a:buSzPts val="1600"/>
              <a:buNone/>
              <a:defRPr sz="1600"/>
            </a:lvl6pPr>
            <a:lvl7pPr lvl="6" algn="ctr" rtl="0">
              <a:lnSpc>
                <a:spcPct val="100000"/>
              </a:lnSpc>
              <a:spcBef>
                <a:spcPts val="0"/>
              </a:spcBef>
              <a:spcAft>
                <a:spcPts val="0"/>
              </a:spcAft>
              <a:buSzPts val="1600"/>
              <a:buNone/>
              <a:defRPr sz="1600"/>
            </a:lvl7pPr>
            <a:lvl8pPr lvl="7" algn="ctr" rtl="0">
              <a:lnSpc>
                <a:spcPct val="100000"/>
              </a:lnSpc>
              <a:spcBef>
                <a:spcPts val="0"/>
              </a:spcBef>
              <a:spcAft>
                <a:spcPts val="0"/>
              </a:spcAft>
              <a:buSzPts val="1600"/>
              <a:buNone/>
              <a:defRPr sz="1600"/>
            </a:lvl8pPr>
            <a:lvl9pPr lvl="8" algn="ctr" rtl="0">
              <a:lnSpc>
                <a:spcPct val="100000"/>
              </a:lnSpc>
              <a:spcBef>
                <a:spcPts val="0"/>
              </a:spcBef>
              <a:spcAft>
                <a:spcPts val="0"/>
              </a:spcAft>
              <a:buSzPts val="1600"/>
              <a:buNone/>
              <a:defRPr sz="1600"/>
            </a:lvl9pPr>
          </a:lstStyle>
          <a:p>
            <a:endParaRPr/>
          </a:p>
        </p:txBody>
      </p:sp>
      <p:sp>
        <p:nvSpPr>
          <p:cNvPr id="100" name="Google Shape;100;p14"/>
          <p:cNvSpPr txBox="1">
            <a:spLocks noGrp="1"/>
          </p:cNvSpPr>
          <p:nvPr>
            <p:ph type="ctrTitle" idx="6"/>
          </p:nvPr>
        </p:nvSpPr>
        <p:spPr>
          <a:xfrm>
            <a:off x="5971325" y="3243650"/>
            <a:ext cx="2277600" cy="537900"/>
          </a:xfrm>
          <a:prstGeom prst="rect">
            <a:avLst/>
          </a:prstGeom>
        </p:spPr>
        <p:txBody>
          <a:bodyPr spcFirstLastPara="1" wrap="square" lIns="91425" tIns="91425" rIns="91425" bIns="91425" anchor="b" anchorCtr="0">
            <a:noAutofit/>
          </a:bodyPr>
          <a:lstStyle>
            <a:lvl1pPr lvl="0" algn="ctr" rtl="0">
              <a:spcBef>
                <a:spcPts val="0"/>
              </a:spcBef>
              <a:spcAft>
                <a:spcPts val="0"/>
              </a:spcAft>
              <a:buClr>
                <a:schemeClr val="lt1"/>
              </a:buClr>
              <a:buSzPts val="2000"/>
              <a:buNone/>
              <a:defRPr sz="2000">
                <a:solidFill>
                  <a:schemeClr val="lt1"/>
                </a:solidFill>
              </a:defRPr>
            </a:lvl1pPr>
            <a:lvl2pPr lvl="1" algn="ctr" rtl="0">
              <a:spcBef>
                <a:spcPts val="0"/>
              </a:spcBef>
              <a:spcAft>
                <a:spcPts val="0"/>
              </a:spcAft>
              <a:buSzPts val="2000"/>
              <a:buNone/>
              <a:defRPr sz="2000"/>
            </a:lvl2pPr>
            <a:lvl3pPr lvl="2" algn="ctr" rtl="0">
              <a:spcBef>
                <a:spcPts val="0"/>
              </a:spcBef>
              <a:spcAft>
                <a:spcPts val="0"/>
              </a:spcAft>
              <a:buSzPts val="2000"/>
              <a:buNone/>
              <a:defRPr sz="2000"/>
            </a:lvl3pPr>
            <a:lvl4pPr lvl="3" algn="ctr" rtl="0">
              <a:spcBef>
                <a:spcPts val="0"/>
              </a:spcBef>
              <a:spcAft>
                <a:spcPts val="0"/>
              </a:spcAft>
              <a:buSzPts val="2000"/>
              <a:buNone/>
              <a:defRPr sz="2000"/>
            </a:lvl4pPr>
            <a:lvl5pPr lvl="4" algn="ctr" rtl="0">
              <a:spcBef>
                <a:spcPts val="0"/>
              </a:spcBef>
              <a:spcAft>
                <a:spcPts val="0"/>
              </a:spcAft>
              <a:buSzPts val="2000"/>
              <a:buNone/>
              <a:defRPr sz="2000"/>
            </a:lvl5pPr>
            <a:lvl6pPr lvl="5" algn="ctr" rtl="0">
              <a:spcBef>
                <a:spcPts val="0"/>
              </a:spcBef>
              <a:spcAft>
                <a:spcPts val="0"/>
              </a:spcAft>
              <a:buSzPts val="2000"/>
              <a:buNone/>
              <a:defRPr sz="2000"/>
            </a:lvl6pPr>
            <a:lvl7pPr lvl="6" algn="ctr" rtl="0">
              <a:spcBef>
                <a:spcPts val="0"/>
              </a:spcBef>
              <a:spcAft>
                <a:spcPts val="0"/>
              </a:spcAft>
              <a:buSzPts val="2000"/>
              <a:buNone/>
              <a:defRPr sz="2000"/>
            </a:lvl7pPr>
            <a:lvl8pPr lvl="7" algn="ctr" rtl="0">
              <a:spcBef>
                <a:spcPts val="0"/>
              </a:spcBef>
              <a:spcAft>
                <a:spcPts val="0"/>
              </a:spcAft>
              <a:buSzPts val="2000"/>
              <a:buNone/>
              <a:defRPr sz="2000"/>
            </a:lvl8pPr>
            <a:lvl9pPr lvl="8" algn="ctr" rtl="0">
              <a:spcBef>
                <a:spcPts val="0"/>
              </a:spcBef>
              <a:spcAft>
                <a:spcPts val="0"/>
              </a:spcAft>
              <a:buSzPts val="2000"/>
              <a:buNone/>
              <a:defRPr sz="2000"/>
            </a:lvl9pPr>
          </a:lstStyle>
          <a:p>
            <a:endParaRPr/>
          </a:p>
        </p:txBody>
      </p:sp>
      <p:sp>
        <p:nvSpPr>
          <p:cNvPr id="101" name="Google Shape;101;p14"/>
          <p:cNvSpPr txBox="1">
            <a:spLocks noGrp="1"/>
          </p:cNvSpPr>
          <p:nvPr>
            <p:ph type="subTitle" idx="7"/>
          </p:nvPr>
        </p:nvSpPr>
        <p:spPr>
          <a:xfrm>
            <a:off x="895063" y="2155350"/>
            <a:ext cx="2277600" cy="7605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lt1"/>
              </a:buClr>
              <a:buSzPts val="1600"/>
              <a:buNone/>
              <a:defRPr sz="1600">
                <a:solidFill>
                  <a:schemeClr val="lt1"/>
                </a:solidFill>
              </a:defRPr>
            </a:lvl1pPr>
            <a:lvl2pPr lvl="1" algn="ctr" rtl="0">
              <a:lnSpc>
                <a:spcPct val="100000"/>
              </a:lnSpc>
              <a:spcBef>
                <a:spcPts val="0"/>
              </a:spcBef>
              <a:spcAft>
                <a:spcPts val="0"/>
              </a:spcAft>
              <a:buSzPts val="1600"/>
              <a:buNone/>
              <a:defRPr sz="1600"/>
            </a:lvl2pPr>
            <a:lvl3pPr lvl="2" algn="ctr" rtl="0">
              <a:lnSpc>
                <a:spcPct val="100000"/>
              </a:lnSpc>
              <a:spcBef>
                <a:spcPts val="0"/>
              </a:spcBef>
              <a:spcAft>
                <a:spcPts val="0"/>
              </a:spcAft>
              <a:buSzPts val="1600"/>
              <a:buNone/>
              <a:defRPr sz="1600"/>
            </a:lvl3pPr>
            <a:lvl4pPr lvl="3" algn="ctr" rtl="0">
              <a:lnSpc>
                <a:spcPct val="100000"/>
              </a:lnSpc>
              <a:spcBef>
                <a:spcPts val="0"/>
              </a:spcBef>
              <a:spcAft>
                <a:spcPts val="0"/>
              </a:spcAft>
              <a:buSzPts val="1600"/>
              <a:buNone/>
              <a:defRPr sz="1600"/>
            </a:lvl4pPr>
            <a:lvl5pPr lvl="4" algn="ctr" rtl="0">
              <a:lnSpc>
                <a:spcPct val="100000"/>
              </a:lnSpc>
              <a:spcBef>
                <a:spcPts val="0"/>
              </a:spcBef>
              <a:spcAft>
                <a:spcPts val="0"/>
              </a:spcAft>
              <a:buSzPts val="1600"/>
              <a:buNone/>
              <a:defRPr sz="1600"/>
            </a:lvl5pPr>
            <a:lvl6pPr lvl="5" algn="ctr" rtl="0">
              <a:lnSpc>
                <a:spcPct val="100000"/>
              </a:lnSpc>
              <a:spcBef>
                <a:spcPts val="0"/>
              </a:spcBef>
              <a:spcAft>
                <a:spcPts val="0"/>
              </a:spcAft>
              <a:buSzPts val="1600"/>
              <a:buNone/>
              <a:defRPr sz="1600"/>
            </a:lvl6pPr>
            <a:lvl7pPr lvl="6" algn="ctr" rtl="0">
              <a:lnSpc>
                <a:spcPct val="100000"/>
              </a:lnSpc>
              <a:spcBef>
                <a:spcPts val="0"/>
              </a:spcBef>
              <a:spcAft>
                <a:spcPts val="0"/>
              </a:spcAft>
              <a:buSzPts val="1600"/>
              <a:buNone/>
              <a:defRPr sz="1600"/>
            </a:lvl7pPr>
            <a:lvl8pPr lvl="7" algn="ctr" rtl="0">
              <a:lnSpc>
                <a:spcPct val="100000"/>
              </a:lnSpc>
              <a:spcBef>
                <a:spcPts val="0"/>
              </a:spcBef>
              <a:spcAft>
                <a:spcPts val="0"/>
              </a:spcAft>
              <a:buSzPts val="1600"/>
              <a:buNone/>
              <a:defRPr sz="1600"/>
            </a:lvl8pPr>
            <a:lvl9pPr lvl="8" algn="ctr" rtl="0">
              <a:lnSpc>
                <a:spcPct val="100000"/>
              </a:lnSpc>
              <a:spcBef>
                <a:spcPts val="0"/>
              </a:spcBef>
              <a:spcAft>
                <a:spcPts val="0"/>
              </a:spcAft>
              <a:buSzPts val="1600"/>
              <a:buNone/>
              <a:defRPr sz="1600"/>
            </a:lvl9pPr>
          </a:lstStyle>
          <a:p>
            <a:endParaRPr/>
          </a:p>
        </p:txBody>
      </p:sp>
      <p:sp>
        <p:nvSpPr>
          <p:cNvPr id="102" name="Google Shape;102;p14"/>
          <p:cNvSpPr txBox="1">
            <a:spLocks noGrp="1"/>
          </p:cNvSpPr>
          <p:nvPr>
            <p:ph type="ctrTitle" idx="8"/>
          </p:nvPr>
        </p:nvSpPr>
        <p:spPr>
          <a:xfrm>
            <a:off x="895063" y="1696100"/>
            <a:ext cx="2277600" cy="537900"/>
          </a:xfrm>
          <a:prstGeom prst="rect">
            <a:avLst/>
          </a:prstGeom>
        </p:spPr>
        <p:txBody>
          <a:bodyPr spcFirstLastPara="1" wrap="square" lIns="91425" tIns="91425" rIns="91425" bIns="91425" anchor="b" anchorCtr="0">
            <a:noAutofit/>
          </a:bodyPr>
          <a:lstStyle>
            <a:lvl1pPr lvl="0" algn="ctr" rtl="0">
              <a:spcBef>
                <a:spcPts val="0"/>
              </a:spcBef>
              <a:spcAft>
                <a:spcPts val="0"/>
              </a:spcAft>
              <a:buClr>
                <a:schemeClr val="lt1"/>
              </a:buClr>
              <a:buSzPts val="2000"/>
              <a:buNone/>
              <a:defRPr sz="2000">
                <a:solidFill>
                  <a:schemeClr val="lt1"/>
                </a:solidFill>
              </a:defRPr>
            </a:lvl1pPr>
            <a:lvl2pPr lvl="1" algn="ctr" rtl="0">
              <a:spcBef>
                <a:spcPts val="0"/>
              </a:spcBef>
              <a:spcAft>
                <a:spcPts val="0"/>
              </a:spcAft>
              <a:buSzPts val="2000"/>
              <a:buNone/>
              <a:defRPr sz="2000"/>
            </a:lvl2pPr>
            <a:lvl3pPr lvl="2" algn="ctr" rtl="0">
              <a:spcBef>
                <a:spcPts val="0"/>
              </a:spcBef>
              <a:spcAft>
                <a:spcPts val="0"/>
              </a:spcAft>
              <a:buSzPts val="2000"/>
              <a:buNone/>
              <a:defRPr sz="2000"/>
            </a:lvl3pPr>
            <a:lvl4pPr lvl="3" algn="ctr" rtl="0">
              <a:spcBef>
                <a:spcPts val="0"/>
              </a:spcBef>
              <a:spcAft>
                <a:spcPts val="0"/>
              </a:spcAft>
              <a:buSzPts val="2000"/>
              <a:buNone/>
              <a:defRPr sz="2000"/>
            </a:lvl4pPr>
            <a:lvl5pPr lvl="4" algn="ctr" rtl="0">
              <a:spcBef>
                <a:spcPts val="0"/>
              </a:spcBef>
              <a:spcAft>
                <a:spcPts val="0"/>
              </a:spcAft>
              <a:buSzPts val="2000"/>
              <a:buNone/>
              <a:defRPr sz="2000"/>
            </a:lvl5pPr>
            <a:lvl6pPr lvl="5" algn="ctr" rtl="0">
              <a:spcBef>
                <a:spcPts val="0"/>
              </a:spcBef>
              <a:spcAft>
                <a:spcPts val="0"/>
              </a:spcAft>
              <a:buSzPts val="2000"/>
              <a:buNone/>
              <a:defRPr sz="2000"/>
            </a:lvl6pPr>
            <a:lvl7pPr lvl="6" algn="ctr" rtl="0">
              <a:spcBef>
                <a:spcPts val="0"/>
              </a:spcBef>
              <a:spcAft>
                <a:spcPts val="0"/>
              </a:spcAft>
              <a:buSzPts val="2000"/>
              <a:buNone/>
              <a:defRPr sz="2000"/>
            </a:lvl7pPr>
            <a:lvl8pPr lvl="7" algn="ctr" rtl="0">
              <a:spcBef>
                <a:spcPts val="0"/>
              </a:spcBef>
              <a:spcAft>
                <a:spcPts val="0"/>
              </a:spcAft>
              <a:buSzPts val="2000"/>
              <a:buNone/>
              <a:defRPr sz="2000"/>
            </a:lvl8pPr>
            <a:lvl9pPr lvl="8" algn="ctr" rtl="0">
              <a:spcBef>
                <a:spcPts val="0"/>
              </a:spcBef>
              <a:spcAft>
                <a:spcPts val="0"/>
              </a:spcAft>
              <a:buSzPts val="2000"/>
              <a:buNone/>
              <a:defRPr sz="2000"/>
            </a:lvl9pPr>
          </a:lstStyle>
          <a:p>
            <a:endParaRPr/>
          </a:p>
        </p:txBody>
      </p:sp>
      <p:sp>
        <p:nvSpPr>
          <p:cNvPr id="103" name="Google Shape;103;p14"/>
          <p:cNvSpPr txBox="1">
            <a:spLocks noGrp="1"/>
          </p:cNvSpPr>
          <p:nvPr>
            <p:ph type="subTitle" idx="9"/>
          </p:nvPr>
        </p:nvSpPr>
        <p:spPr>
          <a:xfrm>
            <a:off x="3433200" y="2155350"/>
            <a:ext cx="2277600" cy="7605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lt1"/>
              </a:buClr>
              <a:buSzPts val="1600"/>
              <a:buNone/>
              <a:defRPr sz="1600">
                <a:solidFill>
                  <a:schemeClr val="lt1"/>
                </a:solidFill>
              </a:defRPr>
            </a:lvl1pPr>
            <a:lvl2pPr lvl="1" algn="ctr" rtl="0">
              <a:lnSpc>
                <a:spcPct val="100000"/>
              </a:lnSpc>
              <a:spcBef>
                <a:spcPts val="0"/>
              </a:spcBef>
              <a:spcAft>
                <a:spcPts val="0"/>
              </a:spcAft>
              <a:buSzPts val="1600"/>
              <a:buNone/>
              <a:defRPr sz="1600"/>
            </a:lvl2pPr>
            <a:lvl3pPr lvl="2" algn="ctr" rtl="0">
              <a:lnSpc>
                <a:spcPct val="100000"/>
              </a:lnSpc>
              <a:spcBef>
                <a:spcPts val="0"/>
              </a:spcBef>
              <a:spcAft>
                <a:spcPts val="0"/>
              </a:spcAft>
              <a:buSzPts val="1600"/>
              <a:buNone/>
              <a:defRPr sz="1600"/>
            </a:lvl3pPr>
            <a:lvl4pPr lvl="3" algn="ctr" rtl="0">
              <a:lnSpc>
                <a:spcPct val="100000"/>
              </a:lnSpc>
              <a:spcBef>
                <a:spcPts val="0"/>
              </a:spcBef>
              <a:spcAft>
                <a:spcPts val="0"/>
              </a:spcAft>
              <a:buSzPts val="1600"/>
              <a:buNone/>
              <a:defRPr sz="1600"/>
            </a:lvl4pPr>
            <a:lvl5pPr lvl="4" algn="ctr" rtl="0">
              <a:lnSpc>
                <a:spcPct val="100000"/>
              </a:lnSpc>
              <a:spcBef>
                <a:spcPts val="0"/>
              </a:spcBef>
              <a:spcAft>
                <a:spcPts val="0"/>
              </a:spcAft>
              <a:buSzPts val="1600"/>
              <a:buNone/>
              <a:defRPr sz="1600"/>
            </a:lvl5pPr>
            <a:lvl6pPr lvl="5" algn="ctr" rtl="0">
              <a:lnSpc>
                <a:spcPct val="100000"/>
              </a:lnSpc>
              <a:spcBef>
                <a:spcPts val="0"/>
              </a:spcBef>
              <a:spcAft>
                <a:spcPts val="0"/>
              </a:spcAft>
              <a:buSzPts val="1600"/>
              <a:buNone/>
              <a:defRPr sz="1600"/>
            </a:lvl6pPr>
            <a:lvl7pPr lvl="6" algn="ctr" rtl="0">
              <a:lnSpc>
                <a:spcPct val="100000"/>
              </a:lnSpc>
              <a:spcBef>
                <a:spcPts val="0"/>
              </a:spcBef>
              <a:spcAft>
                <a:spcPts val="0"/>
              </a:spcAft>
              <a:buSzPts val="1600"/>
              <a:buNone/>
              <a:defRPr sz="1600"/>
            </a:lvl7pPr>
            <a:lvl8pPr lvl="7" algn="ctr" rtl="0">
              <a:lnSpc>
                <a:spcPct val="100000"/>
              </a:lnSpc>
              <a:spcBef>
                <a:spcPts val="0"/>
              </a:spcBef>
              <a:spcAft>
                <a:spcPts val="0"/>
              </a:spcAft>
              <a:buSzPts val="1600"/>
              <a:buNone/>
              <a:defRPr sz="1600"/>
            </a:lvl8pPr>
            <a:lvl9pPr lvl="8" algn="ctr" rtl="0">
              <a:lnSpc>
                <a:spcPct val="100000"/>
              </a:lnSpc>
              <a:spcBef>
                <a:spcPts val="0"/>
              </a:spcBef>
              <a:spcAft>
                <a:spcPts val="0"/>
              </a:spcAft>
              <a:buSzPts val="1600"/>
              <a:buNone/>
              <a:defRPr sz="1600"/>
            </a:lvl9pPr>
          </a:lstStyle>
          <a:p>
            <a:endParaRPr/>
          </a:p>
        </p:txBody>
      </p:sp>
      <p:sp>
        <p:nvSpPr>
          <p:cNvPr id="104" name="Google Shape;104;p14"/>
          <p:cNvSpPr txBox="1">
            <a:spLocks noGrp="1"/>
          </p:cNvSpPr>
          <p:nvPr>
            <p:ph type="ctrTitle" idx="13"/>
          </p:nvPr>
        </p:nvSpPr>
        <p:spPr>
          <a:xfrm>
            <a:off x="3433200" y="1696100"/>
            <a:ext cx="2277600" cy="537900"/>
          </a:xfrm>
          <a:prstGeom prst="rect">
            <a:avLst/>
          </a:prstGeom>
        </p:spPr>
        <p:txBody>
          <a:bodyPr spcFirstLastPara="1" wrap="square" lIns="91425" tIns="91425" rIns="91425" bIns="91425" anchor="b" anchorCtr="0">
            <a:noAutofit/>
          </a:bodyPr>
          <a:lstStyle>
            <a:lvl1pPr lvl="0" algn="ctr" rtl="0">
              <a:spcBef>
                <a:spcPts val="0"/>
              </a:spcBef>
              <a:spcAft>
                <a:spcPts val="0"/>
              </a:spcAft>
              <a:buClr>
                <a:schemeClr val="lt1"/>
              </a:buClr>
              <a:buSzPts val="2000"/>
              <a:buNone/>
              <a:defRPr sz="2000">
                <a:solidFill>
                  <a:schemeClr val="lt1"/>
                </a:solidFill>
              </a:defRPr>
            </a:lvl1pPr>
            <a:lvl2pPr lvl="1" algn="ctr" rtl="0">
              <a:spcBef>
                <a:spcPts val="0"/>
              </a:spcBef>
              <a:spcAft>
                <a:spcPts val="0"/>
              </a:spcAft>
              <a:buSzPts val="2000"/>
              <a:buNone/>
              <a:defRPr sz="2000"/>
            </a:lvl2pPr>
            <a:lvl3pPr lvl="2" algn="ctr" rtl="0">
              <a:spcBef>
                <a:spcPts val="0"/>
              </a:spcBef>
              <a:spcAft>
                <a:spcPts val="0"/>
              </a:spcAft>
              <a:buSzPts val="2000"/>
              <a:buNone/>
              <a:defRPr sz="2000"/>
            </a:lvl3pPr>
            <a:lvl4pPr lvl="3" algn="ctr" rtl="0">
              <a:spcBef>
                <a:spcPts val="0"/>
              </a:spcBef>
              <a:spcAft>
                <a:spcPts val="0"/>
              </a:spcAft>
              <a:buSzPts val="2000"/>
              <a:buNone/>
              <a:defRPr sz="2000"/>
            </a:lvl4pPr>
            <a:lvl5pPr lvl="4" algn="ctr" rtl="0">
              <a:spcBef>
                <a:spcPts val="0"/>
              </a:spcBef>
              <a:spcAft>
                <a:spcPts val="0"/>
              </a:spcAft>
              <a:buSzPts val="2000"/>
              <a:buNone/>
              <a:defRPr sz="2000"/>
            </a:lvl5pPr>
            <a:lvl6pPr lvl="5" algn="ctr" rtl="0">
              <a:spcBef>
                <a:spcPts val="0"/>
              </a:spcBef>
              <a:spcAft>
                <a:spcPts val="0"/>
              </a:spcAft>
              <a:buSzPts val="2000"/>
              <a:buNone/>
              <a:defRPr sz="2000"/>
            </a:lvl6pPr>
            <a:lvl7pPr lvl="6" algn="ctr" rtl="0">
              <a:spcBef>
                <a:spcPts val="0"/>
              </a:spcBef>
              <a:spcAft>
                <a:spcPts val="0"/>
              </a:spcAft>
              <a:buSzPts val="2000"/>
              <a:buNone/>
              <a:defRPr sz="2000"/>
            </a:lvl7pPr>
            <a:lvl8pPr lvl="7" algn="ctr" rtl="0">
              <a:spcBef>
                <a:spcPts val="0"/>
              </a:spcBef>
              <a:spcAft>
                <a:spcPts val="0"/>
              </a:spcAft>
              <a:buSzPts val="2000"/>
              <a:buNone/>
              <a:defRPr sz="2000"/>
            </a:lvl8pPr>
            <a:lvl9pPr lvl="8" algn="ctr" rtl="0">
              <a:spcBef>
                <a:spcPts val="0"/>
              </a:spcBef>
              <a:spcAft>
                <a:spcPts val="0"/>
              </a:spcAft>
              <a:buSzPts val="2000"/>
              <a:buNone/>
              <a:defRPr sz="2000"/>
            </a:lvl9pPr>
          </a:lstStyle>
          <a:p>
            <a:endParaRPr/>
          </a:p>
        </p:txBody>
      </p:sp>
      <p:sp>
        <p:nvSpPr>
          <p:cNvPr id="105" name="Google Shape;105;p14"/>
          <p:cNvSpPr txBox="1">
            <a:spLocks noGrp="1"/>
          </p:cNvSpPr>
          <p:nvPr>
            <p:ph type="subTitle" idx="14"/>
          </p:nvPr>
        </p:nvSpPr>
        <p:spPr>
          <a:xfrm>
            <a:off x="5971338" y="2155350"/>
            <a:ext cx="2277600" cy="7605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lt1"/>
              </a:buClr>
              <a:buSzPts val="1600"/>
              <a:buNone/>
              <a:defRPr sz="1600">
                <a:solidFill>
                  <a:schemeClr val="lt1"/>
                </a:solidFill>
              </a:defRPr>
            </a:lvl1pPr>
            <a:lvl2pPr lvl="1" algn="ctr" rtl="0">
              <a:lnSpc>
                <a:spcPct val="100000"/>
              </a:lnSpc>
              <a:spcBef>
                <a:spcPts val="0"/>
              </a:spcBef>
              <a:spcAft>
                <a:spcPts val="0"/>
              </a:spcAft>
              <a:buSzPts val="1600"/>
              <a:buNone/>
              <a:defRPr sz="1600"/>
            </a:lvl2pPr>
            <a:lvl3pPr lvl="2" algn="ctr" rtl="0">
              <a:lnSpc>
                <a:spcPct val="100000"/>
              </a:lnSpc>
              <a:spcBef>
                <a:spcPts val="0"/>
              </a:spcBef>
              <a:spcAft>
                <a:spcPts val="0"/>
              </a:spcAft>
              <a:buSzPts val="1600"/>
              <a:buNone/>
              <a:defRPr sz="1600"/>
            </a:lvl3pPr>
            <a:lvl4pPr lvl="3" algn="ctr" rtl="0">
              <a:lnSpc>
                <a:spcPct val="100000"/>
              </a:lnSpc>
              <a:spcBef>
                <a:spcPts val="0"/>
              </a:spcBef>
              <a:spcAft>
                <a:spcPts val="0"/>
              </a:spcAft>
              <a:buSzPts val="1600"/>
              <a:buNone/>
              <a:defRPr sz="1600"/>
            </a:lvl4pPr>
            <a:lvl5pPr lvl="4" algn="ctr" rtl="0">
              <a:lnSpc>
                <a:spcPct val="100000"/>
              </a:lnSpc>
              <a:spcBef>
                <a:spcPts val="0"/>
              </a:spcBef>
              <a:spcAft>
                <a:spcPts val="0"/>
              </a:spcAft>
              <a:buSzPts val="1600"/>
              <a:buNone/>
              <a:defRPr sz="1600"/>
            </a:lvl5pPr>
            <a:lvl6pPr lvl="5" algn="ctr" rtl="0">
              <a:lnSpc>
                <a:spcPct val="100000"/>
              </a:lnSpc>
              <a:spcBef>
                <a:spcPts val="0"/>
              </a:spcBef>
              <a:spcAft>
                <a:spcPts val="0"/>
              </a:spcAft>
              <a:buSzPts val="1600"/>
              <a:buNone/>
              <a:defRPr sz="1600"/>
            </a:lvl6pPr>
            <a:lvl7pPr lvl="6" algn="ctr" rtl="0">
              <a:lnSpc>
                <a:spcPct val="100000"/>
              </a:lnSpc>
              <a:spcBef>
                <a:spcPts val="0"/>
              </a:spcBef>
              <a:spcAft>
                <a:spcPts val="0"/>
              </a:spcAft>
              <a:buSzPts val="1600"/>
              <a:buNone/>
              <a:defRPr sz="1600"/>
            </a:lvl7pPr>
            <a:lvl8pPr lvl="7" algn="ctr" rtl="0">
              <a:lnSpc>
                <a:spcPct val="100000"/>
              </a:lnSpc>
              <a:spcBef>
                <a:spcPts val="0"/>
              </a:spcBef>
              <a:spcAft>
                <a:spcPts val="0"/>
              </a:spcAft>
              <a:buSzPts val="1600"/>
              <a:buNone/>
              <a:defRPr sz="1600"/>
            </a:lvl8pPr>
            <a:lvl9pPr lvl="8" algn="ctr" rtl="0">
              <a:lnSpc>
                <a:spcPct val="100000"/>
              </a:lnSpc>
              <a:spcBef>
                <a:spcPts val="0"/>
              </a:spcBef>
              <a:spcAft>
                <a:spcPts val="0"/>
              </a:spcAft>
              <a:buSzPts val="1600"/>
              <a:buNone/>
              <a:defRPr sz="1600"/>
            </a:lvl9pPr>
          </a:lstStyle>
          <a:p>
            <a:endParaRPr/>
          </a:p>
        </p:txBody>
      </p:sp>
      <p:sp>
        <p:nvSpPr>
          <p:cNvPr id="106" name="Google Shape;106;p14"/>
          <p:cNvSpPr txBox="1">
            <a:spLocks noGrp="1"/>
          </p:cNvSpPr>
          <p:nvPr>
            <p:ph type="ctrTitle" idx="15"/>
          </p:nvPr>
        </p:nvSpPr>
        <p:spPr>
          <a:xfrm>
            <a:off x="5971338" y="1696100"/>
            <a:ext cx="2277600" cy="537900"/>
          </a:xfrm>
          <a:prstGeom prst="rect">
            <a:avLst/>
          </a:prstGeom>
        </p:spPr>
        <p:txBody>
          <a:bodyPr spcFirstLastPara="1" wrap="square" lIns="91425" tIns="91425" rIns="91425" bIns="91425" anchor="b" anchorCtr="0">
            <a:noAutofit/>
          </a:bodyPr>
          <a:lstStyle>
            <a:lvl1pPr lvl="0" algn="ctr" rtl="0">
              <a:spcBef>
                <a:spcPts val="0"/>
              </a:spcBef>
              <a:spcAft>
                <a:spcPts val="0"/>
              </a:spcAft>
              <a:buClr>
                <a:schemeClr val="lt1"/>
              </a:buClr>
              <a:buSzPts val="2000"/>
              <a:buNone/>
              <a:defRPr sz="2000">
                <a:solidFill>
                  <a:schemeClr val="lt1"/>
                </a:solidFill>
              </a:defRPr>
            </a:lvl1pPr>
            <a:lvl2pPr lvl="1" algn="ctr" rtl="0">
              <a:spcBef>
                <a:spcPts val="0"/>
              </a:spcBef>
              <a:spcAft>
                <a:spcPts val="0"/>
              </a:spcAft>
              <a:buSzPts val="2000"/>
              <a:buNone/>
              <a:defRPr sz="2000"/>
            </a:lvl2pPr>
            <a:lvl3pPr lvl="2" algn="ctr" rtl="0">
              <a:spcBef>
                <a:spcPts val="0"/>
              </a:spcBef>
              <a:spcAft>
                <a:spcPts val="0"/>
              </a:spcAft>
              <a:buSzPts val="2000"/>
              <a:buNone/>
              <a:defRPr sz="2000"/>
            </a:lvl3pPr>
            <a:lvl4pPr lvl="3" algn="ctr" rtl="0">
              <a:spcBef>
                <a:spcPts val="0"/>
              </a:spcBef>
              <a:spcAft>
                <a:spcPts val="0"/>
              </a:spcAft>
              <a:buSzPts val="2000"/>
              <a:buNone/>
              <a:defRPr sz="2000"/>
            </a:lvl4pPr>
            <a:lvl5pPr lvl="4" algn="ctr" rtl="0">
              <a:spcBef>
                <a:spcPts val="0"/>
              </a:spcBef>
              <a:spcAft>
                <a:spcPts val="0"/>
              </a:spcAft>
              <a:buSzPts val="2000"/>
              <a:buNone/>
              <a:defRPr sz="2000"/>
            </a:lvl5pPr>
            <a:lvl6pPr lvl="5" algn="ctr" rtl="0">
              <a:spcBef>
                <a:spcPts val="0"/>
              </a:spcBef>
              <a:spcAft>
                <a:spcPts val="0"/>
              </a:spcAft>
              <a:buSzPts val="2000"/>
              <a:buNone/>
              <a:defRPr sz="2000"/>
            </a:lvl6pPr>
            <a:lvl7pPr lvl="6" algn="ctr" rtl="0">
              <a:spcBef>
                <a:spcPts val="0"/>
              </a:spcBef>
              <a:spcAft>
                <a:spcPts val="0"/>
              </a:spcAft>
              <a:buSzPts val="2000"/>
              <a:buNone/>
              <a:defRPr sz="2000"/>
            </a:lvl7pPr>
            <a:lvl8pPr lvl="7" algn="ctr" rtl="0">
              <a:spcBef>
                <a:spcPts val="0"/>
              </a:spcBef>
              <a:spcAft>
                <a:spcPts val="0"/>
              </a:spcAft>
              <a:buSzPts val="2000"/>
              <a:buNone/>
              <a:defRPr sz="2000"/>
            </a:lvl8pPr>
            <a:lvl9pPr lvl="8" algn="ctr" rtl="0">
              <a:spcBef>
                <a:spcPts val="0"/>
              </a:spcBef>
              <a:spcAft>
                <a:spcPts val="0"/>
              </a:spcAft>
              <a:buSzPts val="2000"/>
              <a:buNone/>
              <a:defRPr sz="2000"/>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 Three Columns">
  <p:cSld name="TITLE_1_1">
    <p:bg>
      <p:bgPr>
        <a:solidFill>
          <a:srgbClr val="4E95FA"/>
        </a:solidFill>
        <a:effectLst/>
      </p:bgPr>
    </p:bg>
    <p:spTree>
      <p:nvGrpSpPr>
        <p:cNvPr id="1" name="Shape 107"/>
        <p:cNvGrpSpPr/>
        <p:nvPr/>
      </p:nvGrpSpPr>
      <p:grpSpPr>
        <a:xfrm>
          <a:off x="0" y="0"/>
          <a:ext cx="0" cy="0"/>
          <a:chOff x="0" y="0"/>
          <a:chExt cx="0" cy="0"/>
        </a:xfrm>
      </p:grpSpPr>
      <p:sp>
        <p:nvSpPr>
          <p:cNvPr id="108" name="Google Shape;108;p15"/>
          <p:cNvSpPr txBox="1">
            <a:spLocks noGrp="1"/>
          </p:cNvSpPr>
          <p:nvPr>
            <p:ph type="ctrTitle"/>
          </p:nvPr>
        </p:nvSpPr>
        <p:spPr>
          <a:xfrm>
            <a:off x="804250" y="431150"/>
            <a:ext cx="2865300" cy="10062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lt1"/>
              </a:buClr>
              <a:buSzPts val="3200"/>
              <a:buNone/>
              <a:defRPr sz="3200">
                <a:solidFill>
                  <a:schemeClr val="lt1"/>
                </a:solidFill>
              </a:defRPr>
            </a:lvl1pPr>
            <a:lvl2pPr lvl="1" algn="ctr" rtl="0">
              <a:spcBef>
                <a:spcPts val="0"/>
              </a:spcBef>
              <a:spcAft>
                <a:spcPts val="0"/>
              </a:spcAft>
              <a:buSzPts val="3000"/>
              <a:buNone/>
              <a:defRPr sz="3000"/>
            </a:lvl2pPr>
            <a:lvl3pPr lvl="2" algn="ctr" rtl="0">
              <a:spcBef>
                <a:spcPts val="0"/>
              </a:spcBef>
              <a:spcAft>
                <a:spcPts val="0"/>
              </a:spcAft>
              <a:buSzPts val="3000"/>
              <a:buNone/>
              <a:defRPr sz="3000"/>
            </a:lvl3pPr>
            <a:lvl4pPr lvl="3" algn="ctr" rtl="0">
              <a:spcBef>
                <a:spcPts val="0"/>
              </a:spcBef>
              <a:spcAft>
                <a:spcPts val="0"/>
              </a:spcAft>
              <a:buSzPts val="3000"/>
              <a:buNone/>
              <a:defRPr sz="3000"/>
            </a:lvl4pPr>
            <a:lvl5pPr lvl="4" algn="ctr" rtl="0">
              <a:spcBef>
                <a:spcPts val="0"/>
              </a:spcBef>
              <a:spcAft>
                <a:spcPts val="0"/>
              </a:spcAft>
              <a:buSzPts val="3000"/>
              <a:buNone/>
              <a:defRPr sz="3000"/>
            </a:lvl5pPr>
            <a:lvl6pPr lvl="5" algn="ctr" rtl="0">
              <a:spcBef>
                <a:spcPts val="0"/>
              </a:spcBef>
              <a:spcAft>
                <a:spcPts val="0"/>
              </a:spcAft>
              <a:buSzPts val="3000"/>
              <a:buNone/>
              <a:defRPr sz="3000"/>
            </a:lvl6pPr>
            <a:lvl7pPr lvl="6" algn="ctr" rtl="0">
              <a:spcBef>
                <a:spcPts val="0"/>
              </a:spcBef>
              <a:spcAft>
                <a:spcPts val="0"/>
              </a:spcAft>
              <a:buSzPts val="3000"/>
              <a:buNone/>
              <a:defRPr sz="3000"/>
            </a:lvl7pPr>
            <a:lvl8pPr lvl="7" algn="ctr" rtl="0">
              <a:spcBef>
                <a:spcPts val="0"/>
              </a:spcBef>
              <a:spcAft>
                <a:spcPts val="0"/>
              </a:spcAft>
              <a:buSzPts val="3000"/>
              <a:buNone/>
              <a:defRPr sz="3000"/>
            </a:lvl8pPr>
            <a:lvl9pPr lvl="8" algn="ctr" rtl="0">
              <a:spcBef>
                <a:spcPts val="0"/>
              </a:spcBef>
              <a:spcAft>
                <a:spcPts val="0"/>
              </a:spcAft>
              <a:buSzPts val="3000"/>
              <a:buNone/>
              <a:defRPr sz="3000"/>
            </a:lvl9pPr>
          </a:lstStyle>
          <a:p>
            <a:endParaRPr/>
          </a:p>
        </p:txBody>
      </p:sp>
      <p:sp>
        <p:nvSpPr>
          <p:cNvPr id="109" name="Google Shape;109;p15"/>
          <p:cNvSpPr txBox="1">
            <a:spLocks noGrp="1"/>
          </p:cNvSpPr>
          <p:nvPr>
            <p:ph type="subTitle" idx="1"/>
          </p:nvPr>
        </p:nvSpPr>
        <p:spPr>
          <a:xfrm>
            <a:off x="895063" y="3539225"/>
            <a:ext cx="2277600" cy="7605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lt1"/>
              </a:buClr>
              <a:buSzPts val="1600"/>
              <a:buNone/>
              <a:defRPr sz="1600">
                <a:solidFill>
                  <a:schemeClr val="lt1"/>
                </a:solidFill>
              </a:defRPr>
            </a:lvl1pPr>
            <a:lvl2pPr lvl="1" algn="ctr" rtl="0">
              <a:lnSpc>
                <a:spcPct val="100000"/>
              </a:lnSpc>
              <a:spcBef>
                <a:spcPts val="0"/>
              </a:spcBef>
              <a:spcAft>
                <a:spcPts val="0"/>
              </a:spcAft>
              <a:buSzPts val="1600"/>
              <a:buNone/>
              <a:defRPr sz="1600"/>
            </a:lvl2pPr>
            <a:lvl3pPr lvl="2" algn="ctr" rtl="0">
              <a:lnSpc>
                <a:spcPct val="100000"/>
              </a:lnSpc>
              <a:spcBef>
                <a:spcPts val="0"/>
              </a:spcBef>
              <a:spcAft>
                <a:spcPts val="0"/>
              </a:spcAft>
              <a:buSzPts val="1600"/>
              <a:buNone/>
              <a:defRPr sz="1600"/>
            </a:lvl3pPr>
            <a:lvl4pPr lvl="3" algn="ctr" rtl="0">
              <a:lnSpc>
                <a:spcPct val="100000"/>
              </a:lnSpc>
              <a:spcBef>
                <a:spcPts val="0"/>
              </a:spcBef>
              <a:spcAft>
                <a:spcPts val="0"/>
              </a:spcAft>
              <a:buSzPts val="1600"/>
              <a:buNone/>
              <a:defRPr sz="1600"/>
            </a:lvl4pPr>
            <a:lvl5pPr lvl="4" algn="ctr" rtl="0">
              <a:lnSpc>
                <a:spcPct val="100000"/>
              </a:lnSpc>
              <a:spcBef>
                <a:spcPts val="0"/>
              </a:spcBef>
              <a:spcAft>
                <a:spcPts val="0"/>
              </a:spcAft>
              <a:buSzPts val="1600"/>
              <a:buNone/>
              <a:defRPr sz="1600"/>
            </a:lvl5pPr>
            <a:lvl6pPr lvl="5" algn="ctr" rtl="0">
              <a:lnSpc>
                <a:spcPct val="100000"/>
              </a:lnSpc>
              <a:spcBef>
                <a:spcPts val="0"/>
              </a:spcBef>
              <a:spcAft>
                <a:spcPts val="0"/>
              </a:spcAft>
              <a:buSzPts val="1600"/>
              <a:buNone/>
              <a:defRPr sz="1600"/>
            </a:lvl6pPr>
            <a:lvl7pPr lvl="6" algn="ctr" rtl="0">
              <a:lnSpc>
                <a:spcPct val="100000"/>
              </a:lnSpc>
              <a:spcBef>
                <a:spcPts val="0"/>
              </a:spcBef>
              <a:spcAft>
                <a:spcPts val="0"/>
              </a:spcAft>
              <a:buSzPts val="1600"/>
              <a:buNone/>
              <a:defRPr sz="1600"/>
            </a:lvl7pPr>
            <a:lvl8pPr lvl="7" algn="ctr" rtl="0">
              <a:lnSpc>
                <a:spcPct val="100000"/>
              </a:lnSpc>
              <a:spcBef>
                <a:spcPts val="0"/>
              </a:spcBef>
              <a:spcAft>
                <a:spcPts val="0"/>
              </a:spcAft>
              <a:buSzPts val="1600"/>
              <a:buNone/>
              <a:defRPr sz="1600"/>
            </a:lvl8pPr>
            <a:lvl9pPr lvl="8" algn="ctr" rtl="0">
              <a:lnSpc>
                <a:spcPct val="100000"/>
              </a:lnSpc>
              <a:spcBef>
                <a:spcPts val="0"/>
              </a:spcBef>
              <a:spcAft>
                <a:spcPts val="0"/>
              </a:spcAft>
              <a:buSzPts val="1600"/>
              <a:buNone/>
              <a:defRPr sz="1600"/>
            </a:lvl9pPr>
          </a:lstStyle>
          <a:p>
            <a:endParaRPr/>
          </a:p>
        </p:txBody>
      </p:sp>
      <p:sp>
        <p:nvSpPr>
          <p:cNvPr id="110" name="Google Shape;110;p15"/>
          <p:cNvSpPr txBox="1">
            <a:spLocks noGrp="1"/>
          </p:cNvSpPr>
          <p:nvPr>
            <p:ph type="ctrTitle" idx="2"/>
          </p:nvPr>
        </p:nvSpPr>
        <p:spPr>
          <a:xfrm>
            <a:off x="895063" y="3079975"/>
            <a:ext cx="2277600" cy="537900"/>
          </a:xfrm>
          <a:prstGeom prst="rect">
            <a:avLst/>
          </a:prstGeom>
        </p:spPr>
        <p:txBody>
          <a:bodyPr spcFirstLastPara="1" wrap="square" lIns="91425" tIns="91425" rIns="91425" bIns="91425" anchor="b" anchorCtr="0">
            <a:noAutofit/>
          </a:bodyPr>
          <a:lstStyle>
            <a:lvl1pPr lvl="0" algn="ctr" rtl="0">
              <a:spcBef>
                <a:spcPts val="0"/>
              </a:spcBef>
              <a:spcAft>
                <a:spcPts val="0"/>
              </a:spcAft>
              <a:buClr>
                <a:schemeClr val="lt1"/>
              </a:buClr>
              <a:buSzPts val="2000"/>
              <a:buNone/>
              <a:defRPr sz="2000">
                <a:solidFill>
                  <a:schemeClr val="lt1"/>
                </a:solidFill>
              </a:defRPr>
            </a:lvl1pPr>
            <a:lvl2pPr lvl="1" algn="ctr" rtl="0">
              <a:spcBef>
                <a:spcPts val="0"/>
              </a:spcBef>
              <a:spcAft>
                <a:spcPts val="0"/>
              </a:spcAft>
              <a:buSzPts val="2000"/>
              <a:buNone/>
              <a:defRPr sz="2000"/>
            </a:lvl2pPr>
            <a:lvl3pPr lvl="2" algn="ctr" rtl="0">
              <a:spcBef>
                <a:spcPts val="0"/>
              </a:spcBef>
              <a:spcAft>
                <a:spcPts val="0"/>
              </a:spcAft>
              <a:buSzPts val="2000"/>
              <a:buNone/>
              <a:defRPr sz="2000"/>
            </a:lvl3pPr>
            <a:lvl4pPr lvl="3" algn="ctr" rtl="0">
              <a:spcBef>
                <a:spcPts val="0"/>
              </a:spcBef>
              <a:spcAft>
                <a:spcPts val="0"/>
              </a:spcAft>
              <a:buSzPts val="2000"/>
              <a:buNone/>
              <a:defRPr sz="2000"/>
            </a:lvl4pPr>
            <a:lvl5pPr lvl="4" algn="ctr" rtl="0">
              <a:spcBef>
                <a:spcPts val="0"/>
              </a:spcBef>
              <a:spcAft>
                <a:spcPts val="0"/>
              </a:spcAft>
              <a:buSzPts val="2000"/>
              <a:buNone/>
              <a:defRPr sz="2000"/>
            </a:lvl5pPr>
            <a:lvl6pPr lvl="5" algn="ctr" rtl="0">
              <a:spcBef>
                <a:spcPts val="0"/>
              </a:spcBef>
              <a:spcAft>
                <a:spcPts val="0"/>
              </a:spcAft>
              <a:buSzPts val="2000"/>
              <a:buNone/>
              <a:defRPr sz="2000"/>
            </a:lvl6pPr>
            <a:lvl7pPr lvl="6" algn="ctr" rtl="0">
              <a:spcBef>
                <a:spcPts val="0"/>
              </a:spcBef>
              <a:spcAft>
                <a:spcPts val="0"/>
              </a:spcAft>
              <a:buSzPts val="2000"/>
              <a:buNone/>
              <a:defRPr sz="2000"/>
            </a:lvl7pPr>
            <a:lvl8pPr lvl="7" algn="ctr" rtl="0">
              <a:spcBef>
                <a:spcPts val="0"/>
              </a:spcBef>
              <a:spcAft>
                <a:spcPts val="0"/>
              </a:spcAft>
              <a:buSzPts val="2000"/>
              <a:buNone/>
              <a:defRPr sz="2000"/>
            </a:lvl8pPr>
            <a:lvl9pPr lvl="8" algn="ctr" rtl="0">
              <a:spcBef>
                <a:spcPts val="0"/>
              </a:spcBef>
              <a:spcAft>
                <a:spcPts val="0"/>
              </a:spcAft>
              <a:buSzPts val="2000"/>
              <a:buNone/>
              <a:defRPr sz="2000"/>
            </a:lvl9pPr>
          </a:lstStyle>
          <a:p>
            <a:endParaRPr/>
          </a:p>
        </p:txBody>
      </p:sp>
      <p:sp>
        <p:nvSpPr>
          <p:cNvPr id="111" name="Google Shape;111;p15"/>
          <p:cNvSpPr txBox="1">
            <a:spLocks noGrp="1"/>
          </p:cNvSpPr>
          <p:nvPr>
            <p:ph type="subTitle" idx="3"/>
          </p:nvPr>
        </p:nvSpPr>
        <p:spPr>
          <a:xfrm>
            <a:off x="3433200" y="3539225"/>
            <a:ext cx="2277600" cy="7605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lt1"/>
              </a:buClr>
              <a:buSzPts val="1600"/>
              <a:buNone/>
              <a:defRPr sz="1600">
                <a:solidFill>
                  <a:schemeClr val="lt1"/>
                </a:solidFill>
              </a:defRPr>
            </a:lvl1pPr>
            <a:lvl2pPr lvl="1" algn="ctr" rtl="0">
              <a:lnSpc>
                <a:spcPct val="100000"/>
              </a:lnSpc>
              <a:spcBef>
                <a:spcPts val="0"/>
              </a:spcBef>
              <a:spcAft>
                <a:spcPts val="0"/>
              </a:spcAft>
              <a:buSzPts val="1600"/>
              <a:buNone/>
              <a:defRPr sz="1600"/>
            </a:lvl2pPr>
            <a:lvl3pPr lvl="2" algn="ctr" rtl="0">
              <a:lnSpc>
                <a:spcPct val="100000"/>
              </a:lnSpc>
              <a:spcBef>
                <a:spcPts val="0"/>
              </a:spcBef>
              <a:spcAft>
                <a:spcPts val="0"/>
              </a:spcAft>
              <a:buSzPts val="1600"/>
              <a:buNone/>
              <a:defRPr sz="1600"/>
            </a:lvl3pPr>
            <a:lvl4pPr lvl="3" algn="ctr" rtl="0">
              <a:lnSpc>
                <a:spcPct val="100000"/>
              </a:lnSpc>
              <a:spcBef>
                <a:spcPts val="0"/>
              </a:spcBef>
              <a:spcAft>
                <a:spcPts val="0"/>
              </a:spcAft>
              <a:buSzPts val="1600"/>
              <a:buNone/>
              <a:defRPr sz="1600"/>
            </a:lvl4pPr>
            <a:lvl5pPr lvl="4" algn="ctr" rtl="0">
              <a:lnSpc>
                <a:spcPct val="100000"/>
              </a:lnSpc>
              <a:spcBef>
                <a:spcPts val="0"/>
              </a:spcBef>
              <a:spcAft>
                <a:spcPts val="0"/>
              </a:spcAft>
              <a:buSzPts val="1600"/>
              <a:buNone/>
              <a:defRPr sz="1600"/>
            </a:lvl5pPr>
            <a:lvl6pPr lvl="5" algn="ctr" rtl="0">
              <a:lnSpc>
                <a:spcPct val="100000"/>
              </a:lnSpc>
              <a:spcBef>
                <a:spcPts val="0"/>
              </a:spcBef>
              <a:spcAft>
                <a:spcPts val="0"/>
              </a:spcAft>
              <a:buSzPts val="1600"/>
              <a:buNone/>
              <a:defRPr sz="1600"/>
            </a:lvl6pPr>
            <a:lvl7pPr lvl="6" algn="ctr" rtl="0">
              <a:lnSpc>
                <a:spcPct val="100000"/>
              </a:lnSpc>
              <a:spcBef>
                <a:spcPts val="0"/>
              </a:spcBef>
              <a:spcAft>
                <a:spcPts val="0"/>
              </a:spcAft>
              <a:buSzPts val="1600"/>
              <a:buNone/>
              <a:defRPr sz="1600"/>
            </a:lvl7pPr>
            <a:lvl8pPr lvl="7" algn="ctr" rtl="0">
              <a:lnSpc>
                <a:spcPct val="100000"/>
              </a:lnSpc>
              <a:spcBef>
                <a:spcPts val="0"/>
              </a:spcBef>
              <a:spcAft>
                <a:spcPts val="0"/>
              </a:spcAft>
              <a:buSzPts val="1600"/>
              <a:buNone/>
              <a:defRPr sz="1600"/>
            </a:lvl8pPr>
            <a:lvl9pPr lvl="8" algn="ctr" rtl="0">
              <a:lnSpc>
                <a:spcPct val="100000"/>
              </a:lnSpc>
              <a:spcBef>
                <a:spcPts val="0"/>
              </a:spcBef>
              <a:spcAft>
                <a:spcPts val="0"/>
              </a:spcAft>
              <a:buSzPts val="1600"/>
              <a:buNone/>
              <a:defRPr sz="1600"/>
            </a:lvl9pPr>
          </a:lstStyle>
          <a:p>
            <a:endParaRPr/>
          </a:p>
        </p:txBody>
      </p:sp>
      <p:sp>
        <p:nvSpPr>
          <p:cNvPr id="112" name="Google Shape;112;p15"/>
          <p:cNvSpPr txBox="1">
            <a:spLocks noGrp="1"/>
          </p:cNvSpPr>
          <p:nvPr>
            <p:ph type="ctrTitle" idx="4"/>
          </p:nvPr>
        </p:nvSpPr>
        <p:spPr>
          <a:xfrm>
            <a:off x="3433200" y="3079975"/>
            <a:ext cx="2277600" cy="537900"/>
          </a:xfrm>
          <a:prstGeom prst="rect">
            <a:avLst/>
          </a:prstGeom>
        </p:spPr>
        <p:txBody>
          <a:bodyPr spcFirstLastPara="1" wrap="square" lIns="91425" tIns="91425" rIns="91425" bIns="91425" anchor="b" anchorCtr="0">
            <a:noAutofit/>
          </a:bodyPr>
          <a:lstStyle>
            <a:lvl1pPr lvl="0" algn="ctr" rtl="0">
              <a:spcBef>
                <a:spcPts val="0"/>
              </a:spcBef>
              <a:spcAft>
                <a:spcPts val="0"/>
              </a:spcAft>
              <a:buClr>
                <a:schemeClr val="lt1"/>
              </a:buClr>
              <a:buSzPts val="2000"/>
              <a:buNone/>
              <a:defRPr sz="2000">
                <a:solidFill>
                  <a:schemeClr val="lt1"/>
                </a:solidFill>
              </a:defRPr>
            </a:lvl1pPr>
            <a:lvl2pPr lvl="1" algn="ctr" rtl="0">
              <a:spcBef>
                <a:spcPts val="0"/>
              </a:spcBef>
              <a:spcAft>
                <a:spcPts val="0"/>
              </a:spcAft>
              <a:buSzPts val="2000"/>
              <a:buNone/>
              <a:defRPr sz="2000"/>
            </a:lvl2pPr>
            <a:lvl3pPr lvl="2" algn="ctr" rtl="0">
              <a:spcBef>
                <a:spcPts val="0"/>
              </a:spcBef>
              <a:spcAft>
                <a:spcPts val="0"/>
              </a:spcAft>
              <a:buSzPts val="2000"/>
              <a:buNone/>
              <a:defRPr sz="2000"/>
            </a:lvl3pPr>
            <a:lvl4pPr lvl="3" algn="ctr" rtl="0">
              <a:spcBef>
                <a:spcPts val="0"/>
              </a:spcBef>
              <a:spcAft>
                <a:spcPts val="0"/>
              </a:spcAft>
              <a:buSzPts val="2000"/>
              <a:buNone/>
              <a:defRPr sz="2000"/>
            </a:lvl4pPr>
            <a:lvl5pPr lvl="4" algn="ctr" rtl="0">
              <a:spcBef>
                <a:spcPts val="0"/>
              </a:spcBef>
              <a:spcAft>
                <a:spcPts val="0"/>
              </a:spcAft>
              <a:buSzPts val="2000"/>
              <a:buNone/>
              <a:defRPr sz="2000"/>
            </a:lvl5pPr>
            <a:lvl6pPr lvl="5" algn="ctr" rtl="0">
              <a:spcBef>
                <a:spcPts val="0"/>
              </a:spcBef>
              <a:spcAft>
                <a:spcPts val="0"/>
              </a:spcAft>
              <a:buSzPts val="2000"/>
              <a:buNone/>
              <a:defRPr sz="2000"/>
            </a:lvl6pPr>
            <a:lvl7pPr lvl="6" algn="ctr" rtl="0">
              <a:spcBef>
                <a:spcPts val="0"/>
              </a:spcBef>
              <a:spcAft>
                <a:spcPts val="0"/>
              </a:spcAft>
              <a:buSzPts val="2000"/>
              <a:buNone/>
              <a:defRPr sz="2000"/>
            </a:lvl7pPr>
            <a:lvl8pPr lvl="7" algn="ctr" rtl="0">
              <a:spcBef>
                <a:spcPts val="0"/>
              </a:spcBef>
              <a:spcAft>
                <a:spcPts val="0"/>
              </a:spcAft>
              <a:buSzPts val="2000"/>
              <a:buNone/>
              <a:defRPr sz="2000"/>
            </a:lvl8pPr>
            <a:lvl9pPr lvl="8" algn="ctr" rtl="0">
              <a:spcBef>
                <a:spcPts val="0"/>
              </a:spcBef>
              <a:spcAft>
                <a:spcPts val="0"/>
              </a:spcAft>
              <a:buSzPts val="2000"/>
              <a:buNone/>
              <a:defRPr sz="2000"/>
            </a:lvl9pPr>
          </a:lstStyle>
          <a:p>
            <a:endParaRPr/>
          </a:p>
        </p:txBody>
      </p:sp>
      <p:sp>
        <p:nvSpPr>
          <p:cNvPr id="113" name="Google Shape;113;p15"/>
          <p:cNvSpPr txBox="1">
            <a:spLocks noGrp="1"/>
          </p:cNvSpPr>
          <p:nvPr>
            <p:ph type="subTitle" idx="5"/>
          </p:nvPr>
        </p:nvSpPr>
        <p:spPr>
          <a:xfrm>
            <a:off x="5971338" y="3539225"/>
            <a:ext cx="2277600" cy="7605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lt1"/>
              </a:buClr>
              <a:buSzPts val="1600"/>
              <a:buNone/>
              <a:defRPr sz="1600">
                <a:solidFill>
                  <a:schemeClr val="lt1"/>
                </a:solidFill>
              </a:defRPr>
            </a:lvl1pPr>
            <a:lvl2pPr lvl="1" algn="ctr" rtl="0">
              <a:lnSpc>
                <a:spcPct val="100000"/>
              </a:lnSpc>
              <a:spcBef>
                <a:spcPts val="0"/>
              </a:spcBef>
              <a:spcAft>
                <a:spcPts val="0"/>
              </a:spcAft>
              <a:buSzPts val="1600"/>
              <a:buNone/>
              <a:defRPr sz="1600"/>
            </a:lvl2pPr>
            <a:lvl3pPr lvl="2" algn="ctr" rtl="0">
              <a:lnSpc>
                <a:spcPct val="100000"/>
              </a:lnSpc>
              <a:spcBef>
                <a:spcPts val="0"/>
              </a:spcBef>
              <a:spcAft>
                <a:spcPts val="0"/>
              </a:spcAft>
              <a:buSzPts val="1600"/>
              <a:buNone/>
              <a:defRPr sz="1600"/>
            </a:lvl3pPr>
            <a:lvl4pPr lvl="3" algn="ctr" rtl="0">
              <a:lnSpc>
                <a:spcPct val="100000"/>
              </a:lnSpc>
              <a:spcBef>
                <a:spcPts val="0"/>
              </a:spcBef>
              <a:spcAft>
                <a:spcPts val="0"/>
              </a:spcAft>
              <a:buSzPts val="1600"/>
              <a:buNone/>
              <a:defRPr sz="1600"/>
            </a:lvl4pPr>
            <a:lvl5pPr lvl="4" algn="ctr" rtl="0">
              <a:lnSpc>
                <a:spcPct val="100000"/>
              </a:lnSpc>
              <a:spcBef>
                <a:spcPts val="0"/>
              </a:spcBef>
              <a:spcAft>
                <a:spcPts val="0"/>
              </a:spcAft>
              <a:buSzPts val="1600"/>
              <a:buNone/>
              <a:defRPr sz="1600"/>
            </a:lvl5pPr>
            <a:lvl6pPr lvl="5" algn="ctr" rtl="0">
              <a:lnSpc>
                <a:spcPct val="100000"/>
              </a:lnSpc>
              <a:spcBef>
                <a:spcPts val="0"/>
              </a:spcBef>
              <a:spcAft>
                <a:spcPts val="0"/>
              </a:spcAft>
              <a:buSzPts val="1600"/>
              <a:buNone/>
              <a:defRPr sz="1600"/>
            </a:lvl6pPr>
            <a:lvl7pPr lvl="6" algn="ctr" rtl="0">
              <a:lnSpc>
                <a:spcPct val="100000"/>
              </a:lnSpc>
              <a:spcBef>
                <a:spcPts val="0"/>
              </a:spcBef>
              <a:spcAft>
                <a:spcPts val="0"/>
              </a:spcAft>
              <a:buSzPts val="1600"/>
              <a:buNone/>
              <a:defRPr sz="1600"/>
            </a:lvl7pPr>
            <a:lvl8pPr lvl="7" algn="ctr" rtl="0">
              <a:lnSpc>
                <a:spcPct val="100000"/>
              </a:lnSpc>
              <a:spcBef>
                <a:spcPts val="0"/>
              </a:spcBef>
              <a:spcAft>
                <a:spcPts val="0"/>
              </a:spcAft>
              <a:buSzPts val="1600"/>
              <a:buNone/>
              <a:defRPr sz="1600"/>
            </a:lvl8pPr>
            <a:lvl9pPr lvl="8" algn="ctr" rtl="0">
              <a:lnSpc>
                <a:spcPct val="100000"/>
              </a:lnSpc>
              <a:spcBef>
                <a:spcPts val="0"/>
              </a:spcBef>
              <a:spcAft>
                <a:spcPts val="0"/>
              </a:spcAft>
              <a:buSzPts val="1600"/>
              <a:buNone/>
              <a:defRPr sz="1600"/>
            </a:lvl9pPr>
          </a:lstStyle>
          <a:p>
            <a:endParaRPr/>
          </a:p>
        </p:txBody>
      </p:sp>
      <p:sp>
        <p:nvSpPr>
          <p:cNvPr id="114" name="Google Shape;114;p15"/>
          <p:cNvSpPr txBox="1">
            <a:spLocks noGrp="1"/>
          </p:cNvSpPr>
          <p:nvPr>
            <p:ph type="ctrTitle" idx="6"/>
          </p:nvPr>
        </p:nvSpPr>
        <p:spPr>
          <a:xfrm>
            <a:off x="5971338" y="3079975"/>
            <a:ext cx="2277600" cy="537900"/>
          </a:xfrm>
          <a:prstGeom prst="rect">
            <a:avLst/>
          </a:prstGeom>
        </p:spPr>
        <p:txBody>
          <a:bodyPr spcFirstLastPara="1" wrap="square" lIns="91425" tIns="91425" rIns="91425" bIns="91425" anchor="b" anchorCtr="0">
            <a:noAutofit/>
          </a:bodyPr>
          <a:lstStyle>
            <a:lvl1pPr lvl="0" algn="ctr" rtl="0">
              <a:spcBef>
                <a:spcPts val="0"/>
              </a:spcBef>
              <a:spcAft>
                <a:spcPts val="0"/>
              </a:spcAft>
              <a:buClr>
                <a:schemeClr val="lt1"/>
              </a:buClr>
              <a:buSzPts val="2000"/>
              <a:buNone/>
              <a:defRPr sz="2000">
                <a:solidFill>
                  <a:schemeClr val="lt1"/>
                </a:solidFill>
              </a:defRPr>
            </a:lvl1pPr>
            <a:lvl2pPr lvl="1" algn="ctr" rtl="0">
              <a:spcBef>
                <a:spcPts val="0"/>
              </a:spcBef>
              <a:spcAft>
                <a:spcPts val="0"/>
              </a:spcAft>
              <a:buSzPts val="2000"/>
              <a:buNone/>
              <a:defRPr sz="2000"/>
            </a:lvl2pPr>
            <a:lvl3pPr lvl="2" algn="ctr" rtl="0">
              <a:spcBef>
                <a:spcPts val="0"/>
              </a:spcBef>
              <a:spcAft>
                <a:spcPts val="0"/>
              </a:spcAft>
              <a:buSzPts val="2000"/>
              <a:buNone/>
              <a:defRPr sz="2000"/>
            </a:lvl3pPr>
            <a:lvl4pPr lvl="3" algn="ctr" rtl="0">
              <a:spcBef>
                <a:spcPts val="0"/>
              </a:spcBef>
              <a:spcAft>
                <a:spcPts val="0"/>
              </a:spcAft>
              <a:buSzPts val="2000"/>
              <a:buNone/>
              <a:defRPr sz="2000"/>
            </a:lvl4pPr>
            <a:lvl5pPr lvl="4" algn="ctr" rtl="0">
              <a:spcBef>
                <a:spcPts val="0"/>
              </a:spcBef>
              <a:spcAft>
                <a:spcPts val="0"/>
              </a:spcAft>
              <a:buSzPts val="2000"/>
              <a:buNone/>
              <a:defRPr sz="2000"/>
            </a:lvl5pPr>
            <a:lvl6pPr lvl="5" algn="ctr" rtl="0">
              <a:spcBef>
                <a:spcPts val="0"/>
              </a:spcBef>
              <a:spcAft>
                <a:spcPts val="0"/>
              </a:spcAft>
              <a:buSzPts val="2000"/>
              <a:buNone/>
              <a:defRPr sz="2000"/>
            </a:lvl6pPr>
            <a:lvl7pPr lvl="6" algn="ctr" rtl="0">
              <a:spcBef>
                <a:spcPts val="0"/>
              </a:spcBef>
              <a:spcAft>
                <a:spcPts val="0"/>
              </a:spcAft>
              <a:buSzPts val="2000"/>
              <a:buNone/>
              <a:defRPr sz="2000"/>
            </a:lvl7pPr>
            <a:lvl8pPr lvl="7" algn="ctr" rtl="0">
              <a:spcBef>
                <a:spcPts val="0"/>
              </a:spcBef>
              <a:spcAft>
                <a:spcPts val="0"/>
              </a:spcAft>
              <a:buSzPts val="2000"/>
              <a:buNone/>
              <a:defRPr sz="2000"/>
            </a:lvl8pPr>
            <a:lvl9pPr lvl="8" algn="ctr" rtl="0">
              <a:spcBef>
                <a:spcPts val="0"/>
              </a:spcBef>
              <a:spcAft>
                <a:spcPts val="0"/>
              </a:spcAft>
              <a:buSzPts val="2000"/>
              <a:buNone/>
              <a:defRPr sz="2000"/>
            </a:lvl9pPr>
          </a:lstStyle>
          <a:p>
            <a:endParaRPr/>
          </a:p>
        </p:txBody>
      </p:sp>
      <p:sp>
        <p:nvSpPr>
          <p:cNvPr id="115" name="Google Shape;115;p15"/>
          <p:cNvSpPr/>
          <p:nvPr/>
        </p:nvSpPr>
        <p:spPr>
          <a:xfrm>
            <a:off x="5710800" y="-2933075"/>
            <a:ext cx="4093500" cy="4093500"/>
          </a:xfrm>
          <a:prstGeom prst="ellipse">
            <a:avLst/>
          </a:pr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16;p15"/>
          <p:cNvSpPr/>
          <p:nvPr/>
        </p:nvSpPr>
        <p:spPr>
          <a:xfrm>
            <a:off x="7878225" y="-1024100"/>
            <a:ext cx="2522100" cy="2522100"/>
          </a:xfrm>
          <a:prstGeom prst="ellipse">
            <a:avLst/>
          </a:prstGeom>
          <a:solidFill>
            <a:srgbClr val="FFFFFF">
              <a:alpha val="138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17;p15"/>
          <p:cNvSpPr/>
          <p:nvPr/>
        </p:nvSpPr>
        <p:spPr>
          <a:xfrm>
            <a:off x="3172675" y="-3513225"/>
            <a:ext cx="4093500" cy="4093500"/>
          </a:xfrm>
          <a:prstGeom prst="ellipse">
            <a:avLst/>
          </a:pr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rgbClr val="4E95FA"/>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lt1"/>
              </a:buClr>
              <a:buSzPts val="2800"/>
              <a:buFont typeface="Barlow Condensed"/>
              <a:buNone/>
              <a:defRPr sz="2800" b="1">
                <a:solidFill>
                  <a:schemeClr val="lt1"/>
                </a:solidFill>
                <a:latin typeface="Barlow Condensed"/>
                <a:ea typeface="Barlow Condensed"/>
                <a:cs typeface="Barlow Condensed"/>
                <a:sym typeface="Barlow Condensed"/>
              </a:defRPr>
            </a:lvl1pPr>
            <a:lvl2pPr lvl="1">
              <a:spcBef>
                <a:spcPts val="0"/>
              </a:spcBef>
              <a:spcAft>
                <a:spcPts val="0"/>
              </a:spcAft>
              <a:buClr>
                <a:schemeClr val="lt1"/>
              </a:buClr>
              <a:buSzPts val="2800"/>
              <a:buNone/>
              <a:defRPr sz="2800">
                <a:solidFill>
                  <a:schemeClr val="lt1"/>
                </a:solidFill>
              </a:defRPr>
            </a:lvl2pPr>
            <a:lvl3pPr lvl="2">
              <a:spcBef>
                <a:spcPts val="0"/>
              </a:spcBef>
              <a:spcAft>
                <a:spcPts val="0"/>
              </a:spcAft>
              <a:buClr>
                <a:schemeClr val="lt1"/>
              </a:buClr>
              <a:buSzPts val="2800"/>
              <a:buNone/>
              <a:defRPr sz="2800">
                <a:solidFill>
                  <a:schemeClr val="lt1"/>
                </a:solidFill>
              </a:defRPr>
            </a:lvl3pPr>
            <a:lvl4pPr lvl="3">
              <a:spcBef>
                <a:spcPts val="0"/>
              </a:spcBef>
              <a:spcAft>
                <a:spcPts val="0"/>
              </a:spcAft>
              <a:buClr>
                <a:schemeClr val="lt1"/>
              </a:buClr>
              <a:buSzPts val="2800"/>
              <a:buNone/>
              <a:defRPr sz="2800">
                <a:solidFill>
                  <a:schemeClr val="lt1"/>
                </a:solidFill>
              </a:defRPr>
            </a:lvl4pPr>
            <a:lvl5pPr lvl="4">
              <a:spcBef>
                <a:spcPts val="0"/>
              </a:spcBef>
              <a:spcAft>
                <a:spcPts val="0"/>
              </a:spcAft>
              <a:buClr>
                <a:schemeClr val="lt1"/>
              </a:buClr>
              <a:buSzPts val="2800"/>
              <a:buNone/>
              <a:defRPr sz="2800">
                <a:solidFill>
                  <a:schemeClr val="lt1"/>
                </a:solidFill>
              </a:defRPr>
            </a:lvl5pPr>
            <a:lvl6pPr lvl="5">
              <a:spcBef>
                <a:spcPts val="0"/>
              </a:spcBef>
              <a:spcAft>
                <a:spcPts val="0"/>
              </a:spcAft>
              <a:buClr>
                <a:schemeClr val="lt1"/>
              </a:buClr>
              <a:buSzPts val="2800"/>
              <a:buNone/>
              <a:defRPr sz="2800">
                <a:solidFill>
                  <a:schemeClr val="lt1"/>
                </a:solidFill>
              </a:defRPr>
            </a:lvl6pPr>
            <a:lvl7pPr lvl="6">
              <a:spcBef>
                <a:spcPts val="0"/>
              </a:spcBef>
              <a:spcAft>
                <a:spcPts val="0"/>
              </a:spcAft>
              <a:buClr>
                <a:schemeClr val="lt1"/>
              </a:buClr>
              <a:buSzPts val="2800"/>
              <a:buNone/>
              <a:defRPr sz="2800">
                <a:solidFill>
                  <a:schemeClr val="lt1"/>
                </a:solidFill>
              </a:defRPr>
            </a:lvl7pPr>
            <a:lvl8pPr lvl="7">
              <a:spcBef>
                <a:spcPts val="0"/>
              </a:spcBef>
              <a:spcAft>
                <a:spcPts val="0"/>
              </a:spcAft>
              <a:buClr>
                <a:schemeClr val="lt1"/>
              </a:buClr>
              <a:buSzPts val="2800"/>
              <a:buNone/>
              <a:defRPr sz="2800">
                <a:solidFill>
                  <a:schemeClr val="lt1"/>
                </a:solidFill>
              </a:defRPr>
            </a:lvl8pPr>
            <a:lvl9pPr lvl="8">
              <a:spcBef>
                <a:spcPts val="0"/>
              </a:spcBef>
              <a:spcAft>
                <a:spcPts val="0"/>
              </a:spcAft>
              <a:buClr>
                <a:schemeClr val="lt1"/>
              </a:buClr>
              <a:buSzPts val="2800"/>
              <a:buNone/>
              <a:defRPr sz="2800">
                <a:solidFill>
                  <a:schemeClr val="lt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nSpc>
                <a:spcPct val="100000"/>
              </a:lnSpc>
              <a:spcBef>
                <a:spcPts val="0"/>
              </a:spcBef>
              <a:spcAft>
                <a:spcPts val="0"/>
              </a:spcAft>
              <a:buClr>
                <a:schemeClr val="lt1"/>
              </a:buClr>
              <a:buSzPts val="1800"/>
              <a:buFont typeface="Libre Franklin"/>
              <a:buChar char="●"/>
              <a:defRPr sz="1800">
                <a:solidFill>
                  <a:schemeClr val="lt1"/>
                </a:solidFill>
                <a:latin typeface="Libre Franklin"/>
                <a:ea typeface="Libre Franklin"/>
                <a:cs typeface="Libre Franklin"/>
                <a:sym typeface="Libre Franklin"/>
              </a:defRPr>
            </a:lvl1pPr>
            <a:lvl2pPr marL="914400" lvl="1" indent="-317500">
              <a:lnSpc>
                <a:spcPct val="100000"/>
              </a:lnSpc>
              <a:spcBef>
                <a:spcPts val="1600"/>
              </a:spcBef>
              <a:spcAft>
                <a:spcPts val="0"/>
              </a:spcAft>
              <a:buClr>
                <a:schemeClr val="lt1"/>
              </a:buClr>
              <a:buSzPts val="1400"/>
              <a:buFont typeface="Libre Franklin"/>
              <a:buChar char="○"/>
              <a:defRPr>
                <a:solidFill>
                  <a:schemeClr val="lt1"/>
                </a:solidFill>
                <a:latin typeface="Libre Franklin"/>
                <a:ea typeface="Libre Franklin"/>
                <a:cs typeface="Libre Franklin"/>
                <a:sym typeface="Libre Franklin"/>
              </a:defRPr>
            </a:lvl2pPr>
            <a:lvl3pPr marL="1371600" lvl="2" indent="-317500">
              <a:lnSpc>
                <a:spcPct val="100000"/>
              </a:lnSpc>
              <a:spcBef>
                <a:spcPts val="1600"/>
              </a:spcBef>
              <a:spcAft>
                <a:spcPts val="0"/>
              </a:spcAft>
              <a:buClr>
                <a:schemeClr val="lt1"/>
              </a:buClr>
              <a:buSzPts val="1400"/>
              <a:buFont typeface="Libre Franklin"/>
              <a:buChar char="■"/>
              <a:defRPr>
                <a:solidFill>
                  <a:schemeClr val="lt1"/>
                </a:solidFill>
                <a:latin typeface="Libre Franklin"/>
                <a:ea typeface="Libre Franklin"/>
                <a:cs typeface="Libre Franklin"/>
                <a:sym typeface="Libre Franklin"/>
              </a:defRPr>
            </a:lvl3pPr>
            <a:lvl4pPr marL="1828800" lvl="3" indent="-317500">
              <a:lnSpc>
                <a:spcPct val="100000"/>
              </a:lnSpc>
              <a:spcBef>
                <a:spcPts val="1600"/>
              </a:spcBef>
              <a:spcAft>
                <a:spcPts val="0"/>
              </a:spcAft>
              <a:buClr>
                <a:schemeClr val="lt1"/>
              </a:buClr>
              <a:buSzPts val="1400"/>
              <a:buFont typeface="Libre Franklin"/>
              <a:buChar char="●"/>
              <a:defRPr>
                <a:solidFill>
                  <a:schemeClr val="lt1"/>
                </a:solidFill>
                <a:latin typeface="Libre Franklin"/>
                <a:ea typeface="Libre Franklin"/>
                <a:cs typeface="Libre Franklin"/>
                <a:sym typeface="Libre Franklin"/>
              </a:defRPr>
            </a:lvl4pPr>
            <a:lvl5pPr marL="2286000" lvl="4" indent="-317500">
              <a:lnSpc>
                <a:spcPct val="100000"/>
              </a:lnSpc>
              <a:spcBef>
                <a:spcPts val="1600"/>
              </a:spcBef>
              <a:spcAft>
                <a:spcPts val="0"/>
              </a:spcAft>
              <a:buClr>
                <a:schemeClr val="lt1"/>
              </a:buClr>
              <a:buSzPts val="1400"/>
              <a:buFont typeface="Libre Franklin"/>
              <a:buChar char="○"/>
              <a:defRPr>
                <a:solidFill>
                  <a:schemeClr val="lt1"/>
                </a:solidFill>
                <a:latin typeface="Libre Franklin"/>
                <a:ea typeface="Libre Franklin"/>
                <a:cs typeface="Libre Franklin"/>
                <a:sym typeface="Libre Franklin"/>
              </a:defRPr>
            </a:lvl5pPr>
            <a:lvl6pPr marL="2743200" lvl="5" indent="-317500">
              <a:lnSpc>
                <a:spcPct val="100000"/>
              </a:lnSpc>
              <a:spcBef>
                <a:spcPts val="1600"/>
              </a:spcBef>
              <a:spcAft>
                <a:spcPts val="0"/>
              </a:spcAft>
              <a:buClr>
                <a:schemeClr val="lt1"/>
              </a:buClr>
              <a:buSzPts val="1400"/>
              <a:buFont typeface="Libre Franklin"/>
              <a:buChar char="■"/>
              <a:defRPr>
                <a:solidFill>
                  <a:schemeClr val="lt1"/>
                </a:solidFill>
                <a:latin typeface="Libre Franklin"/>
                <a:ea typeface="Libre Franklin"/>
                <a:cs typeface="Libre Franklin"/>
                <a:sym typeface="Libre Franklin"/>
              </a:defRPr>
            </a:lvl6pPr>
            <a:lvl7pPr marL="3200400" lvl="6" indent="-317500">
              <a:lnSpc>
                <a:spcPct val="100000"/>
              </a:lnSpc>
              <a:spcBef>
                <a:spcPts val="1600"/>
              </a:spcBef>
              <a:spcAft>
                <a:spcPts val="0"/>
              </a:spcAft>
              <a:buClr>
                <a:schemeClr val="lt1"/>
              </a:buClr>
              <a:buSzPts val="1400"/>
              <a:buFont typeface="Libre Franklin"/>
              <a:buChar char="●"/>
              <a:defRPr>
                <a:solidFill>
                  <a:schemeClr val="lt1"/>
                </a:solidFill>
                <a:latin typeface="Libre Franklin"/>
                <a:ea typeface="Libre Franklin"/>
                <a:cs typeface="Libre Franklin"/>
                <a:sym typeface="Libre Franklin"/>
              </a:defRPr>
            </a:lvl7pPr>
            <a:lvl8pPr marL="3657600" lvl="7" indent="-317500">
              <a:lnSpc>
                <a:spcPct val="100000"/>
              </a:lnSpc>
              <a:spcBef>
                <a:spcPts val="1600"/>
              </a:spcBef>
              <a:spcAft>
                <a:spcPts val="0"/>
              </a:spcAft>
              <a:buClr>
                <a:schemeClr val="lt1"/>
              </a:buClr>
              <a:buSzPts val="1400"/>
              <a:buFont typeface="Libre Franklin"/>
              <a:buChar char="○"/>
              <a:defRPr>
                <a:solidFill>
                  <a:schemeClr val="lt1"/>
                </a:solidFill>
                <a:latin typeface="Libre Franklin"/>
                <a:ea typeface="Libre Franklin"/>
                <a:cs typeface="Libre Franklin"/>
                <a:sym typeface="Libre Franklin"/>
              </a:defRPr>
            </a:lvl8pPr>
            <a:lvl9pPr marL="4114800" lvl="8" indent="-317500">
              <a:lnSpc>
                <a:spcPct val="100000"/>
              </a:lnSpc>
              <a:spcBef>
                <a:spcPts val="1600"/>
              </a:spcBef>
              <a:spcAft>
                <a:spcPts val="1600"/>
              </a:spcAft>
              <a:buClr>
                <a:schemeClr val="lt1"/>
              </a:buClr>
              <a:buSzPts val="1400"/>
              <a:buFont typeface="Libre Franklin"/>
              <a:buChar char="■"/>
              <a:defRPr>
                <a:solidFill>
                  <a:schemeClr val="lt1"/>
                </a:solidFill>
                <a:latin typeface="Libre Franklin"/>
                <a:ea typeface="Libre Franklin"/>
                <a:cs typeface="Libre Franklin"/>
                <a:sym typeface="Libre Franklin"/>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2" r:id="rId3"/>
    <p:sldLayoutId id="2147483655" r:id="rId4"/>
    <p:sldLayoutId id="2147483657" r:id="rId5"/>
    <p:sldLayoutId id="2147483658" r:id="rId6"/>
    <p:sldLayoutId id="2147483659" r:id="rId7"/>
    <p:sldLayoutId id="2147483660" r:id="rId8"/>
    <p:sldLayoutId id="2147483661" r:id="rId9"/>
    <p:sldLayoutId id="2147483663" r:id="rId10"/>
    <p:sldLayoutId id="2147483667" r:id="rId11"/>
    <p:sldLayoutId id="2147483668" r:id="rId12"/>
    <p:sldLayoutId id="2147483669" r:id="rId13"/>
    <p:sldLayoutId id="2147483671" r:id="rId14"/>
    <p:sldLayoutId id="2147483672" r:id="rId15"/>
    <p:sldLayoutId id="2147483673" r:id="rId16"/>
    <p:sldLayoutId id="2147483674" r:id="rId1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1.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8" Type="http://schemas.openxmlformats.org/officeDocument/2006/relationships/image" Target="../media/image13.jpg"/><Relationship Id="rId3" Type="http://schemas.openxmlformats.org/officeDocument/2006/relationships/image" Target="../media/image8.jpg"/><Relationship Id="rId7"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8.xml"/><Relationship Id="rId6" Type="http://schemas.openxmlformats.org/officeDocument/2006/relationships/image" Target="../media/image11.png"/><Relationship Id="rId5" Type="http://schemas.openxmlformats.org/officeDocument/2006/relationships/image" Target="../media/image10.png"/><Relationship Id="rId10" Type="http://schemas.openxmlformats.org/officeDocument/2006/relationships/image" Target="../media/image15.jpg"/><Relationship Id="rId4" Type="http://schemas.openxmlformats.org/officeDocument/2006/relationships/image" Target="../media/image9.png"/><Relationship Id="rId9" Type="http://schemas.openxmlformats.org/officeDocument/2006/relationships/image" Target="../media/image14.jp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7.jpeg"/><Relationship Id="rId2" Type="http://schemas.openxmlformats.org/officeDocument/2006/relationships/notesSlide" Target="../notesSlides/notesSlide12.xml"/><Relationship Id="rId1" Type="http://schemas.openxmlformats.org/officeDocument/2006/relationships/slideLayout" Target="../slideLayouts/slideLayout10.xml"/><Relationship Id="rId6" Type="http://schemas.openxmlformats.org/officeDocument/2006/relationships/image" Target="../media/image16.png"/><Relationship Id="rId5" Type="http://schemas.openxmlformats.org/officeDocument/2006/relationships/image" Target="../media/image15.jpg"/><Relationship Id="rId4" Type="http://schemas.openxmlformats.org/officeDocument/2006/relationships/image" Target="../media/image12.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notesSlide" Target="../notesSlides/notesSlide14.xml"/><Relationship Id="rId1" Type="http://schemas.openxmlformats.org/officeDocument/2006/relationships/slideLayout" Target="../slideLayouts/slideLayout3.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hyperlink" Target="https://www.instagram.com/medspectives/" TargetMode="External"/><Relationship Id="rId2" Type="http://schemas.openxmlformats.org/officeDocument/2006/relationships/notesSlide" Target="../notesSlides/notesSlide17.xml"/><Relationship Id="rId1" Type="http://schemas.openxmlformats.org/officeDocument/2006/relationships/slideLayout" Target="../slideLayouts/slideLayout13.xml"/><Relationship Id="rId4" Type="http://schemas.openxmlformats.org/officeDocument/2006/relationships/hyperlink" Target="https://l.instagram.com/?u=https%3A%2F%2Flinktr.ee%2Fmedspectives&amp;e=ATNwYzbEh0x5UU98UM4dhKhVj9WESc6XUD-XM5tDHfhks6QUuG7iOiSor79Al9rdZ2B_e1LqMsJa032hTtx_kTk&amp;s=1"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notesSlide" Target="../notesSlides/notesSlide8.xml"/><Relationship Id="rId1" Type="http://schemas.openxmlformats.org/officeDocument/2006/relationships/slideLayout" Target="../slideLayouts/slideLayout4.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9867B5-841A-A44E-815C-F211071B4D01}"/>
              </a:ext>
            </a:extLst>
          </p:cNvPr>
          <p:cNvSpPr>
            <a:spLocks noGrp="1"/>
          </p:cNvSpPr>
          <p:nvPr>
            <p:ph type="title"/>
          </p:nvPr>
        </p:nvSpPr>
        <p:spPr/>
        <p:txBody>
          <a:bodyPr/>
          <a:lstStyle/>
          <a:p>
            <a:endParaRPr lang="en-US"/>
          </a:p>
        </p:txBody>
      </p:sp>
      <p:sp>
        <p:nvSpPr>
          <p:cNvPr id="3" name="Subtitle 2">
            <a:extLst>
              <a:ext uri="{FF2B5EF4-FFF2-40B4-BE49-F238E27FC236}">
                <a16:creationId xmlns:a16="http://schemas.microsoft.com/office/drawing/2014/main" id="{12D3DE36-72D5-4849-B1E3-C2042E6AD2AE}"/>
              </a:ext>
            </a:extLst>
          </p:cNvPr>
          <p:cNvSpPr>
            <a:spLocks noGrp="1"/>
          </p:cNvSpPr>
          <p:nvPr>
            <p:ph type="subTitle" idx="1"/>
          </p:nvPr>
        </p:nvSpPr>
        <p:spPr/>
        <p:txBody>
          <a:bodyPr/>
          <a:lstStyle/>
          <a:p>
            <a:endParaRPr lang="en-US"/>
          </a:p>
        </p:txBody>
      </p:sp>
      <p:sp>
        <p:nvSpPr>
          <p:cNvPr id="4" name="Title 3">
            <a:extLst>
              <a:ext uri="{FF2B5EF4-FFF2-40B4-BE49-F238E27FC236}">
                <a16:creationId xmlns:a16="http://schemas.microsoft.com/office/drawing/2014/main" id="{E0C7E9F1-605F-644E-843D-5E92AD4AFD76}"/>
              </a:ext>
            </a:extLst>
          </p:cNvPr>
          <p:cNvSpPr>
            <a:spLocks noGrp="1"/>
          </p:cNvSpPr>
          <p:nvPr>
            <p:ph type="title" idx="2"/>
          </p:nvPr>
        </p:nvSpPr>
        <p:spPr/>
        <p:txBody>
          <a:bodyPr/>
          <a:lstStyle/>
          <a:p>
            <a:endParaRPr lang="en-US"/>
          </a:p>
        </p:txBody>
      </p:sp>
      <p:pic>
        <p:nvPicPr>
          <p:cNvPr id="5" name="youtubeintro" descr="youtubeintro">
            <a:hlinkClick r:id="" action="ppaction://media"/>
            <a:extLst>
              <a:ext uri="{FF2B5EF4-FFF2-40B4-BE49-F238E27FC236}">
                <a16:creationId xmlns:a16="http://schemas.microsoft.com/office/drawing/2014/main" id="{4B0D41EF-1B94-1148-919E-168C40239844}"/>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1289" y="-7775"/>
            <a:ext cx="9155289" cy="5149850"/>
          </a:xfrm>
          <a:prstGeom prst="rect">
            <a:avLst/>
          </a:prstGeom>
        </p:spPr>
      </p:pic>
    </p:spTree>
    <p:extLst>
      <p:ext uri="{BB962C8B-B14F-4D97-AF65-F5344CB8AC3E}">
        <p14:creationId xmlns:p14="http://schemas.microsoft.com/office/powerpoint/2010/main" val="15889733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2565"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5"/>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5"/>
                                        </p:tgtEl>
                                      </p:cBhvr>
                                    </p:cmd>
                                  </p:childTnLst>
                                </p:cTn>
                              </p:par>
                            </p:childTnLst>
                          </p:cTn>
                        </p:par>
                      </p:childTnLst>
                    </p:cTn>
                  </p:par>
                </p:childTnLst>
              </p:cTn>
              <p:nextCondLst>
                <p:cond evt="onClick" delay="0">
                  <p:tgtEl>
                    <p:spTgt spid="5"/>
                  </p:tgtEl>
                </p:cond>
              </p:nextCondLst>
            </p:seq>
            <p:video fullScrn="1">
              <p:cMediaNode vol="80000">
                <p:cTn id="12" fill="hold" display="0">
                  <p:stCondLst>
                    <p:cond delay="indefinite"/>
                  </p:stCondLst>
                </p:cTn>
                <p:tgtEl>
                  <p:spTgt spid="5"/>
                </p:tgtEl>
              </p:cMediaNode>
            </p:vide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51"/>
        <p:cNvGrpSpPr/>
        <p:nvPr/>
      </p:nvGrpSpPr>
      <p:grpSpPr>
        <a:xfrm>
          <a:off x="0" y="0"/>
          <a:ext cx="0" cy="0"/>
          <a:chOff x="0" y="0"/>
          <a:chExt cx="0" cy="0"/>
        </a:xfrm>
      </p:grpSpPr>
      <p:sp>
        <p:nvSpPr>
          <p:cNvPr id="252" name="Google Shape;252;p35"/>
          <p:cNvSpPr txBox="1">
            <a:spLocks noGrp="1"/>
          </p:cNvSpPr>
          <p:nvPr>
            <p:ph type="ctrTitle"/>
          </p:nvPr>
        </p:nvSpPr>
        <p:spPr>
          <a:xfrm>
            <a:off x="895050" y="362100"/>
            <a:ext cx="3407592" cy="1006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SOME OF THE GUESTS</a:t>
            </a:r>
            <a:endParaRPr dirty="0"/>
          </a:p>
        </p:txBody>
      </p:sp>
      <p:pic>
        <p:nvPicPr>
          <p:cNvPr id="30" name="Picture 29" descr="A person with a beard and mustache&#10;&#10;Description automatically generated with low confidence">
            <a:extLst>
              <a:ext uri="{FF2B5EF4-FFF2-40B4-BE49-F238E27FC236}">
                <a16:creationId xmlns:a16="http://schemas.microsoft.com/office/drawing/2014/main" id="{15C4CE6A-AE45-3043-A756-DE44854C7953}"/>
              </a:ext>
            </a:extLst>
          </p:cNvPr>
          <p:cNvPicPr>
            <a:picLocks noChangeAspect="1"/>
          </p:cNvPicPr>
          <p:nvPr/>
        </p:nvPicPr>
        <p:blipFill>
          <a:blip r:embed="rId3"/>
          <a:stretch>
            <a:fillRect/>
          </a:stretch>
        </p:blipFill>
        <p:spPr>
          <a:xfrm>
            <a:off x="2838394" y="1260401"/>
            <a:ext cx="1371600" cy="1371600"/>
          </a:xfrm>
          <a:prstGeom prst="rect">
            <a:avLst/>
          </a:prstGeom>
          <a:effectLst>
            <a:outerShdw blurRad="63500" sx="102000" sy="102000" algn="ctr" rotWithShape="0">
              <a:prstClr val="black">
                <a:alpha val="40000"/>
              </a:prstClr>
            </a:outerShdw>
          </a:effectLst>
        </p:spPr>
      </p:pic>
      <p:pic>
        <p:nvPicPr>
          <p:cNvPr id="34" name="Picture 33" descr="A picture containing text, person, person, outdoor&#10;&#10;Description automatically generated">
            <a:extLst>
              <a:ext uri="{FF2B5EF4-FFF2-40B4-BE49-F238E27FC236}">
                <a16:creationId xmlns:a16="http://schemas.microsoft.com/office/drawing/2014/main" id="{5FB0D86C-288E-AF43-B231-942D57E3FD59}"/>
              </a:ext>
            </a:extLst>
          </p:cNvPr>
          <p:cNvPicPr>
            <a:picLocks noChangeAspect="1"/>
          </p:cNvPicPr>
          <p:nvPr/>
        </p:nvPicPr>
        <p:blipFill>
          <a:blip r:embed="rId4"/>
          <a:stretch>
            <a:fillRect/>
          </a:stretch>
        </p:blipFill>
        <p:spPr>
          <a:xfrm>
            <a:off x="2838394" y="3197299"/>
            <a:ext cx="1371600" cy="1371600"/>
          </a:xfrm>
          <a:prstGeom prst="rect">
            <a:avLst/>
          </a:prstGeom>
          <a:effectLst>
            <a:outerShdw blurRad="63500" sx="102000" sy="102000" algn="ctr" rotWithShape="0">
              <a:prstClr val="black">
                <a:alpha val="40000"/>
              </a:prstClr>
            </a:outerShdw>
          </a:effectLst>
        </p:spPr>
      </p:pic>
      <p:pic>
        <p:nvPicPr>
          <p:cNvPr id="36" name="Picture 35" descr="A picture containing person&#10;&#10;Description automatically generated">
            <a:extLst>
              <a:ext uri="{FF2B5EF4-FFF2-40B4-BE49-F238E27FC236}">
                <a16:creationId xmlns:a16="http://schemas.microsoft.com/office/drawing/2014/main" id="{E988AE30-E126-D44E-ABDE-5C3CE2E0E21B}"/>
              </a:ext>
            </a:extLst>
          </p:cNvPr>
          <p:cNvPicPr>
            <a:picLocks noChangeAspect="1"/>
          </p:cNvPicPr>
          <p:nvPr/>
        </p:nvPicPr>
        <p:blipFill>
          <a:blip r:embed="rId5"/>
          <a:stretch>
            <a:fillRect/>
          </a:stretch>
        </p:blipFill>
        <p:spPr>
          <a:xfrm>
            <a:off x="685801" y="3197299"/>
            <a:ext cx="1371600" cy="1371600"/>
          </a:xfrm>
          <a:prstGeom prst="rect">
            <a:avLst/>
          </a:prstGeom>
          <a:effectLst>
            <a:outerShdw blurRad="63500" sx="102000" sy="102000" algn="ctr" rotWithShape="0">
              <a:prstClr val="black">
                <a:alpha val="40000"/>
              </a:prstClr>
            </a:outerShdw>
          </a:effectLst>
        </p:spPr>
      </p:pic>
      <p:pic>
        <p:nvPicPr>
          <p:cNvPr id="38" name="Picture 37" descr="A picture containing text, person, window&#10;&#10;Description automatically generated">
            <a:extLst>
              <a:ext uri="{FF2B5EF4-FFF2-40B4-BE49-F238E27FC236}">
                <a16:creationId xmlns:a16="http://schemas.microsoft.com/office/drawing/2014/main" id="{D00B78A0-3A74-6340-BBCD-5B8EDCCC2F72}"/>
              </a:ext>
            </a:extLst>
          </p:cNvPr>
          <p:cNvPicPr>
            <a:picLocks noChangeAspect="1"/>
          </p:cNvPicPr>
          <p:nvPr/>
        </p:nvPicPr>
        <p:blipFill>
          <a:blip r:embed="rId6"/>
          <a:stretch>
            <a:fillRect/>
          </a:stretch>
        </p:blipFill>
        <p:spPr>
          <a:xfrm>
            <a:off x="6966381" y="3197299"/>
            <a:ext cx="1371600" cy="1371600"/>
          </a:xfrm>
          <a:prstGeom prst="rect">
            <a:avLst/>
          </a:prstGeom>
          <a:effectLst>
            <a:outerShdw blurRad="63500" sx="102000" sy="102000" algn="ctr" rotWithShape="0">
              <a:prstClr val="black">
                <a:alpha val="40000"/>
              </a:prstClr>
            </a:outerShdw>
          </a:effectLst>
        </p:spPr>
      </p:pic>
      <p:pic>
        <p:nvPicPr>
          <p:cNvPr id="42" name="Picture 41" descr="A person wearing glasses and a tie&#10;&#10;Description automatically generated with medium confidence">
            <a:extLst>
              <a:ext uri="{FF2B5EF4-FFF2-40B4-BE49-F238E27FC236}">
                <a16:creationId xmlns:a16="http://schemas.microsoft.com/office/drawing/2014/main" id="{BAF63AAE-0086-3743-9A35-0B8C47882F03}"/>
              </a:ext>
            </a:extLst>
          </p:cNvPr>
          <p:cNvPicPr>
            <a:picLocks noChangeAspect="1"/>
          </p:cNvPicPr>
          <p:nvPr/>
        </p:nvPicPr>
        <p:blipFill>
          <a:blip r:embed="rId7"/>
          <a:stretch>
            <a:fillRect/>
          </a:stretch>
        </p:blipFill>
        <p:spPr>
          <a:xfrm>
            <a:off x="4960933" y="1260401"/>
            <a:ext cx="1371600" cy="1371600"/>
          </a:xfrm>
          <a:prstGeom prst="rect">
            <a:avLst/>
          </a:prstGeom>
          <a:effectLst>
            <a:outerShdw blurRad="63500" sx="102000" sy="102000" algn="ctr" rotWithShape="0">
              <a:prstClr val="black">
                <a:alpha val="40000"/>
              </a:prstClr>
            </a:outerShdw>
          </a:effectLst>
        </p:spPr>
      </p:pic>
      <p:pic>
        <p:nvPicPr>
          <p:cNvPr id="44" name="Picture 43" descr="A person smiling for the camera&#10;&#10;Description automatically generated with medium confidence">
            <a:extLst>
              <a:ext uri="{FF2B5EF4-FFF2-40B4-BE49-F238E27FC236}">
                <a16:creationId xmlns:a16="http://schemas.microsoft.com/office/drawing/2014/main" id="{0764A148-B16F-0B45-BD2E-9AC6F028931A}"/>
              </a:ext>
            </a:extLst>
          </p:cNvPr>
          <p:cNvPicPr>
            <a:picLocks noChangeAspect="1"/>
          </p:cNvPicPr>
          <p:nvPr/>
        </p:nvPicPr>
        <p:blipFill>
          <a:blip r:embed="rId8"/>
          <a:stretch>
            <a:fillRect/>
          </a:stretch>
        </p:blipFill>
        <p:spPr>
          <a:xfrm>
            <a:off x="4990987" y="3197299"/>
            <a:ext cx="1371600" cy="1371600"/>
          </a:xfrm>
          <a:prstGeom prst="rect">
            <a:avLst/>
          </a:prstGeom>
          <a:effectLst>
            <a:outerShdw blurRad="63500" sx="102000" sy="102000" algn="ctr" rotWithShape="0">
              <a:prstClr val="black">
                <a:alpha val="40000"/>
              </a:prstClr>
            </a:outerShdw>
          </a:effectLst>
        </p:spPr>
      </p:pic>
      <p:pic>
        <p:nvPicPr>
          <p:cNvPr id="46" name="Picture 45" descr="A person smiling at the camera&#10;&#10;Description automatically generated with medium confidence">
            <a:extLst>
              <a:ext uri="{FF2B5EF4-FFF2-40B4-BE49-F238E27FC236}">
                <a16:creationId xmlns:a16="http://schemas.microsoft.com/office/drawing/2014/main" id="{496271F2-1FDB-1141-AA84-0ACF0B6FD5BC}"/>
              </a:ext>
            </a:extLst>
          </p:cNvPr>
          <p:cNvPicPr>
            <a:picLocks noChangeAspect="1"/>
          </p:cNvPicPr>
          <p:nvPr/>
        </p:nvPicPr>
        <p:blipFill>
          <a:blip r:embed="rId9"/>
          <a:stretch>
            <a:fillRect/>
          </a:stretch>
        </p:blipFill>
        <p:spPr>
          <a:xfrm>
            <a:off x="6966381" y="1260401"/>
            <a:ext cx="1371600" cy="1371600"/>
          </a:xfrm>
          <a:prstGeom prst="rect">
            <a:avLst/>
          </a:prstGeom>
          <a:effectLst>
            <a:outerShdw blurRad="63500" sx="102000" sy="102000" algn="ctr" rotWithShape="0">
              <a:prstClr val="black">
                <a:alpha val="40000"/>
              </a:prstClr>
            </a:outerShdw>
          </a:effectLst>
        </p:spPr>
      </p:pic>
      <p:pic>
        <p:nvPicPr>
          <p:cNvPr id="3" name="Picture 2" descr="A picture containing text, outdoor&#10;&#10;Description automatically generated">
            <a:extLst>
              <a:ext uri="{FF2B5EF4-FFF2-40B4-BE49-F238E27FC236}">
                <a16:creationId xmlns:a16="http://schemas.microsoft.com/office/drawing/2014/main" id="{BAA62EC7-861E-034F-B67E-191CDAD5EEB2}"/>
              </a:ext>
            </a:extLst>
          </p:cNvPr>
          <p:cNvPicPr>
            <a:picLocks noChangeAspect="1"/>
          </p:cNvPicPr>
          <p:nvPr/>
        </p:nvPicPr>
        <p:blipFill>
          <a:blip r:embed="rId10"/>
          <a:stretch>
            <a:fillRect/>
          </a:stretch>
        </p:blipFill>
        <p:spPr>
          <a:xfrm>
            <a:off x="685801" y="1260401"/>
            <a:ext cx="1371600" cy="1371600"/>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15555069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551"/>
        <p:cNvGrpSpPr/>
        <p:nvPr/>
      </p:nvGrpSpPr>
      <p:grpSpPr>
        <a:xfrm>
          <a:off x="0" y="0"/>
          <a:ext cx="0" cy="0"/>
          <a:chOff x="0" y="0"/>
          <a:chExt cx="0" cy="0"/>
        </a:xfrm>
      </p:grpSpPr>
      <p:sp>
        <p:nvSpPr>
          <p:cNvPr id="552" name="Google Shape;552;p49"/>
          <p:cNvSpPr txBox="1">
            <a:spLocks noGrp="1"/>
          </p:cNvSpPr>
          <p:nvPr>
            <p:ph type="ctrTitle"/>
          </p:nvPr>
        </p:nvSpPr>
        <p:spPr>
          <a:xfrm>
            <a:off x="804250" y="431150"/>
            <a:ext cx="2865300" cy="1006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CHALLENGES</a:t>
            </a:r>
            <a:endParaRPr dirty="0"/>
          </a:p>
        </p:txBody>
      </p:sp>
      <p:sp>
        <p:nvSpPr>
          <p:cNvPr id="553" name="Google Shape;553;p49"/>
          <p:cNvSpPr txBox="1">
            <a:spLocks noGrp="1"/>
          </p:cNvSpPr>
          <p:nvPr>
            <p:ph type="subTitle" idx="1"/>
          </p:nvPr>
        </p:nvSpPr>
        <p:spPr>
          <a:xfrm>
            <a:off x="895063" y="3310625"/>
            <a:ext cx="2277600" cy="7605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US" dirty="0"/>
              <a:t>Discovering</a:t>
            </a:r>
            <a:endParaRPr dirty="0"/>
          </a:p>
        </p:txBody>
      </p:sp>
      <p:sp>
        <p:nvSpPr>
          <p:cNvPr id="554" name="Google Shape;554;p49"/>
          <p:cNvSpPr txBox="1">
            <a:spLocks noGrp="1"/>
          </p:cNvSpPr>
          <p:nvPr>
            <p:ph type="subTitle" idx="2"/>
          </p:nvPr>
        </p:nvSpPr>
        <p:spPr>
          <a:xfrm>
            <a:off x="3433200" y="3310625"/>
            <a:ext cx="2277600" cy="7605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en-US" dirty="0"/>
              <a:t>Conversing</a:t>
            </a:r>
            <a:endParaRPr dirty="0"/>
          </a:p>
        </p:txBody>
      </p:sp>
      <p:sp>
        <p:nvSpPr>
          <p:cNvPr id="555" name="Google Shape;555;p49"/>
          <p:cNvSpPr txBox="1">
            <a:spLocks noGrp="1"/>
          </p:cNvSpPr>
          <p:nvPr>
            <p:ph type="subTitle" idx="3"/>
          </p:nvPr>
        </p:nvSpPr>
        <p:spPr>
          <a:xfrm>
            <a:off x="5971338" y="3310625"/>
            <a:ext cx="2277600" cy="7605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en-US" dirty="0"/>
              <a:t>Time Commitment</a:t>
            </a:r>
            <a:endParaRPr dirty="0"/>
          </a:p>
        </p:txBody>
      </p:sp>
      <p:sp>
        <p:nvSpPr>
          <p:cNvPr id="560" name="Google Shape;560;p49"/>
          <p:cNvSpPr/>
          <p:nvPr/>
        </p:nvSpPr>
        <p:spPr>
          <a:xfrm>
            <a:off x="1404011" y="1804708"/>
            <a:ext cx="1259749" cy="1259749"/>
          </a:xfrm>
          <a:prstGeom prst="donut">
            <a:avLst>
              <a:gd name="adj" fmla="val 8558"/>
            </a:avLst>
          </a:pr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3" name="Google Shape;563;p49"/>
          <p:cNvSpPr/>
          <p:nvPr/>
        </p:nvSpPr>
        <p:spPr>
          <a:xfrm>
            <a:off x="3942126" y="1829808"/>
            <a:ext cx="1259749" cy="1259749"/>
          </a:xfrm>
          <a:prstGeom prst="donut">
            <a:avLst>
              <a:gd name="adj" fmla="val 8558"/>
            </a:avLst>
          </a:pr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6" name="Google Shape;566;p49"/>
          <p:cNvSpPr/>
          <p:nvPr/>
        </p:nvSpPr>
        <p:spPr>
          <a:xfrm>
            <a:off x="6480251" y="1804708"/>
            <a:ext cx="1259749" cy="1259749"/>
          </a:xfrm>
          <a:prstGeom prst="donut">
            <a:avLst>
              <a:gd name="adj" fmla="val 8558"/>
            </a:avLst>
          </a:pr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8" name="Google Shape;10978;p69">
            <a:extLst>
              <a:ext uri="{FF2B5EF4-FFF2-40B4-BE49-F238E27FC236}">
                <a16:creationId xmlns:a16="http://schemas.microsoft.com/office/drawing/2014/main" id="{F09F960F-75AE-5D43-A363-449975720737}"/>
              </a:ext>
            </a:extLst>
          </p:cNvPr>
          <p:cNvGrpSpPr/>
          <p:nvPr/>
        </p:nvGrpSpPr>
        <p:grpSpPr>
          <a:xfrm>
            <a:off x="1734635" y="2138541"/>
            <a:ext cx="598456" cy="572526"/>
            <a:chOff x="3950316" y="3820307"/>
            <a:chExt cx="369805" cy="353782"/>
          </a:xfrm>
          <a:solidFill>
            <a:schemeClr val="accent6"/>
          </a:solidFill>
        </p:grpSpPr>
        <p:sp>
          <p:nvSpPr>
            <p:cNvPr id="19" name="Google Shape;10979;p69">
              <a:extLst>
                <a:ext uri="{FF2B5EF4-FFF2-40B4-BE49-F238E27FC236}">
                  <a16:creationId xmlns:a16="http://schemas.microsoft.com/office/drawing/2014/main" id="{60374E68-97DC-8E46-8D8E-686B99CCF1FE}"/>
                </a:ext>
              </a:extLst>
            </p:cNvPr>
            <p:cNvSpPr/>
            <p:nvPr/>
          </p:nvSpPr>
          <p:spPr>
            <a:xfrm>
              <a:off x="4040561" y="3880991"/>
              <a:ext cx="99802" cy="28383"/>
            </a:xfrm>
            <a:custGeom>
              <a:avLst/>
              <a:gdLst/>
              <a:ahLst/>
              <a:cxnLst/>
              <a:rect l="l" t="t" r="r" b="b"/>
              <a:pathLst>
                <a:path w="3133" h="891" extrusionOk="0">
                  <a:moveTo>
                    <a:pt x="1572" y="1"/>
                  </a:moveTo>
                  <a:cubicBezTo>
                    <a:pt x="1001" y="1"/>
                    <a:pt x="465" y="227"/>
                    <a:pt x="60" y="632"/>
                  </a:cubicBezTo>
                  <a:cubicBezTo>
                    <a:pt x="1" y="691"/>
                    <a:pt x="1" y="787"/>
                    <a:pt x="60" y="846"/>
                  </a:cubicBezTo>
                  <a:cubicBezTo>
                    <a:pt x="84" y="876"/>
                    <a:pt x="123" y="891"/>
                    <a:pt x="165" y="891"/>
                  </a:cubicBezTo>
                  <a:cubicBezTo>
                    <a:pt x="206" y="891"/>
                    <a:pt x="251" y="876"/>
                    <a:pt x="287" y="846"/>
                  </a:cubicBezTo>
                  <a:cubicBezTo>
                    <a:pt x="632" y="513"/>
                    <a:pt x="1072" y="310"/>
                    <a:pt x="1572" y="310"/>
                  </a:cubicBezTo>
                  <a:cubicBezTo>
                    <a:pt x="2061" y="310"/>
                    <a:pt x="2501" y="513"/>
                    <a:pt x="2846" y="846"/>
                  </a:cubicBezTo>
                  <a:cubicBezTo>
                    <a:pt x="2876" y="876"/>
                    <a:pt x="2918" y="891"/>
                    <a:pt x="2960" y="891"/>
                  </a:cubicBezTo>
                  <a:cubicBezTo>
                    <a:pt x="3001" y="891"/>
                    <a:pt x="3043" y="876"/>
                    <a:pt x="3073" y="846"/>
                  </a:cubicBezTo>
                  <a:cubicBezTo>
                    <a:pt x="3132" y="787"/>
                    <a:pt x="3132" y="691"/>
                    <a:pt x="3073" y="632"/>
                  </a:cubicBezTo>
                  <a:cubicBezTo>
                    <a:pt x="2668" y="227"/>
                    <a:pt x="2132" y="1"/>
                    <a:pt x="1572"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10980;p69">
              <a:extLst>
                <a:ext uri="{FF2B5EF4-FFF2-40B4-BE49-F238E27FC236}">
                  <a16:creationId xmlns:a16="http://schemas.microsoft.com/office/drawing/2014/main" id="{DA9FF581-88A6-A248-969E-B9499B486F26}"/>
                </a:ext>
              </a:extLst>
            </p:cNvPr>
            <p:cNvSpPr/>
            <p:nvPr/>
          </p:nvSpPr>
          <p:spPr>
            <a:xfrm>
              <a:off x="3950316" y="3820307"/>
              <a:ext cx="369805" cy="353782"/>
            </a:xfrm>
            <a:custGeom>
              <a:avLst/>
              <a:gdLst/>
              <a:ahLst/>
              <a:cxnLst/>
              <a:rect l="l" t="t" r="r" b="b"/>
              <a:pathLst>
                <a:path w="11609" h="11106" extrusionOk="0">
                  <a:moveTo>
                    <a:pt x="7358" y="6728"/>
                  </a:moveTo>
                  <a:lnTo>
                    <a:pt x="7799" y="7156"/>
                  </a:lnTo>
                  <a:lnTo>
                    <a:pt x="7513" y="7442"/>
                  </a:lnTo>
                  <a:lnTo>
                    <a:pt x="7084" y="7014"/>
                  </a:lnTo>
                  <a:cubicBezTo>
                    <a:pt x="7180" y="6918"/>
                    <a:pt x="7275" y="6835"/>
                    <a:pt x="7358" y="6728"/>
                  </a:cubicBezTo>
                  <a:close/>
                  <a:moveTo>
                    <a:pt x="4395" y="358"/>
                  </a:moveTo>
                  <a:cubicBezTo>
                    <a:pt x="5337" y="358"/>
                    <a:pt x="6281" y="715"/>
                    <a:pt x="7001" y="1429"/>
                  </a:cubicBezTo>
                  <a:cubicBezTo>
                    <a:pt x="8370" y="2799"/>
                    <a:pt x="8430" y="4942"/>
                    <a:pt x="7239" y="6382"/>
                  </a:cubicBezTo>
                  <a:cubicBezTo>
                    <a:pt x="7096" y="6561"/>
                    <a:pt x="6930" y="6728"/>
                    <a:pt x="6763" y="6859"/>
                  </a:cubicBezTo>
                  <a:cubicBezTo>
                    <a:pt x="6075" y="7434"/>
                    <a:pt x="5230" y="7723"/>
                    <a:pt x="4386" y="7723"/>
                  </a:cubicBezTo>
                  <a:cubicBezTo>
                    <a:pt x="3448" y="7723"/>
                    <a:pt x="2513" y="7365"/>
                    <a:pt x="1798" y="6644"/>
                  </a:cubicBezTo>
                  <a:cubicBezTo>
                    <a:pt x="357" y="5192"/>
                    <a:pt x="357" y="2870"/>
                    <a:pt x="1798" y="1429"/>
                  </a:cubicBezTo>
                  <a:cubicBezTo>
                    <a:pt x="2512" y="715"/>
                    <a:pt x="3453" y="358"/>
                    <a:pt x="4395" y="358"/>
                  </a:cubicBezTo>
                  <a:close/>
                  <a:moveTo>
                    <a:pt x="8226" y="7228"/>
                  </a:moveTo>
                  <a:cubicBezTo>
                    <a:pt x="8260" y="7228"/>
                    <a:pt x="8293" y="7240"/>
                    <a:pt x="8311" y="7264"/>
                  </a:cubicBezTo>
                  <a:lnTo>
                    <a:pt x="8763" y="7668"/>
                  </a:lnTo>
                  <a:lnTo>
                    <a:pt x="8001" y="8430"/>
                  </a:lnTo>
                  <a:lnTo>
                    <a:pt x="7620" y="7966"/>
                  </a:lnTo>
                  <a:cubicBezTo>
                    <a:pt x="7573" y="7918"/>
                    <a:pt x="7573" y="7835"/>
                    <a:pt x="7620" y="7787"/>
                  </a:cubicBezTo>
                  <a:lnTo>
                    <a:pt x="8132" y="7264"/>
                  </a:lnTo>
                  <a:cubicBezTo>
                    <a:pt x="8156" y="7240"/>
                    <a:pt x="8192" y="7228"/>
                    <a:pt x="8226" y="7228"/>
                  </a:cubicBezTo>
                  <a:close/>
                  <a:moveTo>
                    <a:pt x="9013" y="7871"/>
                  </a:moveTo>
                  <a:lnTo>
                    <a:pt x="10871" y="9514"/>
                  </a:lnTo>
                  <a:cubicBezTo>
                    <a:pt x="11192" y="9800"/>
                    <a:pt x="11204" y="10276"/>
                    <a:pt x="10906" y="10573"/>
                  </a:cubicBezTo>
                  <a:cubicBezTo>
                    <a:pt x="10765" y="10715"/>
                    <a:pt x="10580" y="10784"/>
                    <a:pt x="10396" y="10784"/>
                  </a:cubicBezTo>
                  <a:cubicBezTo>
                    <a:pt x="10193" y="10784"/>
                    <a:pt x="9990" y="10700"/>
                    <a:pt x="9847" y="10538"/>
                  </a:cubicBezTo>
                  <a:lnTo>
                    <a:pt x="8227" y="8668"/>
                  </a:lnTo>
                  <a:lnTo>
                    <a:pt x="9013" y="7871"/>
                  </a:lnTo>
                  <a:close/>
                  <a:moveTo>
                    <a:pt x="4423" y="1"/>
                  </a:moveTo>
                  <a:cubicBezTo>
                    <a:pt x="3396" y="1"/>
                    <a:pt x="2370" y="394"/>
                    <a:pt x="1584" y="1179"/>
                  </a:cubicBezTo>
                  <a:cubicBezTo>
                    <a:pt x="0" y="2775"/>
                    <a:pt x="0" y="5299"/>
                    <a:pt x="1560" y="6883"/>
                  </a:cubicBezTo>
                  <a:cubicBezTo>
                    <a:pt x="2340" y="7663"/>
                    <a:pt x="3364" y="8052"/>
                    <a:pt x="4389" y="8052"/>
                  </a:cubicBezTo>
                  <a:cubicBezTo>
                    <a:pt x="5257" y="8052"/>
                    <a:pt x="6126" y="7773"/>
                    <a:pt x="6846" y="7216"/>
                  </a:cubicBezTo>
                  <a:lnTo>
                    <a:pt x="7323" y="7692"/>
                  </a:lnTo>
                  <a:cubicBezTo>
                    <a:pt x="7239" y="7859"/>
                    <a:pt x="7263" y="8049"/>
                    <a:pt x="7394" y="8180"/>
                  </a:cubicBezTo>
                  <a:lnTo>
                    <a:pt x="9644" y="10752"/>
                  </a:lnTo>
                  <a:cubicBezTo>
                    <a:pt x="9847" y="10986"/>
                    <a:pt x="10133" y="11105"/>
                    <a:pt x="10421" y="11105"/>
                  </a:cubicBezTo>
                  <a:cubicBezTo>
                    <a:pt x="10690" y="11105"/>
                    <a:pt x="10961" y="11001"/>
                    <a:pt x="11168" y="10788"/>
                  </a:cubicBezTo>
                  <a:cubicBezTo>
                    <a:pt x="11609" y="10359"/>
                    <a:pt x="11573" y="9657"/>
                    <a:pt x="11133" y="9264"/>
                  </a:cubicBezTo>
                  <a:lnTo>
                    <a:pt x="8573" y="7014"/>
                  </a:lnTo>
                  <a:cubicBezTo>
                    <a:pt x="8483" y="6939"/>
                    <a:pt x="8369" y="6897"/>
                    <a:pt x="8259" y="6897"/>
                  </a:cubicBezTo>
                  <a:cubicBezTo>
                    <a:pt x="8194" y="6897"/>
                    <a:pt x="8130" y="6911"/>
                    <a:pt x="8073" y="6942"/>
                  </a:cubicBezTo>
                  <a:lnTo>
                    <a:pt x="7596" y="6454"/>
                  </a:lnTo>
                  <a:cubicBezTo>
                    <a:pt x="8811" y="4894"/>
                    <a:pt x="8704" y="2632"/>
                    <a:pt x="7263" y="1179"/>
                  </a:cubicBezTo>
                  <a:cubicBezTo>
                    <a:pt x="6477" y="394"/>
                    <a:pt x="5450" y="1"/>
                    <a:pt x="442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981;p69">
              <a:extLst>
                <a:ext uri="{FF2B5EF4-FFF2-40B4-BE49-F238E27FC236}">
                  <a16:creationId xmlns:a16="http://schemas.microsoft.com/office/drawing/2014/main" id="{6345CA45-227E-734A-83F2-03F7D9208945}"/>
                </a:ext>
              </a:extLst>
            </p:cNvPr>
            <p:cNvSpPr/>
            <p:nvPr/>
          </p:nvSpPr>
          <p:spPr>
            <a:xfrm>
              <a:off x="4098219" y="3850602"/>
              <a:ext cx="101299" cy="195781"/>
            </a:xfrm>
            <a:custGeom>
              <a:avLst/>
              <a:gdLst/>
              <a:ahLst/>
              <a:cxnLst/>
              <a:rect l="l" t="t" r="r" b="b"/>
              <a:pathLst>
                <a:path w="3180" h="6146" extrusionOk="0">
                  <a:moveTo>
                    <a:pt x="194" y="1"/>
                  </a:moveTo>
                  <a:cubicBezTo>
                    <a:pt x="120" y="1"/>
                    <a:pt x="58" y="57"/>
                    <a:pt x="36" y="133"/>
                  </a:cubicBezTo>
                  <a:cubicBezTo>
                    <a:pt x="24" y="228"/>
                    <a:pt x="84" y="300"/>
                    <a:pt x="179" y="312"/>
                  </a:cubicBezTo>
                  <a:cubicBezTo>
                    <a:pt x="775" y="407"/>
                    <a:pt x="1322" y="669"/>
                    <a:pt x="1739" y="1110"/>
                  </a:cubicBezTo>
                  <a:cubicBezTo>
                    <a:pt x="2822" y="2193"/>
                    <a:pt x="2822" y="3967"/>
                    <a:pt x="1739" y="5050"/>
                  </a:cubicBezTo>
                  <a:cubicBezTo>
                    <a:pt x="1286" y="5479"/>
                    <a:pt x="739" y="5765"/>
                    <a:pt x="143" y="5836"/>
                  </a:cubicBezTo>
                  <a:cubicBezTo>
                    <a:pt x="60" y="5848"/>
                    <a:pt x="1" y="5932"/>
                    <a:pt x="13" y="6015"/>
                  </a:cubicBezTo>
                  <a:cubicBezTo>
                    <a:pt x="24" y="6086"/>
                    <a:pt x="84" y="6146"/>
                    <a:pt x="179" y="6146"/>
                  </a:cubicBezTo>
                  <a:lnTo>
                    <a:pt x="203" y="6146"/>
                  </a:lnTo>
                  <a:cubicBezTo>
                    <a:pt x="870" y="6063"/>
                    <a:pt x="1489" y="5753"/>
                    <a:pt x="1977" y="5277"/>
                  </a:cubicBezTo>
                  <a:cubicBezTo>
                    <a:pt x="3180" y="4062"/>
                    <a:pt x="3180" y="2086"/>
                    <a:pt x="1977" y="883"/>
                  </a:cubicBezTo>
                  <a:cubicBezTo>
                    <a:pt x="1501" y="407"/>
                    <a:pt x="894" y="97"/>
                    <a:pt x="215" y="2"/>
                  </a:cubicBezTo>
                  <a:cubicBezTo>
                    <a:pt x="208" y="1"/>
                    <a:pt x="201" y="1"/>
                    <a:pt x="19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10982;p69">
              <a:extLst>
                <a:ext uri="{FF2B5EF4-FFF2-40B4-BE49-F238E27FC236}">
                  <a16:creationId xmlns:a16="http://schemas.microsoft.com/office/drawing/2014/main" id="{35F71297-E459-CF4B-9D14-04EFA654202E}"/>
                </a:ext>
              </a:extLst>
            </p:cNvPr>
            <p:cNvSpPr/>
            <p:nvPr/>
          </p:nvSpPr>
          <p:spPr>
            <a:xfrm>
              <a:off x="3981789" y="3849136"/>
              <a:ext cx="103178" cy="198011"/>
            </a:xfrm>
            <a:custGeom>
              <a:avLst/>
              <a:gdLst/>
              <a:ahLst/>
              <a:cxnLst/>
              <a:rect l="l" t="t" r="r" b="b"/>
              <a:pathLst>
                <a:path w="3239" h="6216" extrusionOk="0">
                  <a:moveTo>
                    <a:pt x="3036" y="1"/>
                  </a:moveTo>
                  <a:cubicBezTo>
                    <a:pt x="2346" y="120"/>
                    <a:pt x="1703" y="441"/>
                    <a:pt x="1215" y="929"/>
                  </a:cubicBezTo>
                  <a:cubicBezTo>
                    <a:pt x="0" y="2132"/>
                    <a:pt x="0" y="4108"/>
                    <a:pt x="1215" y="5323"/>
                  </a:cubicBezTo>
                  <a:cubicBezTo>
                    <a:pt x="1715" y="5823"/>
                    <a:pt x="2346" y="6120"/>
                    <a:pt x="3036" y="6216"/>
                  </a:cubicBezTo>
                  <a:lnTo>
                    <a:pt x="3060" y="6216"/>
                  </a:lnTo>
                  <a:cubicBezTo>
                    <a:pt x="3132" y="6216"/>
                    <a:pt x="3203" y="6156"/>
                    <a:pt x="3215" y="6061"/>
                  </a:cubicBezTo>
                  <a:cubicBezTo>
                    <a:pt x="3239" y="5978"/>
                    <a:pt x="3156" y="5894"/>
                    <a:pt x="3072" y="5882"/>
                  </a:cubicBezTo>
                  <a:cubicBezTo>
                    <a:pt x="2441" y="5811"/>
                    <a:pt x="1882" y="5537"/>
                    <a:pt x="1429" y="5085"/>
                  </a:cubicBezTo>
                  <a:cubicBezTo>
                    <a:pt x="346" y="3989"/>
                    <a:pt x="346" y="2215"/>
                    <a:pt x="1429" y="1132"/>
                  </a:cubicBezTo>
                  <a:cubicBezTo>
                    <a:pt x="1882" y="691"/>
                    <a:pt x="2441" y="405"/>
                    <a:pt x="3072" y="334"/>
                  </a:cubicBezTo>
                  <a:cubicBezTo>
                    <a:pt x="3156" y="322"/>
                    <a:pt x="3215" y="239"/>
                    <a:pt x="3215" y="155"/>
                  </a:cubicBezTo>
                  <a:cubicBezTo>
                    <a:pt x="3203" y="60"/>
                    <a:pt x="3132" y="1"/>
                    <a:pt x="3036"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 name="Google Shape;11224;p69">
            <a:extLst>
              <a:ext uri="{FF2B5EF4-FFF2-40B4-BE49-F238E27FC236}">
                <a16:creationId xmlns:a16="http://schemas.microsoft.com/office/drawing/2014/main" id="{525BA513-B0AB-4941-AFB6-C01839787CBA}"/>
              </a:ext>
            </a:extLst>
          </p:cNvPr>
          <p:cNvGrpSpPr/>
          <p:nvPr/>
        </p:nvGrpSpPr>
        <p:grpSpPr>
          <a:xfrm>
            <a:off x="4269008" y="2173350"/>
            <a:ext cx="605983" cy="604635"/>
            <a:chOff x="1745217" y="1515471"/>
            <a:chExt cx="343269" cy="342505"/>
          </a:xfrm>
          <a:solidFill>
            <a:schemeClr val="accent6"/>
          </a:solidFill>
        </p:grpSpPr>
        <p:sp>
          <p:nvSpPr>
            <p:cNvPr id="24" name="Google Shape;11225;p69">
              <a:extLst>
                <a:ext uri="{FF2B5EF4-FFF2-40B4-BE49-F238E27FC236}">
                  <a16:creationId xmlns:a16="http://schemas.microsoft.com/office/drawing/2014/main" id="{3FB674F7-41AC-CB41-B87D-3817FE9F6385}"/>
                </a:ext>
              </a:extLst>
            </p:cNvPr>
            <p:cNvSpPr/>
            <p:nvPr/>
          </p:nvSpPr>
          <p:spPr>
            <a:xfrm>
              <a:off x="1854448" y="1647096"/>
              <a:ext cx="22012" cy="21630"/>
            </a:xfrm>
            <a:custGeom>
              <a:avLst/>
              <a:gdLst/>
              <a:ahLst/>
              <a:cxnLst/>
              <a:rect l="l" t="t" r="r" b="b"/>
              <a:pathLst>
                <a:path w="691" h="679" extrusionOk="0">
                  <a:moveTo>
                    <a:pt x="346" y="0"/>
                  </a:moveTo>
                  <a:cubicBezTo>
                    <a:pt x="155" y="0"/>
                    <a:pt x="0" y="155"/>
                    <a:pt x="0" y="345"/>
                  </a:cubicBezTo>
                  <a:cubicBezTo>
                    <a:pt x="0" y="536"/>
                    <a:pt x="155" y="679"/>
                    <a:pt x="346" y="679"/>
                  </a:cubicBezTo>
                  <a:cubicBezTo>
                    <a:pt x="536" y="679"/>
                    <a:pt x="691" y="536"/>
                    <a:pt x="691" y="345"/>
                  </a:cubicBezTo>
                  <a:cubicBezTo>
                    <a:pt x="691" y="155"/>
                    <a:pt x="536" y="0"/>
                    <a:pt x="346"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1226;p69">
              <a:extLst>
                <a:ext uri="{FF2B5EF4-FFF2-40B4-BE49-F238E27FC236}">
                  <a16:creationId xmlns:a16="http://schemas.microsoft.com/office/drawing/2014/main" id="{3213DE42-F9C4-BC43-BCEC-2E85170E2CD2}"/>
                </a:ext>
              </a:extLst>
            </p:cNvPr>
            <p:cNvSpPr/>
            <p:nvPr/>
          </p:nvSpPr>
          <p:spPr>
            <a:xfrm>
              <a:off x="1906021" y="1647096"/>
              <a:ext cx="21661" cy="21630"/>
            </a:xfrm>
            <a:custGeom>
              <a:avLst/>
              <a:gdLst/>
              <a:ahLst/>
              <a:cxnLst/>
              <a:rect l="l" t="t" r="r" b="b"/>
              <a:pathLst>
                <a:path w="680" h="679" extrusionOk="0">
                  <a:moveTo>
                    <a:pt x="334" y="0"/>
                  </a:moveTo>
                  <a:cubicBezTo>
                    <a:pt x="143" y="0"/>
                    <a:pt x="0" y="155"/>
                    <a:pt x="0" y="345"/>
                  </a:cubicBezTo>
                  <a:cubicBezTo>
                    <a:pt x="0" y="536"/>
                    <a:pt x="143" y="679"/>
                    <a:pt x="334" y="679"/>
                  </a:cubicBezTo>
                  <a:cubicBezTo>
                    <a:pt x="524" y="679"/>
                    <a:pt x="679" y="536"/>
                    <a:pt x="679" y="345"/>
                  </a:cubicBezTo>
                  <a:cubicBezTo>
                    <a:pt x="679" y="155"/>
                    <a:pt x="524" y="0"/>
                    <a:pt x="33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11227;p69">
              <a:extLst>
                <a:ext uri="{FF2B5EF4-FFF2-40B4-BE49-F238E27FC236}">
                  <a16:creationId xmlns:a16="http://schemas.microsoft.com/office/drawing/2014/main" id="{1ED2807B-5149-BA49-98A9-465773F6A148}"/>
                </a:ext>
              </a:extLst>
            </p:cNvPr>
            <p:cNvSpPr/>
            <p:nvPr/>
          </p:nvSpPr>
          <p:spPr>
            <a:xfrm>
              <a:off x="1956830" y="1647096"/>
              <a:ext cx="22044" cy="21630"/>
            </a:xfrm>
            <a:custGeom>
              <a:avLst/>
              <a:gdLst/>
              <a:ahLst/>
              <a:cxnLst/>
              <a:rect l="l" t="t" r="r" b="b"/>
              <a:pathLst>
                <a:path w="692" h="679" extrusionOk="0">
                  <a:moveTo>
                    <a:pt x="346" y="0"/>
                  </a:moveTo>
                  <a:cubicBezTo>
                    <a:pt x="156" y="0"/>
                    <a:pt x="1" y="155"/>
                    <a:pt x="1" y="345"/>
                  </a:cubicBezTo>
                  <a:cubicBezTo>
                    <a:pt x="1" y="536"/>
                    <a:pt x="156" y="679"/>
                    <a:pt x="346" y="679"/>
                  </a:cubicBezTo>
                  <a:cubicBezTo>
                    <a:pt x="537" y="679"/>
                    <a:pt x="691" y="536"/>
                    <a:pt x="691" y="345"/>
                  </a:cubicBezTo>
                  <a:cubicBezTo>
                    <a:pt x="691" y="155"/>
                    <a:pt x="537" y="0"/>
                    <a:pt x="346"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1228;p69">
              <a:extLst>
                <a:ext uri="{FF2B5EF4-FFF2-40B4-BE49-F238E27FC236}">
                  <a16:creationId xmlns:a16="http://schemas.microsoft.com/office/drawing/2014/main" id="{3EE23058-6E07-6D40-98B2-B6DAAD2D045A}"/>
                </a:ext>
              </a:extLst>
            </p:cNvPr>
            <p:cNvSpPr/>
            <p:nvPr/>
          </p:nvSpPr>
          <p:spPr>
            <a:xfrm>
              <a:off x="1745217" y="1515471"/>
              <a:ext cx="343269" cy="342505"/>
            </a:xfrm>
            <a:custGeom>
              <a:avLst/>
              <a:gdLst/>
              <a:ahLst/>
              <a:cxnLst/>
              <a:rect l="l" t="t" r="r" b="b"/>
              <a:pathLst>
                <a:path w="10776" h="10752" extrusionOk="0">
                  <a:moveTo>
                    <a:pt x="5382" y="1"/>
                  </a:moveTo>
                  <a:cubicBezTo>
                    <a:pt x="3953" y="1"/>
                    <a:pt x="2608" y="453"/>
                    <a:pt x="1596" y="1286"/>
                  </a:cubicBezTo>
                  <a:cubicBezTo>
                    <a:pt x="560" y="2144"/>
                    <a:pt x="0" y="3251"/>
                    <a:pt x="0" y="4465"/>
                  </a:cubicBezTo>
                  <a:cubicBezTo>
                    <a:pt x="0" y="5513"/>
                    <a:pt x="465" y="6561"/>
                    <a:pt x="1274" y="7359"/>
                  </a:cubicBezTo>
                  <a:cubicBezTo>
                    <a:pt x="2072" y="8121"/>
                    <a:pt x="3120" y="8645"/>
                    <a:pt x="4298" y="8835"/>
                  </a:cubicBezTo>
                  <a:cubicBezTo>
                    <a:pt x="4310" y="9442"/>
                    <a:pt x="4108" y="10014"/>
                    <a:pt x="3703" y="10478"/>
                  </a:cubicBezTo>
                  <a:cubicBezTo>
                    <a:pt x="3655" y="10514"/>
                    <a:pt x="3644" y="10597"/>
                    <a:pt x="3679" y="10657"/>
                  </a:cubicBezTo>
                  <a:cubicBezTo>
                    <a:pt x="3703" y="10704"/>
                    <a:pt x="3763" y="10752"/>
                    <a:pt x="3834" y="10752"/>
                  </a:cubicBezTo>
                  <a:cubicBezTo>
                    <a:pt x="5025" y="10752"/>
                    <a:pt x="6084" y="9966"/>
                    <a:pt x="6442" y="8835"/>
                  </a:cubicBezTo>
                  <a:cubicBezTo>
                    <a:pt x="7406" y="8668"/>
                    <a:pt x="8287" y="8299"/>
                    <a:pt x="9013" y="7752"/>
                  </a:cubicBezTo>
                  <a:cubicBezTo>
                    <a:pt x="9097" y="7692"/>
                    <a:pt x="9109" y="7585"/>
                    <a:pt x="9049" y="7513"/>
                  </a:cubicBezTo>
                  <a:cubicBezTo>
                    <a:pt x="9014" y="7465"/>
                    <a:pt x="8963" y="7441"/>
                    <a:pt x="8913" y="7441"/>
                  </a:cubicBezTo>
                  <a:cubicBezTo>
                    <a:pt x="8877" y="7441"/>
                    <a:pt x="8841" y="7453"/>
                    <a:pt x="8811" y="7478"/>
                  </a:cubicBezTo>
                  <a:cubicBezTo>
                    <a:pt x="8096" y="8014"/>
                    <a:pt x="7215" y="8371"/>
                    <a:pt x="6275" y="8502"/>
                  </a:cubicBezTo>
                  <a:cubicBezTo>
                    <a:pt x="6203" y="8525"/>
                    <a:pt x="6156" y="8561"/>
                    <a:pt x="6132" y="8621"/>
                  </a:cubicBezTo>
                  <a:cubicBezTo>
                    <a:pt x="5894" y="9549"/>
                    <a:pt x="5120" y="10216"/>
                    <a:pt x="4215" y="10371"/>
                  </a:cubicBezTo>
                  <a:cubicBezTo>
                    <a:pt x="4537" y="9859"/>
                    <a:pt x="4703" y="9264"/>
                    <a:pt x="4644" y="8656"/>
                  </a:cubicBezTo>
                  <a:cubicBezTo>
                    <a:pt x="4644" y="8585"/>
                    <a:pt x="4572" y="8502"/>
                    <a:pt x="4489" y="8490"/>
                  </a:cubicBezTo>
                  <a:cubicBezTo>
                    <a:pt x="2084" y="8144"/>
                    <a:pt x="346" y="6442"/>
                    <a:pt x="346" y="4430"/>
                  </a:cubicBezTo>
                  <a:cubicBezTo>
                    <a:pt x="346" y="2156"/>
                    <a:pt x="2608" y="310"/>
                    <a:pt x="5382" y="310"/>
                  </a:cubicBezTo>
                  <a:cubicBezTo>
                    <a:pt x="8168" y="310"/>
                    <a:pt x="10430" y="2156"/>
                    <a:pt x="10430" y="4430"/>
                  </a:cubicBezTo>
                  <a:cubicBezTo>
                    <a:pt x="10430" y="5370"/>
                    <a:pt x="10025" y="6287"/>
                    <a:pt x="9311" y="7013"/>
                  </a:cubicBezTo>
                  <a:cubicBezTo>
                    <a:pt x="9251" y="7097"/>
                    <a:pt x="9251" y="7192"/>
                    <a:pt x="9311" y="7252"/>
                  </a:cubicBezTo>
                  <a:cubicBezTo>
                    <a:pt x="9353" y="7281"/>
                    <a:pt x="9397" y="7296"/>
                    <a:pt x="9439" y="7296"/>
                  </a:cubicBezTo>
                  <a:cubicBezTo>
                    <a:pt x="9481" y="7296"/>
                    <a:pt x="9519" y="7281"/>
                    <a:pt x="9549" y="7252"/>
                  </a:cubicBezTo>
                  <a:cubicBezTo>
                    <a:pt x="10347" y="6466"/>
                    <a:pt x="10775" y="5454"/>
                    <a:pt x="10775" y="4430"/>
                  </a:cubicBezTo>
                  <a:cubicBezTo>
                    <a:pt x="10775" y="3263"/>
                    <a:pt x="10204" y="2144"/>
                    <a:pt x="9180" y="1286"/>
                  </a:cubicBezTo>
                  <a:cubicBezTo>
                    <a:pt x="8168" y="453"/>
                    <a:pt x="6811" y="1"/>
                    <a:pt x="5382"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0" name="Google Shape;10943;p69">
            <a:extLst>
              <a:ext uri="{FF2B5EF4-FFF2-40B4-BE49-F238E27FC236}">
                <a16:creationId xmlns:a16="http://schemas.microsoft.com/office/drawing/2014/main" id="{B234181E-2D7A-E443-B0A9-7877874A96DF}"/>
              </a:ext>
            </a:extLst>
          </p:cNvPr>
          <p:cNvGrpSpPr/>
          <p:nvPr/>
        </p:nvGrpSpPr>
        <p:grpSpPr>
          <a:xfrm>
            <a:off x="6947430" y="2116405"/>
            <a:ext cx="347695" cy="610418"/>
            <a:chOff x="2487439" y="4280740"/>
            <a:chExt cx="198775" cy="348972"/>
          </a:xfrm>
          <a:solidFill>
            <a:schemeClr val="accent6"/>
          </a:solidFill>
        </p:grpSpPr>
        <p:sp>
          <p:nvSpPr>
            <p:cNvPr id="31" name="Google Shape;10944;p69">
              <a:extLst>
                <a:ext uri="{FF2B5EF4-FFF2-40B4-BE49-F238E27FC236}">
                  <a16:creationId xmlns:a16="http://schemas.microsoft.com/office/drawing/2014/main" id="{AE39D402-8C4A-7B47-8571-34C3A95E7E8A}"/>
                </a:ext>
              </a:extLst>
            </p:cNvPr>
            <p:cNvSpPr/>
            <p:nvPr/>
          </p:nvSpPr>
          <p:spPr>
            <a:xfrm>
              <a:off x="2487439" y="4280740"/>
              <a:ext cx="198775" cy="348972"/>
            </a:xfrm>
            <a:custGeom>
              <a:avLst/>
              <a:gdLst/>
              <a:ahLst/>
              <a:cxnLst/>
              <a:rect l="l" t="t" r="r" b="b"/>
              <a:pathLst>
                <a:path w="6240" h="10955" extrusionOk="0">
                  <a:moveTo>
                    <a:pt x="5644" y="358"/>
                  </a:moveTo>
                  <a:lnTo>
                    <a:pt x="5644" y="2870"/>
                  </a:lnTo>
                  <a:cubicBezTo>
                    <a:pt x="5644" y="4001"/>
                    <a:pt x="4882" y="5013"/>
                    <a:pt x="3787" y="5311"/>
                  </a:cubicBezTo>
                  <a:cubicBezTo>
                    <a:pt x="3716" y="5323"/>
                    <a:pt x="3656" y="5406"/>
                    <a:pt x="3656" y="5478"/>
                  </a:cubicBezTo>
                  <a:cubicBezTo>
                    <a:pt x="3656" y="5549"/>
                    <a:pt x="3716" y="5621"/>
                    <a:pt x="3787" y="5644"/>
                  </a:cubicBezTo>
                  <a:cubicBezTo>
                    <a:pt x="4882" y="5942"/>
                    <a:pt x="5644" y="6954"/>
                    <a:pt x="5644" y="8085"/>
                  </a:cubicBezTo>
                  <a:lnTo>
                    <a:pt x="5644" y="10597"/>
                  </a:lnTo>
                  <a:lnTo>
                    <a:pt x="584" y="10597"/>
                  </a:lnTo>
                  <a:lnTo>
                    <a:pt x="584" y="8085"/>
                  </a:lnTo>
                  <a:cubicBezTo>
                    <a:pt x="584" y="6954"/>
                    <a:pt x="1346" y="5942"/>
                    <a:pt x="2442" y="5644"/>
                  </a:cubicBezTo>
                  <a:cubicBezTo>
                    <a:pt x="2525" y="5621"/>
                    <a:pt x="2573" y="5549"/>
                    <a:pt x="2573" y="5478"/>
                  </a:cubicBezTo>
                  <a:cubicBezTo>
                    <a:pt x="2573" y="5406"/>
                    <a:pt x="2525" y="5323"/>
                    <a:pt x="2442" y="5311"/>
                  </a:cubicBezTo>
                  <a:cubicBezTo>
                    <a:pt x="1346" y="5013"/>
                    <a:pt x="584" y="4001"/>
                    <a:pt x="584" y="2870"/>
                  </a:cubicBezTo>
                  <a:lnTo>
                    <a:pt x="584" y="358"/>
                  </a:lnTo>
                  <a:close/>
                  <a:moveTo>
                    <a:pt x="179" y="1"/>
                  </a:moveTo>
                  <a:cubicBezTo>
                    <a:pt x="84" y="1"/>
                    <a:pt x="1" y="72"/>
                    <a:pt x="1" y="179"/>
                  </a:cubicBezTo>
                  <a:cubicBezTo>
                    <a:pt x="1" y="287"/>
                    <a:pt x="84" y="358"/>
                    <a:pt x="179" y="358"/>
                  </a:cubicBezTo>
                  <a:lnTo>
                    <a:pt x="239" y="358"/>
                  </a:lnTo>
                  <a:lnTo>
                    <a:pt x="239" y="2870"/>
                  </a:lnTo>
                  <a:cubicBezTo>
                    <a:pt x="239" y="4001"/>
                    <a:pt x="894" y="5013"/>
                    <a:pt x="1894" y="5478"/>
                  </a:cubicBezTo>
                  <a:cubicBezTo>
                    <a:pt x="894" y="5942"/>
                    <a:pt x="239" y="6966"/>
                    <a:pt x="239" y="8085"/>
                  </a:cubicBezTo>
                  <a:lnTo>
                    <a:pt x="239" y="10597"/>
                  </a:lnTo>
                  <a:lnTo>
                    <a:pt x="179" y="10597"/>
                  </a:lnTo>
                  <a:cubicBezTo>
                    <a:pt x="84" y="10597"/>
                    <a:pt x="1" y="10669"/>
                    <a:pt x="1" y="10776"/>
                  </a:cubicBezTo>
                  <a:cubicBezTo>
                    <a:pt x="1" y="10883"/>
                    <a:pt x="84" y="10955"/>
                    <a:pt x="179" y="10955"/>
                  </a:cubicBezTo>
                  <a:lnTo>
                    <a:pt x="6061" y="10955"/>
                  </a:lnTo>
                  <a:cubicBezTo>
                    <a:pt x="6168" y="10955"/>
                    <a:pt x="6240" y="10883"/>
                    <a:pt x="6240" y="10776"/>
                  </a:cubicBezTo>
                  <a:cubicBezTo>
                    <a:pt x="6240" y="10669"/>
                    <a:pt x="6144" y="10597"/>
                    <a:pt x="6061" y="10597"/>
                  </a:cubicBezTo>
                  <a:lnTo>
                    <a:pt x="6002" y="10597"/>
                  </a:lnTo>
                  <a:lnTo>
                    <a:pt x="6002" y="8085"/>
                  </a:lnTo>
                  <a:cubicBezTo>
                    <a:pt x="6002" y="6954"/>
                    <a:pt x="5347" y="5942"/>
                    <a:pt x="4347" y="5478"/>
                  </a:cubicBezTo>
                  <a:cubicBezTo>
                    <a:pt x="5347" y="5013"/>
                    <a:pt x="6002" y="3989"/>
                    <a:pt x="6002" y="2870"/>
                  </a:cubicBezTo>
                  <a:lnTo>
                    <a:pt x="6002" y="358"/>
                  </a:lnTo>
                  <a:lnTo>
                    <a:pt x="6061" y="358"/>
                  </a:lnTo>
                  <a:cubicBezTo>
                    <a:pt x="6168" y="358"/>
                    <a:pt x="6240" y="287"/>
                    <a:pt x="6240" y="179"/>
                  </a:cubicBezTo>
                  <a:cubicBezTo>
                    <a:pt x="6240" y="72"/>
                    <a:pt x="6168" y="1"/>
                    <a:pt x="606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10945;p69">
              <a:extLst>
                <a:ext uri="{FF2B5EF4-FFF2-40B4-BE49-F238E27FC236}">
                  <a16:creationId xmlns:a16="http://schemas.microsoft.com/office/drawing/2014/main" id="{F36558F0-4621-5B44-8622-DB8670127969}"/>
                </a:ext>
              </a:extLst>
            </p:cNvPr>
            <p:cNvSpPr/>
            <p:nvPr/>
          </p:nvSpPr>
          <p:spPr>
            <a:xfrm>
              <a:off x="2516267" y="4511784"/>
              <a:ext cx="139620" cy="95565"/>
            </a:xfrm>
            <a:custGeom>
              <a:avLst/>
              <a:gdLst/>
              <a:ahLst/>
              <a:cxnLst/>
              <a:rect l="l" t="t" r="r" b="b"/>
              <a:pathLst>
                <a:path w="4383" h="3000" extrusionOk="0">
                  <a:moveTo>
                    <a:pt x="1670" y="0"/>
                  </a:moveTo>
                  <a:cubicBezTo>
                    <a:pt x="1650" y="0"/>
                    <a:pt x="1629" y="4"/>
                    <a:pt x="1608" y="11"/>
                  </a:cubicBezTo>
                  <a:cubicBezTo>
                    <a:pt x="679" y="261"/>
                    <a:pt x="1" y="1130"/>
                    <a:pt x="1" y="2106"/>
                  </a:cubicBezTo>
                  <a:lnTo>
                    <a:pt x="1" y="2821"/>
                  </a:lnTo>
                  <a:cubicBezTo>
                    <a:pt x="1" y="2928"/>
                    <a:pt x="84" y="2999"/>
                    <a:pt x="179" y="2999"/>
                  </a:cubicBezTo>
                  <a:lnTo>
                    <a:pt x="4192" y="2999"/>
                  </a:lnTo>
                  <a:cubicBezTo>
                    <a:pt x="4299" y="2999"/>
                    <a:pt x="4370" y="2928"/>
                    <a:pt x="4370" y="2821"/>
                  </a:cubicBezTo>
                  <a:lnTo>
                    <a:pt x="4370" y="2106"/>
                  </a:lnTo>
                  <a:cubicBezTo>
                    <a:pt x="4382" y="1130"/>
                    <a:pt x="3727" y="261"/>
                    <a:pt x="2787" y="11"/>
                  </a:cubicBezTo>
                  <a:cubicBezTo>
                    <a:pt x="2770" y="4"/>
                    <a:pt x="2752" y="0"/>
                    <a:pt x="2735" y="0"/>
                  </a:cubicBezTo>
                  <a:cubicBezTo>
                    <a:pt x="2663" y="0"/>
                    <a:pt x="2589" y="54"/>
                    <a:pt x="2560" y="130"/>
                  </a:cubicBezTo>
                  <a:cubicBezTo>
                    <a:pt x="2537" y="213"/>
                    <a:pt x="2596" y="320"/>
                    <a:pt x="2680" y="356"/>
                  </a:cubicBezTo>
                  <a:cubicBezTo>
                    <a:pt x="3477" y="570"/>
                    <a:pt x="4025" y="1285"/>
                    <a:pt x="4025" y="2106"/>
                  </a:cubicBezTo>
                  <a:lnTo>
                    <a:pt x="4025" y="2642"/>
                  </a:lnTo>
                  <a:lnTo>
                    <a:pt x="382" y="2642"/>
                  </a:lnTo>
                  <a:lnTo>
                    <a:pt x="382" y="2106"/>
                  </a:lnTo>
                  <a:cubicBezTo>
                    <a:pt x="382" y="1285"/>
                    <a:pt x="929" y="558"/>
                    <a:pt x="1715" y="356"/>
                  </a:cubicBezTo>
                  <a:cubicBezTo>
                    <a:pt x="1810" y="320"/>
                    <a:pt x="1870" y="237"/>
                    <a:pt x="1834" y="130"/>
                  </a:cubicBezTo>
                  <a:cubicBezTo>
                    <a:pt x="1815" y="54"/>
                    <a:pt x="1750" y="0"/>
                    <a:pt x="167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10946;p69">
              <a:extLst>
                <a:ext uri="{FF2B5EF4-FFF2-40B4-BE49-F238E27FC236}">
                  <a16:creationId xmlns:a16="http://schemas.microsoft.com/office/drawing/2014/main" id="{334D6960-7012-8C4A-AB12-AAF14439D214}"/>
                </a:ext>
              </a:extLst>
            </p:cNvPr>
            <p:cNvSpPr/>
            <p:nvPr/>
          </p:nvSpPr>
          <p:spPr>
            <a:xfrm>
              <a:off x="2518911" y="4385065"/>
              <a:ext cx="134683" cy="105090"/>
            </a:xfrm>
            <a:custGeom>
              <a:avLst/>
              <a:gdLst/>
              <a:ahLst/>
              <a:cxnLst/>
              <a:rect l="l" t="t" r="r" b="b"/>
              <a:pathLst>
                <a:path w="4228" h="3299" extrusionOk="0">
                  <a:moveTo>
                    <a:pt x="191" y="0"/>
                  </a:moveTo>
                  <a:cubicBezTo>
                    <a:pt x="132" y="0"/>
                    <a:pt x="84" y="24"/>
                    <a:pt x="49" y="72"/>
                  </a:cubicBezTo>
                  <a:cubicBezTo>
                    <a:pt x="13" y="119"/>
                    <a:pt x="1" y="179"/>
                    <a:pt x="13" y="238"/>
                  </a:cubicBezTo>
                  <a:cubicBezTo>
                    <a:pt x="239" y="953"/>
                    <a:pt x="799" y="1512"/>
                    <a:pt x="1513" y="1691"/>
                  </a:cubicBezTo>
                  <a:cubicBezTo>
                    <a:pt x="1632" y="1727"/>
                    <a:pt x="1751" y="1750"/>
                    <a:pt x="1918" y="1774"/>
                  </a:cubicBezTo>
                  <a:lnTo>
                    <a:pt x="1954" y="3120"/>
                  </a:lnTo>
                  <a:cubicBezTo>
                    <a:pt x="1954" y="3227"/>
                    <a:pt x="2025" y="3298"/>
                    <a:pt x="2132" y="3298"/>
                  </a:cubicBezTo>
                  <a:cubicBezTo>
                    <a:pt x="2227" y="3298"/>
                    <a:pt x="2311" y="3227"/>
                    <a:pt x="2311" y="3120"/>
                  </a:cubicBezTo>
                  <a:lnTo>
                    <a:pt x="2311" y="1774"/>
                  </a:lnTo>
                  <a:cubicBezTo>
                    <a:pt x="2466" y="1750"/>
                    <a:pt x="2585" y="1727"/>
                    <a:pt x="2704" y="1691"/>
                  </a:cubicBezTo>
                  <a:cubicBezTo>
                    <a:pt x="3418" y="1512"/>
                    <a:pt x="4001" y="953"/>
                    <a:pt x="4216" y="238"/>
                  </a:cubicBezTo>
                  <a:cubicBezTo>
                    <a:pt x="4228" y="179"/>
                    <a:pt x="4216" y="119"/>
                    <a:pt x="4180" y="72"/>
                  </a:cubicBezTo>
                  <a:cubicBezTo>
                    <a:pt x="4156" y="24"/>
                    <a:pt x="4097" y="0"/>
                    <a:pt x="4037" y="0"/>
                  </a:cubicBezTo>
                  <a:lnTo>
                    <a:pt x="2454" y="0"/>
                  </a:lnTo>
                  <a:cubicBezTo>
                    <a:pt x="2347" y="0"/>
                    <a:pt x="2275" y="72"/>
                    <a:pt x="2275" y="179"/>
                  </a:cubicBezTo>
                  <a:cubicBezTo>
                    <a:pt x="2275" y="286"/>
                    <a:pt x="2347" y="357"/>
                    <a:pt x="2454" y="357"/>
                  </a:cubicBezTo>
                  <a:lnTo>
                    <a:pt x="3775" y="357"/>
                  </a:lnTo>
                  <a:cubicBezTo>
                    <a:pt x="3561" y="845"/>
                    <a:pt x="3120" y="1215"/>
                    <a:pt x="2608" y="1357"/>
                  </a:cubicBezTo>
                  <a:cubicBezTo>
                    <a:pt x="2501" y="1381"/>
                    <a:pt x="2335" y="1429"/>
                    <a:pt x="2108" y="1429"/>
                  </a:cubicBezTo>
                  <a:cubicBezTo>
                    <a:pt x="1894" y="1429"/>
                    <a:pt x="1739" y="1381"/>
                    <a:pt x="1620" y="1357"/>
                  </a:cubicBezTo>
                  <a:cubicBezTo>
                    <a:pt x="1096" y="1215"/>
                    <a:pt x="668" y="845"/>
                    <a:pt x="442" y="357"/>
                  </a:cubicBezTo>
                  <a:lnTo>
                    <a:pt x="1775" y="357"/>
                  </a:lnTo>
                  <a:cubicBezTo>
                    <a:pt x="1870" y="357"/>
                    <a:pt x="1954" y="286"/>
                    <a:pt x="1954" y="179"/>
                  </a:cubicBezTo>
                  <a:cubicBezTo>
                    <a:pt x="1954" y="72"/>
                    <a:pt x="1870" y="0"/>
                    <a:pt x="177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10947;p69">
              <a:extLst>
                <a:ext uri="{FF2B5EF4-FFF2-40B4-BE49-F238E27FC236}">
                  <a16:creationId xmlns:a16="http://schemas.microsoft.com/office/drawing/2014/main" id="{97E51C56-F14E-4541-B5B7-9E37193B27E6}"/>
                </a:ext>
              </a:extLst>
            </p:cNvPr>
            <p:cNvSpPr/>
            <p:nvPr/>
          </p:nvSpPr>
          <p:spPr>
            <a:xfrm>
              <a:off x="2580742" y="4501113"/>
              <a:ext cx="11786" cy="13315"/>
            </a:xfrm>
            <a:custGeom>
              <a:avLst/>
              <a:gdLst/>
              <a:ahLst/>
              <a:cxnLst/>
              <a:rect l="l" t="t" r="r" b="b"/>
              <a:pathLst>
                <a:path w="370" h="418" extrusionOk="0">
                  <a:moveTo>
                    <a:pt x="191" y="0"/>
                  </a:moveTo>
                  <a:cubicBezTo>
                    <a:pt x="84" y="0"/>
                    <a:pt x="1" y="72"/>
                    <a:pt x="1" y="179"/>
                  </a:cubicBezTo>
                  <a:lnTo>
                    <a:pt x="1" y="239"/>
                  </a:lnTo>
                  <a:cubicBezTo>
                    <a:pt x="1" y="346"/>
                    <a:pt x="84" y="417"/>
                    <a:pt x="191" y="417"/>
                  </a:cubicBezTo>
                  <a:cubicBezTo>
                    <a:pt x="286" y="417"/>
                    <a:pt x="370" y="346"/>
                    <a:pt x="370" y="239"/>
                  </a:cubicBezTo>
                  <a:lnTo>
                    <a:pt x="370" y="179"/>
                  </a:lnTo>
                  <a:cubicBezTo>
                    <a:pt x="370" y="96"/>
                    <a:pt x="286" y="0"/>
                    <a:pt x="19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69"/>
        <p:cNvGrpSpPr/>
        <p:nvPr/>
      </p:nvGrpSpPr>
      <p:grpSpPr>
        <a:xfrm>
          <a:off x="0" y="0"/>
          <a:ext cx="0" cy="0"/>
          <a:chOff x="0" y="0"/>
          <a:chExt cx="0" cy="0"/>
        </a:xfrm>
      </p:grpSpPr>
      <p:sp>
        <p:nvSpPr>
          <p:cNvPr id="370" name="Google Shape;370;p41"/>
          <p:cNvSpPr txBox="1">
            <a:spLocks noGrp="1"/>
          </p:cNvSpPr>
          <p:nvPr>
            <p:ph type="ctrTitle"/>
          </p:nvPr>
        </p:nvSpPr>
        <p:spPr>
          <a:xfrm>
            <a:off x="804250" y="431150"/>
            <a:ext cx="3767750" cy="1006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MEDICAL STORIES</a:t>
            </a:r>
            <a:endParaRPr dirty="0"/>
          </a:p>
        </p:txBody>
      </p:sp>
      <p:sp>
        <p:nvSpPr>
          <p:cNvPr id="371" name="Google Shape;371;p41"/>
          <p:cNvSpPr txBox="1">
            <a:spLocks noGrp="1"/>
          </p:cNvSpPr>
          <p:nvPr>
            <p:ph type="subTitle" idx="1"/>
          </p:nvPr>
        </p:nvSpPr>
        <p:spPr>
          <a:xfrm>
            <a:off x="1592624" y="4287900"/>
            <a:ext cx="2277600" cy="7605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US" sz="1100" dirty="0"/>
              <a:t>-  90-year-old dementia patient climbs tree seasonally</a:t>
            </a:r>
            <a:endParaRPr sz="1100" dirty="0"/>
          </a:p>
        </p:txBody>
      </p:sp>
      <p:sp>
        <p:nvSpPr>
          <p:cNvPr id="372" name="Google Shape;372;p41"/>
          <p:cNvSpPr txBox="1">
            <a:spLocks noGrp="1"/>
          </p:cNvSpPr>
          <p:nvPr>
            <p:ph type="ctrTitle" idx="2"/>
          </p:nvPr>
        </p:nvSpPr>
        <p:spPr>
          <a:xfrm>
            <a:off x="1592624" y="3872850"/>
            <a:ext cx="2277600" cy="5379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sz="1800" dirty="0"/>
              <a:t>UNBELIEVABLE</a:t>
            </a:r>
            <a:endParaRPr sz="1800" dirty="0"/>
          </a:p>
        </p:txBody>
      </p:sp>
      <p:sp>
        <p:nvSpPr>
          <p:cNvPr id="373" name="Google Shape;373;p41"/>
          <p:cNvSpPr txBox="1">
            <a:spLocks noGrp="1"/>
          </p:cNvSpPr>
          <p:nvPr>
            <p:ph type="subTitle" idx="3"/>
          </p:nvPr>
        </p:nvSpPr>
        <p:spPr>
          <a:xfrm>
            <a:off x="5273762" y="2348435"/>
            <a:ext cx="2277600" cy="7605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1100" dirty="0"/>
              <a:t>- 14-year-old suffers from a heart attack without knowing</a:t>
            </a:r>
            <a:endParaRPr sz="1100" dirty="0"/>
          </a:p>
        </p:txBody>
      </p:sp>
      <p:sp>
        <p:nvSpPr>
          <p:cNvPr id="374" name="Google Shape;374;p41"/>
          <p:cNvSpPr txBox="1">
            <a:spLocks noGrp="1"/>
          </p:cNvSpPr>
          <p:nvPr>
            <p:ph type="ctrTitle" idx="4"/>
          </p:nvPr>
        </p:nvSpPr>
        <p:spPr>
          <a:xfrm>
            <a:off x="5273762" y="2002309"/>
            <a:ext cx="2277600" cy="5379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sz="1800" dirty="0"/>
              <a:t>EYE-OPENING</a:t>
            </a:r>
            <a:endParaRPr sz="1800" dirty="0"/>
          </a:p>
        </p:txBody>
      </p:sp>
      <p:sp>
        <p:nvSpPr>
          <p:cNvPr id="375" name="Google Shape;375;p41"/>
          <p:cNvSpPr txBox="1">
            <a:spLocks noGrp="1"/>
          </p:cNvSpPr>
          <p:nvPr>
            <p:ph type="subTitle" idx="5"/>
          </p:nvPr>
        </p:nvSpPr>
        <p:spPr>
          <a:xfrm>
            <a:off x="1592638" y="2382738"/>
            <a:ext cx="2277600" cy="83655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US" sz="1100" dirty="0"/>
              <a:t>- Feeling of powerlessness against COVID</a:t>
            </a:r>
            <a:endParaRPr sz="1100" dirty="0"/>
          </a:p>
        </p:txBody>
      </p:sp>
      <p:sp>
        <p:nvSpPr>
          <p:cNvPr id="376" name="Google Shape;376;p41"/>
          <p:cNvSpPr txBox="1">
            <a:spLocks noGrp="1"/>
          </p:cNvSpPr>
          <p:nvPr>
            <p:ph type="ctrTitle" idx="6"/>
          </p:nvPr>
        </p:nvSpPr>
        <p:spPr>
          <a:xfrm>
            <a:off x="1592638" y="2018075"/>
            <a:ext cx="2277600" cy="5379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sz="1800" dirty="0"/>
              <a:t>HEARTBREAKING</a:t>
            </a:r>
            <a:endParaRPr sz="1800" dirty="0"/>
          </a:p>
        </p:txBody>
      </p:sp>
      <p:sp>
        <p:nvSpPr>
          <p:cNvPr id="377" name="Google Shape;377;p41"/>
          <p:cNvSpPr txBox="1">
            <a:spLocks noGrp="1"/>
          </p:cNvSpPr>
          <p:nvPr>
            <p:ph type="subTitle" idx="7"/>
          </p:nvPr>
        </p:nvSpPr>
        <p:spPr>
          <a:xfrm>
            <a:off x="5273748" y="4262149"/>
            <a:ext cx="2277600" cy="7605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US" sz="1100" dirty="0"/>
              <a:t>- Overcoming the odds and becoming a physician</a:t>
            </a:r>
            <a:endParaRPr sz="1100" dirty="0"/>
          </a:p>
        </p:txBody>
      </p:sp>
      <p:sp>
        <p:nvSpPr>
          <p:cNvPr id="378" name="Google Shape;378;p41"/>
          <p:cNvSpPr txBox="1">
            <a:spLocks noGrp="1"/>
          </p:cNvSpPr>
          <p:nvPr>
            <p:ph type="ctrTitle" idx="8"/>
          </p:nvPr>
        </p:nvSpPr>
        <p:spPr>
          <a:xfrm>
            <a:off x="5273748" y="3878315"/>
            <a:ext cx="2277600" cy="5379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US" sz="1800" dirty="0"/>
              <a:t>INSPIRING</a:t>
            </a:r>
            <a:endParaRPr sz="1800" dirty="0"/>
          </a:p>
        </p:txBody>
      </p:sp>
      <p:pic>
        <p:nvPicPr>
          <p:cNvPr id="11" name="Picture 10" descr="A picture containing person&#10;&#10;Description automatically generated">
            <a:extLst>
              <a:ext uri="{FF2B5EF4-FFF2-40B4-BE49-F238E27FC236}">
                <a16:creationId xmlns:a16="http://schemas.microsoft.com/office/drawing/2014/main" id="{69F841AD-AA80-4945-904C-9667F7CEF7F3}"/>
              </a:ext>
            </a:extLst>
          </p:cNvPr>
          <p:cNvPicPr>
            <a:picLocks noChangeAspect="1"/>
          </p:cNvPicPr>
          <p:nvPr/>
        </p:nvPicPr>
        <p:blipFill>
          <a:blip r:embed="rId3"/>
          <a:stretch>
            <a:fillRect/>
          </a:stretch>
        </p:blipFill>
        <p:spPr>
          <a:xfrm>
            <a:off x="2205433" y="1078890"/>
            <a:ext cx="1051560" cy="1051560"/>
          </a:xfrm>
          <a:prstGeom prst="rect">
            <a:avLst/>
          </a:prstGeom>
          <a:effectLst>
            <a:outerShdw blurRad="63500" sx="102000" sy="102000" algn="ctr" rotWithShape="0">
              <a:prstClr val="black">
                <a:alpha val="40000"/>
              </a:prstClr>
            </a:outerShdw>
          </a:effectLst>
        </p:spPr>
      </p:pic>
      <p:pic>
        <p:nvPicPr>
          <p:cNvPr id="12" name="Picture 11" descr="A person wearing glasses and a tie&#10;&#10;Description automatically generated with medium confidence">
            <a:extLst>
              <a:ext uri="{FF2B5EF4-FFF2-40B4-BE49-F238E27FC236}">
                <a16:creationId xmlns:a16="http://schemas.microsoft.com/office/drawing/2014/main" id="{FCCF1C14-C2F6-C34F-B530-4B75C072727B}"/>
              </a:ext>
            </a:extLst>
          </p:cNvPr>
          <p:cNvPicPr>
            <a:picLocks noChangeAspect="1"/>
          </p:cNvPicPr>
          <p:nvPr/>
        </p:nvPicPr>
        <p:blipFill>
          <a:blip r:embed="rId4"/>
          <a:stretch>
            <a:fillRect/>
          </a:stretch>
        </p:blipFill>
        <p:spPr>
          <a:xfrm>
            <a:off x="5886981" y="2963479"/>
            <a:ext cx="1051109" cy="1051109"/>
          </a:xfrm>
          <a:prstGeom prst="rect">
            <a:avLst/>
          </a:prstGeom>
          <a:effectLst>
            <a:outerShdw blurRad="63500" sx="102000" sy="102000" algn="ctr" rotWithShape="0">
              <a:prstClr val="black">
                <a:alpha val="40000"/>
              </a:prstClr>
            </a:outerShdw>
          </a:effectLst>
        </p:spPr>
      </p:pic>
      <p:pic>
        <p:nvPicPr>
          <p:cNvPr id="13" name="Picture 12" descr="A picture containing text, outdoor&#10;&#10;Description automatically generated">
            <a:extLst>
              <a:ext uri="{FF2B5EF4-FFF2-40B4-BE49-F238E27FC236}">
                <a16:creationId xmlns:a16="http://schemas.microsoft.com/office/drawing/2014/main" id="{2F06EF1E-08E6-A74D-9202-AF1288DC4768}"/>
              </a:ext>
            </a:extLst>
          </p:cNvPr>
          <p:cNvPicPr>
            <a:picLocks noChangeAspect="1"/>
          </p:cNvPicPr>
          <p:nvPr/>
        </p:nvPicPr>
        <p:blipFill>
          <a:blip r:embed="rId5"/>
          <a:stretch>
            <a:fillRect/>
          </a:stretch>
        </p:blipFill>
        <p:spPr>
          <a:xfrm>
            <a:off x="2205433" y="2963028"/>
            <a:ext cx="1051560" cy="1051560"/>
          </a:xfrm>
          <a:prstGeom prst="rect">
            <a:avLst/>
          </a:prstGeom>
          <a:effectLst>
            <a:outerShdw blurRad="63500" sx="102000" sy="102000" algn="ctr" rotWithShape="0">
              <a:prstClr val="black">
                <a:alpha val="40000"/>
              </a:prstClr>
            </a:outerShdw>
          </a:effectLst>
        </p:spPr>
      </p:pic>
      <p:pic>
        <p:nvPicPr>
          <p:cNvPr id="3" name="Picture 2" descr="A person smiling for the camera&#10;&#10;Description automatically generated with medium confidence">
            <a:extLst>
              <a:ext uri="{FF2B5EF4-FFF2-40B4-BE49-F238E27FC236}">
                <a16:creationId xmlns:a16="http://schemas.microsoft.com/office/drawing/2014/main" id="{6414E862-E83A-0849-9951-62DA7FCADD43}"/>
              </a:ext>
            </a:extLst>
          </p:cNvPr>
          <p:cNvPicPr>
            <a:picLocks noChangeAspect="1"/>
          </p:cNvPicPr>
          <p:nvPr/>
        </p:nvPicPr>
        <p:blipFill>
          <a:blip r:embed="rId6"/>
          <a:stretch>
            <a:fillRect/>
          </a:stretch>
        </p:blipFill>
        <p:spPr>
          <a:xfrm>
            <a:off x="5887008" y="1081016"/>
            <a:ext cx="1051560" cy="1051560"/>
          </a:xfrm>
          <a:prstGeom prst="rect">
            <a:avLst/>
          </a:prstGeom>
          <a:effectLst>
            <a:outerShdw blurRad="63500" sx="102000" sy="102000" algn="ctr" rotWithShape="0">
              <a:prstClr val="black">
                <a:alpha val="40000"/>
              </a:prstClr>
            </a:outerShdw>
          </a:effectLst>
        </p:spPr>
      </p:pic>
      <p:pic>
        <p:nvPicPr>
          <p:cNvPr id="1026" name="Picture 2" descr="Rambutan">
            <a:extLst>
              <a:ext uri="{FF2B5EF4-FFF2-40B4-BE49-F238E27FC236}">
                <a16:creationId xmlns:a16="http://schemas.microsoft.com/office/drawing/2014/main" id="{F2FD568D-EFB2-6447-96AF-61C8D7C50BC6}"/>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16851" y="3300041"/>
            <a:ext cx="981959" cy="57280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551"/>
        <p:cNvGrpSpPr/>
        <p:nvPr/>
      </p:nvGrpSpPr>
      <p:grpSpPr>
        <a:xfrm>
          <a:off x="0" y="0"/>
          <a:ext cx="0" cy="0"/>
          <a:chOff x="0" y="0"/>
          <a:chExt cx="0" cy="0"/>
        </a:xfrm>
      </p:grpSpPr>
      <p:sp>
        <p:nvSpPr>
          <p:cNvPr id="552" name="Google Shape;552;p49"/>
          <p:cNvSpPr txBox="1">
            <a:spLocks noGrp="1"/>
          </p:cNvSpPr>
          <p:nvPr>
            <p:ph type="ctrTitle"/>
          </p:nvPr>
        </p:nvSpPr>
        <p:spPr>
          <a:xfrm>
            <a:off x="804249" y="431150"/>
            <a:ext cx="4070741" cy="1006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NETWORKING</a:t>
            </a:r>
            <a:endParaRPr dirty="0"/>
          </a:p>
        </p:txBody>
      </p:sp>
      <p:sp>
        <p:nvSpPr>
          <p:cNvPr id="553" name="Google Shape;553;p49"/>
          <p:cNvSpPr txBox="1">
            <a:spLocks noGrp="1"/>
          </p:cNvSpPr>
          <p:nvPr>
            <p:ph type="subTitle" idx="1"/>
          </p:nvPr>
        </p:nvSpPr>
        <p:spPr>
          <a:xfrm>
            <a:off x="895063" y="3310625"/>
            <a:ext cx="2277600" cy="7605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US" dirty="0"/>
              <a:t>Internationally</a:t>
            </a:r>
            <a:endParaRPr dirty="0"/>
          </a:p>
        </p:txBody>
      </p:sp>
      <p:sp>
        <p:nvSpPr>
          <p:cNvPr id="554" name="Google Shape;554;p49"/>
          <p:cNvSpPr txBox="1">
            <a:spLocks noGrp="1"/>
          </p:cNvSpPr>
          <p:nvPr>
            <p:ph type="subTitle" idx="2"/>
          </p:nvPr>
        </p:nvSpPr>
        <p:spPr>
          <a:xfrm>
            <a:off x="3433200" y="3310625"/>
            <a:ext cx="2277600" cy="7605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en-US" dirty="0"/>
              <a:t>Across Specialties</a:t>
            </a:r>
            <a:endParaRPr dirty="0"/>
          </a:p>
        </p:txBody>
      </p:sp>
      <p:sp>
        <p:nvSpPr>
          <p:cNvPr id="555" name="Google Shape;555;p49"/>
          <p:cNvSpPr txBox="1">
            <a:spLocks noGrp="1"/>
          </p:cNvSpPr>
          <p:nvPr>
            <p:ph type="subTitle" idx="3"/>
          </p:nvPr>
        </p:nvSpPr>
        <p:spPr>
          <a:xfrm>
            <a:off x="5971338" y="3310625"/>
            <a:ext cx="2277600" cy="7605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en-US" dirty="0"/>
              <a:t>Mentorship</a:t>
            </a:r>
            <a:endParaRPr dirty="0"/>
          </a:p>
        </p:txBody>
      </p:sp>
      <p:sp>
        <p:nvSpPr>
          <p:cNvPr id="560" name="Google Shape;560;p49"/>
          <p:cNvSpPr/>
          <p:nvPr/>
        </p:nvSpPr>
        <p:spPr>
          <a:xfrm>
            <a:off x="1404011" y="1804708"/>
            <a:ext cx="1259749" cy="1259749"/>
          </a:xfrm>
          <a:prstGeom prst="donut">
            <a:avLst>
              <a:gd name="adj" fmla="val 8558"/>
            </a:avLst>
          </a:pr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3" name="Google Shape;563;p49"/>
          <p:cNvSpPr/>
          <p:nvPr/>
        </p:nvSpPr>
        <p:spPr>
          <a:xfrm>
            <a:off x="3942126" y="1829808"/>
            <a:ext cx="1259749" cy="1259749"/>
          </a:xfrm>
          <a:prstGeom prst="donut">
            <a:avLst>
              <a:gd name="adj" fmla="val 8558"/>
            </a:avLst>
          </a:pr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6" name="Google Shape;566;p49"/>
          <p:cNvSpPr/>
          <p:nvPr/>
        </p:nvSpPr>
        <p:spPr>
          <a:xfrm>
            <a:off x="6480251" y="1804708"/>
            <a:ext cx="1259749" cy="1259749"/>
          </a:xfrm>
          <a:prstGeom prst="donut">
            <a:avLst>
              <a:gd name="adj" fmla="val 8558"/>
            </a:avLst>
          </a:pr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12282;p71">
            <a:extLst>
              <a:ext uri="{FF2B5EF4-FFF2-40B4-BE49-F238E27FC236}">
                <a16:creationId xmlns:a16="http://schemas.microsoft.com/office/drawing/2014/main" id="{AA14523E-7F59-9840-A19E-F094BF0EA1C7}"/>
              </a:ext>
            </a:extLst>
          </p:cNvPr>
          <p:cNvGrpSpPr/>
          <p:nvPr/>
        </p:nvGrpSpPr>
        <p:grpSpPr>
          <a:xfrm>
            <a:off x="6834361" y="2040692"/>
            <a:ext cx="587020" cy="749715"/>
            <a:chOff x="5800725" y="3785989"/>
            <a:chExt cx="277644" cy="354594"/>
          </a:xfrm>
          <a:solidFill>
            <a:schemeClr val="accent6"/>
          </a:solidFill>
        </p:grpSpPr>
        <p:sp>
          <p:nvSpPr>
            <p:cNvPr id="10" name="Google Shape;12283;p71">
              <a:extLst>
                <a:ext uri="{FF2B5EF4-FFF2-40B4-BE49-F238E27FC236}">
                  <a16:creationId xmlns:a16="http://schemas.microsoft.com/office/drawing/2014/main" id="{48915CDC-EB31-CF45-BBC4-0B71B64D4A20}"/>
                </a:ext>
              </a:extLst>
            </p:cNvPr>
            <p:cNvSpPr/>
            <p:nvPr/>
          </p:nvSpPr>
          <p:spPr>
            <a:xfrm>
              <a:off x="5901055" y="3896869"/>
              <a:ext cx="10613" cy="15872"/>
            </a:xfrm>
            <a:custGeom>
              <a:avLst/>
              <a:gdLst/>
              <a:ahLst/>
              <a:cxnLst/>
              <a:rect l="l" t="t" r="r" b="b"/>
              <a:pathLst>
                <a:path w="335" h="501" extrusionOk="0">
                  <a:moveTo>
                    <a:pt x="168" y="1"/>
                  </a:moveTo>
                  <a:cubicBezTo>
                    <a:pt x="72" y="1"/>
                    <a:pt x="1" y="72"/>
                    <a:pt x="1" y="167"/>
                  </a:cubicBezTo>
                  <a:lnTo>
                    <a:pt x="1" y="346"/>
                  </a:lnTo>
                  <a:cubicBezTo>
                    <a:pt x="1" y="429"/>
                    <a:pt x="72" y="501"/>
                    <a:pt x="168" y="501"/>
                  </a:cubicBezTo>
                  <a:cubicBezTo>
                    <a:pt x="251" y="501"/>
                    <a:pt x="322" y="429"/>
                    <a:pt x="322" y="346"/>
                  </a:cubicBezTo>
                  <a:lnTo>
                    <a:pt x="322" y="167"/>
                  </a:lnTo>
                  <a:cubicBezTo>
                    <a:pt x="334" y="72"/>
                    <a:pt x="251" y="1"/>
                    <a:pt x="16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2284;p71">
              <a:extLst>
                <a:ext uri="{FF2B5EF4-FFF2-40B4-BE49-F238E27FC236}">
                  <a16:creationId xmlns:a16="http://schemas.microsoft.com/office/drawing/2014/main" id="{6A8A996F-B791-7647-B799-6156F4BC4760}"/>
                </a:ext>
              </a:extLst>
            </p:cNvPr>
            <p:cNvSpPr/>
            <p:nvPr/>
          </p:nvSpPr>
          <p:spPr>
            <a:xfrm>
              <a:off x="5968217" y="3896869"/>
              <a:ext cx="10201" cy="15872"/>
            </a:xfrm>
            <a:custGeom>
              <a:avLst/>
              <a:gdLst/>
              <a:ahLst/>
              <a:cxnLst/>
              <a:rect l="l" t="t" r="r" b="b"/>
              <a:pathLst>
                <a:path w="322" h="501" extrusionOk="0">
                  <a:moveTo>
                    <a:pt x="155" y="1"/>
                  </a:moveTo>
                  <a:cubicBezTo>
                    <a:pt x="72" y="1"/>
                    <a:pt x="0" y="72"/>
                    <a:pt x="0" y="167"/>
                  </a:cubicBezTo>
                  <a:lnTo>
                    <a:pt x="0" y="346"/>
                  </a:lnTo>
                  <a:cubicBezTo>
                    <a:pt x="0" y="429"/>
                    <a:pt x="72" y="501"/>
                    <a:pt x="155" y="501"/>
                  </a:cubicBezTo>
                  <a:cubicBezTo>
                    <a:pt x="250" y="501"/>
                    <a:pt x="322" y="429"/>
                    <a:pt x="322" y="346"/>
                  </a:cubicBezTo>
                  <a:lnTo>
                    <a:pt x="322" y="167"/>
                  </a:lnTo>
                  <a:cubicBezTo>
                    <a:pt x="322" y="72"/>
                    <a:pt x="250" y="1"/>
                    <a:pt x="15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285;p71">
              <a:extLst>
                <a:ext uri="{FF2B5EF4-FFF2-40B4-BE49-F238E27FC236}">
                  <a16:creationId xmlns:a16="http://schemas.microsoft.com/office/drawing/2014/main" id="{6E5FA9A1-7F83-1647-8449-5EF9B92A4568}"/>
                </a:ext>
              </a:extLst>
            </p:cNvPr>
            <p:cNvSpPr/>
            <p:nvPr/>
          </p:nvSpPr>
          <p:spPr>
            <a:xfrm>
              <a:off x="5916547" y="3935804"/>
              <a:ext cx="45271" cy="16157"/>
            </a:xfrm>
            <a:custGeom>
              <a:avLst/>
              <a:gdLst/>
              <a:ahLst/>
              <a:cxnLst/>
              <a:rect l="l" t="t" r="r" b="b"/>
              <a:pathLst>
                <a:path w="1429" h="510" extrusionOk="0">
                  <a:moveTo>
                    <a:pt x="188" y="1"/>
                  </a:moveTo>
                  <a:cubicBezTo>
                    <a:pt x="146" y="1"/>
                    <a:pt x="101" y="16"/>
                    <a:pt x="60" y="46"/>
                  </a:cubicBezTo>
                  <a:cubicBezTo>
                    <a:pt x="0" y="105"/>
                    <a:pt x="0" y="212"/>
                    <a:pt x="60" y="284"/>
                  </a:cubicBezTo>
                  <a:cubicBezTo>
                    <a:pt x="214" y="427"/>
                    <a:pt x="453" y="510"/>
                    <a:pt x="703" y="510"/>
                  </a:cubicBezTo>
                  <a:cubicBezTo>
                    <a:pt x="976" y="510"/>
                    <a:pt x="1215" y="427"/>
                    <a:pt x="1345" y="284"/>
                  </a:cubicBezTo>
                  <a:cubicBezTo>
                    <a:pt x="1429" y="212"/>
                    <a:pt x="1429" y="105"/>
                    <a:pt x="1369" y="46"/>
                  </a:cubicBezTo>
                  <a:cubicBezTo>
                    <a:pt x="1340" y="16"/>
                    <a:pt x="1301" y="1"/>
                    <a:pt x="1259" y="1"/>
                  </a:cubicBezTo>
                  <a:cubicBezTo>
                    <a:pt x="1217" y="1"/>
                    <a:pt x="1173" y="16"/>
                    <a:pt x="1131" y="46"/>
                  </a:cubicBezTo>
                  <a:cubicBezTo>
                    <a:pt x="1072" y="105"/>
                    <a:pt x="929" y="188"/>
                    <a:pt x="714" y="188"/>
                  </a:cubicBezTo>
                  <a:cubicBezTo>
                    <a:pt x="512" y="188"/>
                    <a:pt x="357" y="105"/>
                    <a:pt x="298" y="46"/>
                  </a:cubicBezTo>
                  <a:cubicBezTo>
                    <a:pt x="268" y="16"/>
                    <a:pt x="229" y="1"/>
                    <a:pt x="18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2286;p71">
              <a:extLst>
                <a:ext uri="{FF2B5EF4-FFF2-40B4-BE49-F238E27FC236}">
                  <a16:creationId xmlns:a16="http://schemas.microsoft.com/office/drawing/2014/main" id="{E602EF23-A0B9-C64C-ACD4-694620A62A0E}"/>
                </a:ext>
              </a:extLst>
            </p:cNvPr>
            <p:cNvSpPr/>
            <p:nvPr/>
          </p:nvSpPr>
          <p:spPr>
            <a:xfrm>
              <a:off x="5895416" y="3879888"/>
              <a:ext cx="21891" cy="10233"/>
            </a:xfrm>
            <a:custGeom>
              <a:avLst/>
              <a:gdLst/>
              <a:ahLst/>
              <a:cxnLst/>
              <a:rect l="l" t="t" r="r" b="b"/>
              <a:pathLst>
                <a:path w="691" h="323" extrusionOk="0">
                  <a:moveTo>
                    <a:pt x="167" y="1"/>
                  </a:moveTo>
                  <a:cubicBezTo>
                    <a:pt x="72" y="1"/>
                    <a:pt x="0" y="72"/>
                    <a:pt x="0" y="168"/>
                  </a:cubicBezTo>
                  <a:cubicBezTo>
                    <a:pt x="0" y="251"/>
                    <a:pt x="72" y="322"/>
                    <a:pt x="167" y="322"/>
                  </a:cubicBezTo>
                  <a:lnTo>
                    <a:pt x="524" y="322"/>
                  </a:lnTo>
                  <a:cubicBezTo>
                    <a:pt x="608" y="322"/>
                    <a:pt x="679" y="251"/>
                    <a:pt x="679" y="168"/>
                  </a:cubicBezTo>
                  <a:cubicBezTo>
                    <a:pt x="691" y="72"/>
                    <a:pt x="608" y="1"/>
                    <a:pt x="52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2287;p71">
              <a:extLst>
                <a:ext uri="{FF2B5EF4-FFF2-40B4-BE49-F238E27FC236}">
                  <a16:creationId xmlns:a16="http://schemas.microsoft.com/office/drawing/2014/main" id="{100017EF-F22C-C846-BADA-3109401E2E0D}"/>
                </a:ext>
              </a:extLst>
            </p:cNvPr>
            <p:cNvSpPr/>
            <p:nvPr/>
          </p:nvSpPr>
          <p:spPr>
            <a:xfrm>
              <a:off x="5961786" y="3879888"/>
              <a:ext cx="21923" cy="10233"/>
            </a:xfrm>
            <a:custGeom>
              <a:avLst/>
              <a:gdLst/>
              <a:ahLst/>
              <a:cxnLst/>
              <a:rect l="l" t="t" r="r" b="b"/>
              <a:pathLst>
                <a:path w="692" h="323" extrusionOk="0">
                  <a:moveTo>
                    <a:pt x="168" y="1"/>
                  </a:moveTo>
                  <a:cubicBezTo>
                    <a:pt x="84" y="1"/>
                    <a:pt x="1" y="72"/>
                    <a:pt x="1" y="168"/>
                  </a:cubicBezTo>
                  <a:cubicBezTo>
                    <a:pt x="1" y="251"/>
                    <a:pt x="84" y="322"/>
                    <a:pt x="168" y="322"/>
                  </a:cubicBezTo>
                  <a:lnTo>
                    <a:pt x="525" y="322"/>
                  </a:lnTo>
                  <a:cubicBezTo>
                    <a:pt x="620" y="322"/>
                    <a:pt x="691" y="251"/>
                    <a:pt x="691" y="168"/>
                  </a:cubicBezTo>
                  <a:cubicBezTo>
                    <a:pt x="691" y="72"/>
                    <a:pt x="620" y="1"/>
                    <a:pt x="52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2288;p71">
              <a:extLst>
                <a:ext uri="{FF2B5EF4-FFF2-40B4-BE49-F238E27FC236}">
                  <a16:creationId xmlns:a16="http://schemas.microsoft.com/office/drawing/2014/main" id="{43FCBA9F-F43B-ED4F-8C50-1B1B81BE1F78}"/>
                </a:ext>
              </a:extLst>
            </p:cNvPr>
            <p:cNvSpPr/>
            <p:nvPr/>
          </p:nvSpPr>
          <p:spPr>
            <a:xfrm>
              <a:off x="5800725" y="3785989"/>
              <a:ext cx="277644" cy="354594"/>
            </a:xfrm>
            <a:custGeom>
              <a:avLst/>
              <a:gdLst/>
              <a:ahLst/>
              <a:cxnLst/>
              <a:rect l="l" t="t" r="r" b="b"/>
              <a:pathLst>
                <a:path w="8764" h="11193" extrusionOk="0">
                  <a:moveTo>
                    <a:pt x="4716" y="310"/>
                  </a:moveTo>
                  <a:cubicBezTo>
                    <a:pt x="5323" y="310"/>
                    <a:pt x="5859" y="572"/>
                    <a:pt x="5978" y="905"/>
                  </a:cubicBezTo>
                  <a:cubicBezTo>
                    <a:pt x="6005" y="979"/>
                    <a:pt x="6062" y="1024"/>
                    <a:pt x="6130" y="1024"/>
                  </a:cubicBezTo>
                  <a:cubicBezTo>
                    <a:pt x="6150" y="1024"/>
                    <a:pt x="6171" y="1020"/>
                    <a:pt x="6192" y="1012"/>
                  </a:cubicBezTo>
                  <a:cubicBezTo>
                    <a:pt x="6275" y="988"/>
                    <a:pt x="6323" y="893"/>
                    <a:pt x="6299" y="810"/>
                  </a:cubicBezTo>
                  <a:cubicBezTo>
                    <a:pt x="6275" y="774"/>
                    <a:pt x="6275" y="750"/>
                    <a:pt x="6264" y="715"/>
                  </a:cubicBezTo>
                  <a:lnTo>
                    <a:pt x="6264" y="715"/>
                  </a:lnTo>
                  <a:cubicBezTo>
                    <a:pt x="6609" y="834"/>
                    <a:pt x="6859" y="1167"/>
                    <a:pt x="6859" y="1548"/>
                  </a:cubicBezTo>
                  <a:lnTo>
                    <a:pt x="6859" y="3322"/>
                  </a:lnTo>
                  <a:lnTo>
                    <a:pt x="6668" y="3322"/>
                  </a:lnTo>
                  <a:cubicBezTo>
                    <a:pt x="6561" y="3322"/>
                    <a:pt x="6478" y="3227"/>
                    <a:pt x="6478" y="3132"/>
                  </a:cubicBezTo>
                  <a:lnTo>
                    <a:pt x="6478" y="2953"/>
                  </a:lnTo>
                  <a:cubicBezTo>
                    <a:pt x="6478" y="2191"/>
                    <a:pt x="5918" y="1619"/>
                    <a:pt x="5894" y="1608"/>
                  </a:cubicBezTo>
                  <a:cubicBezTo>
                    <a:pt x="5858" y="1571"/>
                    <a:pt x="5815" y="1556"/>
                    <a:pt x="5770" y="1556"/>
                  </a:cubicBezTo>
                  <a:cubicBezTo>
                    <a:pt x="5756" y="1556"/>
                    <a:pt x="5742" y="1557"/>
                    <a:pt x="5728" y="1560"/>
                  </a:cubicBezTo>
                  <a:cubicBezTo>
                    <a:pt x="5195" y="1728"/>
                    <a:pt x="4526" y="1884"/>
                    <a:pt x="3873" y="1884"/>
                  </a:cubicBezTo>
                  <a:cubicBezTo>
                    <a:pt x="3418" y="1884"/>
                    <a:pt x="2971" y="1808"/>
                    <a:pt x="2585" y="1608"/>
                  </a:cubicBezTo>
                  <a:cubicBezTo>
                    <a:pt x="2251" y="1441"/>
                    <a:pt x="2049" y="1227"/>
                    <a:pt x="1953" y="1072"/>
                  </a:cubicBezTo>
                  <a:cubicBezTo>
                    <a:pt x="2311" y="988"/>
                    <a:pt x="2573" y="846"/>
                    <a:pt x="2811" y="750"/>
                  </a:cubicBezTo>
                  <a:cubicBezTo>
                    <a:pt x="3347" y="512"/>
                    <a:pt x="3763" y="310"/>
                    <a:pt x="4716" y="310"/>
                  </a:cubicBezTo>
                  <a:close/>
                  <a:moveTo>
                    <a:pt x="2049" y="1679"/>
                  </a:moveTo>
                  <a:cubicBezTo>
                    <a:pt x="2156" y="1762"/>
                    <a:pt x="2275" y="1846"/>
                    <a:pt x="2406" y="1905"/>
                  </a:cubicBezTo>
                  <a:cubicBezTo>
                    <a:pt x="2787" y="2096"/>
                    <a:pt x="3227" y="2203"/>
                    <a:pt x="3716" y="2215"/>
                  </a:cubicBezTo>
                  <a:cubicBezTo>
                    <a:pt x="3770" y="2217"/>
                    <a:pt x="3825" y="2218"/>
                    <a:pt x="3881" y="2218"/>
                  </a:cubicBezTo>
                  <a:cubicBezTo>
                    <a:pt x="4435" y="2218"/>
                    <a:pt x="5056" y="2111"/>
                    <a:pt x="5716" y="1905"/>
                  </a:cubicBezTo>
                  <a:cubicBezTo>
                    <a:pt x="5847" y="2072"/>
                    <a:pt x="6133" y="2453"/>
                    <a:pt x="6133" y="2953"/>
                  </a:cubicBezTo>
                  <a:lnTo>
                    <a:pt x="6133" y="3132"/>
                  </a:lnTo>
                  <a:cubicBezTo>
                    <a:pt x="6133" y="3405"/>
                    <a:pt x="6371" y="3644"/>
                    <a:pt x="6656" y="3644"/>
                  </a:cubicBezTo>
                  <a:lnTo>
                    <a:pt x="6918" y="3644"/>
                  </a:lnTo>
                  <a:cubicBezTo>
                    <a:pt x="6990" y="3644"/>
                    <a:pt x="7073" y="3679"/>
                    <a:pt x="7133" y="3739"/>
                  </a:cubicBezTo>
                  <a:cubicBezTo>
                    <a:pt x="7192" y="3798"/>
                    <a:pt x="7204" y="3870"/>
                    <a:pt x="7204" y="3941"/>
                  </a:cubicBezTo>
                  <a:cubicBezTo>
                    <a:pt x="7192" y="4084"/>
                    <a:pt x="7049" y="4203"/>
                    <a:pt x="6906" y="4203"/>
                  </a:cubicBezTo>
                  <a:lnTo>
                    <a:pt x="6835" y="4203"/>
                  </a:lnTo>
                  <a:lnTo>
                    <a:pt x="6835" y="4179"/>
                  </a:lnTo>
                  <a:cubicBezTo>
                    <a:pt x="6835" y="4096"/>
                    <a:pt x="6752" y="4025"/>
                    <a:pt x="6668" y="4025"/>
                  </a:cubicBezTo>
                  <a:cubicBezTo>
                    <a:pt x="6573" y="4025"/>
                    <a:pt x="6502" y="4096"/>
                    <a:pt x="6502" y="4179"/>
                  </a:cubicBezTo>
                  <a:cubicBezTo>
                    <a:pt x="6502" y="5358"/>
                    <a:pt x="5549" y="6311"/>
                    <a:pt x="4394" y="6311"/>
                  </a:cubicBezTo>
                  <a:cubicBezTo>
                    <a:pt x="3227" y="6311"/>
                    <a:pt x="2275" y="5358"/>
                    <a:pt x="2275" y="4203"/>
                  </a:cubicBezTo>
                  <a:cubicBezTo>
                    <a:pt x="2275" y="4108"/>
                    <a:pt x="2204" y="4036"/>
                    <a:pt x="2108" y="4036"/>
                  </a:cubicBezTo>
                  <a:cubicBezTo>
                    <a:pt x="2025" y="4036"/>
                    <a:pt x="1953" y="4108"/>
                    <a:pt x="1953" y="4203"/>
                  </a:cubicBezTo>
                  <a:lnTo>
                    <a:pt x="1953" y="4215"/>
                  </a:lnTo>
                  <a:lnTo>
                    <a:pt x="1846" y="4215"/>
                  </a:lnTo>
                  <a:cubicBezTo>
                    <a:pt x="1775" y="4215"/>
                    <a:pt x="1692" y="4179"/>
                    <a:pt x="1632" y="4120"/>
                  </a:cubicBezTo>
                  <a:cubicBezTo>
                    <a:pt x="1572" y="4060"/>
                    <a:pt x="1561" y="3989"/>
                    <a:pt x="1561" y="3917"/>
                  </a:cubicBezTo>
                  <a:cubicBezTo>
                    <a:pt x="1572" y="3786"/>
                    <a:pt x="1715" y="3667"/>
                    <a:pt x="1858" y="3667"/>
                  </a:cubicBezTo>
                  <a:lnTo>
                    <a:pt x="2096" y="3667"/>
                  </a:lnTo>
                  <a:cubicBezTo>
                    <a:pt x="2382" y="3667"/>
                    <a:pt x="2620" y="3429"/>
                    <a:pt x="2620" y="3143"/>
                  </a:cubicBezTo>
                  <a:lnTo>
                    <a:pt x="2620" y="2512"/>
                  </a:lnTo>
                  <a:cubicBezTo>
                    <a:pt x="2620" y="2429"/>
                    <a:pt x="2549" y="2346"/>
                    <a:pt x="2454" y="2346"/>
                  </a:cubicBezTo>
                  <a:cubicBezTo>
                    <a:pt x="2370" y="2346"/>
                    <a:pt x="2287" y="2429"/>
                    <a:pt x="2287" y="2512"/>
                  </a:cubicBezTo>
                  <a:lnTo>
                    <a:pt x="2287" y="3143"/>
                  </a:lnTo>
                  <a:cubicBezTo>
                    <a:pt x="2287" y="3251"/>
                    <a:pt x="2204" y="3334"/>
                    <a:pt x="2096" y="3334"/>
                  </a:cubicBezTo>
                  <a:lnTo>
                    <a:pt x="1906" y="3334"/>
                  </a:lnTo>
                  <a:lnTo>
                    <a:pt x="1906" y="2322"/>
                  </a:lnTo>
                  <a:cubicBezTo>
                    <a:pt x="1906" y="1941"/>
                    <a:pt x="2013" y="1762"/>
                    <a:pt x="2049" y="1679"/>
                  </a:cubicBezTo>
                  <a:close/>
                  <a:moveTo>
                    <a:pt x="5478" y="6406"/>
                  </a:moveTo>
                  <a:lnTo>
                    <a:pt x="5478" y="6799"/>
                  </a:lnTo>
                  <a:lnTo>
                    <a:pt x="5442" y="6799"/>
                  </a:lnTo>
                  <a:lnTo>
                    <a:pt x="5132" y="7870"/>
                  </a:lnTo>
                  <a:cubicBezTo>
                    <a:pt x="4906" y="7989"/>
                    <a:pt x="4644" y="8073"/>
                    <a:pt x="4394" y="8073"/>
                  </a:cubicBezTo>
                  <a:cubicBezTo>
                    <a:pt x="4120" y="8073"/>
                    <a:pt x="3870" y="8013"/>
                    <a:pt x="3644" y="7870"/>
                  </a:cubicBezTo>
                  <a:lnTo>
                    <a:pt x="3335" y="6799"/>
                  </a:lnTo>
                  <a:lnTo>
                    <a:pt x="3335" y="6406"/>
                  </a:lnTo>
                  <a:cubicBezTo>
                    <a:pt x="3656" y="6561"/>
                    <a:pt x="4013" y="6644"/>
                    <a:pt x="4406" y="6644"/>
                  </a:cubicBezTo>
                  <a:cubicBezTo>
                    <a:pt x="4787" y="6644"/>
                    <a:pt x="5144" y="6549"/>
                    <a:pt x="5478" y="6406"/>
                  </a:cubicBezTo>
                  <a:close/>
                  <a:moveTo>
                    <a:pt x="2644" y="10156"/>
                  </a:moveTo>
                  <a:lnTo>
                    <a:pt x="2644" y="10871"/>
                  </a:lnTo>
                  <a:lnTo>
                    <a:pt x="1215" y="10871"/>
                  </a:lnTo>
                  <a:lnTo>
                    <a:pt x="1215" y="10156"/>
                  </a:lnTo>
                  <a:lnTo>
                    <a:pt x="1775" y="10156"/>
                  </a:lnTo>
                  <a:lnTo>
                    <a:pt x="1775" y="10168"/>
                  </a:lnTo>
                  <a:cubicBezTo>
                    <a:pt x="1775" y="10251"/>
                    <a:pt x="1846" y="10335"/>
                    <a:pt x="1930" y="10335"/>
                  </a:cubicBezTo>
                  <a:cubicBezTo>
                    <a:pt x="2025" y="10335"/>
                    <a:pt x="2096" y="10251"/>
                    <a:pt x="2096" y="10168"/>
                  </a:cubicBezTo>
                  <a:lnTo>
                    <a:pt x="2096" y="10156"/>
                  </a:lnTo>
                  <a:close/>
                  <a:moveTo>
                    <a:pt x="4728" y="0"/>
                  </a:moveTo>
                  <a:cubicBezTo>
                    <a:pt x="3704" y="0"/>
                    <a:pt x="3227" y="203"/>
                    <a:pt x="2692" y="465"/>
                  </a:cubicBezTo>
                  <a:cubicBezTo>
                    <a:pt x="2394" y="596"/>
                    <a:pt x="2096" y="726"/>
                    <a:pt x="1668" y="846"/>
                  </a:cubicBezTo>
                  <a:cubicBezTo>
                    <a:pt x="1620" y="857"/>
                    <a:pt x="1572" y="893"/>
                    <a:pt x="1561" y="941"/>
                  </a:cubicBezTo>
                  <a:cubicBezTo>
                    <a:pt x="1549" y="977"/>
                    <a:pt x="1549" y="1024"/>
                    <a:pt x="1561" y="1072"/>
                  </a:cubicBezTo>
                  <a:cubicBezTo>
                    <a:pt x="1561" y="1084"/>
                    <a:pt x="1632" y="1250"/>
                    <a:pt x="1834" y="1453"/>
                  </a:cubicBezTo>
                  <a:cubicBezTo>
                    <a:pt x="1751" y="1560"/>
                    <a:pt x="1596" y="1810"/>
                    <a:pt x="1596" y="2322"/>
                  </a:cubicBezTo>
                  <a:lnTo>
                    <a:pt x="1596" y="3393"/>
                  </a:lnTo>
                  <a:cubicBezTo>
                    <a:pt x="1394" y="3477"/>
                    <a:pt x="1263" y="3655"/>
                    <a:pt x="1251" y="3870"/>
                  </a:cubicBezTo>
                  <a:cubicBezTo>
                    <a:pt x="1239" y="4036"/>
                    <a:pt x="1299" y="4215"/>
                    <a:pt x="1394" y="4334"/>
                  </a:cubicBezTo>
                  <a:cubicBezTo>
                    <a:pt x="1513" y="4453"/>
                    <a:pt x="1680" y="4525"/>
                    <a:pt x="1846" y="4525"/>
                  </a:cubicBezTo>
                  <a:lnTo>
                    <a:pt x="1965" y="4525"/>
                  </a:lnTo>
                  <a:cubicBezTo>
                    <a:pt x="2049" y="5203"/>
                    <a:pt x="2442" y="5822"/>
                    <a:pt x="2989" y="6191"/>
                  </a:cubicBezTo>
                  <a:lnTo>
                    <a:pt x="2989" y="6715"/>
                  </a:lnTo>
                  <a:lnTo>
                    <a:pt x="2263" y="7084"/>
                  </a:lnTo>
                  <a:cubicBezTo>
                    <a:pt x="2156" y="7132"/>
                    <a:pt x="2084" y="7227"/>
                    <a:pt x="2073" y="7334"/>
                  </a:cubicBezTo>
                  <a:cubicBezTo>
                    <a:pt x="2049" y="7370"/>
                    <a:pt x="2049" y="7406"/>
                    <a:pt x="2049" y="7442"/>
                  </a:cubicBezTo>
                  <a:lnTo>
                    <a:pt x="858" y="7799"/>
                  </a:lnTo>
                  <a:cubicBezTo>
                    <a:pt x="346" y="7965"/>
                    <a:pt x="1" y="8430"/>
                    <a:pt x="1" y="8954"/>
                  </a:cubicBezTo>
                  <a:lnTo>
                    <a:pt x="1" y="11025"/>
                  </a:lnTo>
                  <a:cubicBezTo>
                    <a:pt x="1" y="11121"/>
                    <a:pt x="72" y="11192"/>
                    <a:pt x="168" y="11192"/>
                  </a:cubicBezTo>
                  <a:cubicBezTo>
                    <a:pt x="251" y="11192"/>
                    <a:pt x="322" y="11121"/>
                    <a:pt x="322" y="11025"/>
                  </a:cubicBezTo>
                  <a:lnTo>
                    <a:pt x="322" y="8954"/>
                  </a:lnTo>
                  <a:cubicBezTo>
                    <a:pt x="322" y="8573"/>
                    <a:pt x="584" y="8227"/>
                    <a:pt x="953" y="8108"/>
                  </a:cubicBezTo>
                  <a:lnTo>
                    <a:pt x="2192" y="7739"/>
                  </a:lnTo>
                  <a:lnTo>
                    <a:pt x="2406" y="8025"/>
                  </a:lnTo>
                  <a:lnTo>
                    <a:pt x="2156" y="8275"/>
                  </a:lnTo>
                  <a:cubicBezTo>
                    <a:pt x="1989" y="8442"/>
                    <a:pt x="1965" y="8680"/>
                    <a:pt x="2073" y="8870"/>
                  </a:cubicBezTo>
                  <a:lnTo>
                    <a:pt x="2549" y="9811"/>
                  </a:lnTo>
                  <a:lnTo>
                    <a:pt x="2096" y="9811"/>
                  </a:lnTo>
                  <a:lnTo>
                    <a:pt x="2096" y="9609"/>
                  </a:lnTo>
                  <a:cubicBezTo>
                    <a:pt x="2096" y="9525"/>
                    <a:pt x="2025" y="9454"/>
                    <a:pt x="1930" y="9454"/>
                  </a:cubicBezTo>
                  <a:cubicBezTo>
                    <a:pt x="1846" y="9454"/>
                    <a:pt x="1775" y="9525"/>
                    <a:pt x="1775" y="9609"/>
                  </a:cubicBezTo>
                  <a:lnTo>
                    <a:pt x="1775" y="9811"/>
                  </a:lnTo>
                  <a:lnTo>
                    <a:pt x="1061" y="9811"/>
                  </a:lnTo>
                  <a:cubicBezTo>
                    <a:pt x="965" y="9811"/>
                    <a:pt x="894" y="9882"/>
                    <a:pt x="894" y="9966"/>
                  </a:cubicBezTo>
                  <a:lnTo>
                    <a:pt x="894" y="11025"/>
                  </a:lnTo>
                  <a:cubicBezTo>
                    <a:pt x="894" y="11121"/>
                    <a:pt x="965" y="11192"/>
                    <a:pt x="1061" y="11192"/>
                  </a:cubicBezTo>
                  <a:lnTo>
                    <a:pt x="2811" y="11192"/>
                  </a:lnTo>
                  <a:cubicBezTo>
                    <a:pt x="2906" y="11192"/>
                    <a:pt x="2977" y="11121"/>
                    <a:pt x="2977" y="11025"/>
                  </a:cubicBezTo>
                  <a:lnTo>
                    <a:pt x="2977" y="10668"/>
                  </a:lnTo>
                  <a:lnTo>
                    <a:pt x="3180" y="11097"/>
                  </a:lnTo>
                  <a:cubicBezTo>
                    <a:pt x="3216" y="11156"/>
                    <a:pt x="3275" y="11192"/>
                    <a:pt x="3335" y="11192"/>
                  </a:cubicBezTo>
                  <a:cubicBezTo>
                    <a:pt x="3358" y="11192"/>
                    <a:pt x="3382" y="11192"/>
                    <a:pt x="3406" y="11180"/>
                  </a:cubicBezTo>
                  <a:cubicBezTo>
                    <a:pt x="3477" y="11133"/>
                    <a:pt x="3525" y="11037"/>
                    <a:pt x="3477" y="10954"/>
                  </a:cubicBezTo>
                  <a:lnTo>
                    <a:pt x="2370" y="8716"/>
                  </a:lnTo>
                  <a:cubicBezTo>
                    <a:pt x="2334" y="8644"/>
                    <a:pt x="2346" y="8561"/>
                    <a:pt x="2394" y="8513"/>
                  </a:cubicBezTo>
                  <a:lnTo>
                    <a:pt x="2739" y="8168"/>
                  </a:lnTo>
                  <a:cubicBezTo>
                    <a:pt x="2799" y="8108"/>
                    <a:pt x="2799" y="8025"/>
                    <a:pt x="2751" y="7965"/>
                  </a:cubicBezTo>
                  <a:lnTo>
                    <a:pt x="2382" y="7477"/>
                  </a:lnTo>
                  <a:cubicBezTo>
                    <a:pt x="2370" y="7454"/>
                    <a:pt x="2370" y="7442"/>
                    <a:pt x="2370" y="7430"/>
                  </a:cubicBezTo>
                  <a:cubicBezTo>
                    <a:pt x="2370" y="7418"/>
                    <a:pt x="2382" y="7394"/>
                    <a:pt x="2394" y="7394"/>
                  </a:cubicBezTo>
                  <a:lnTo>
                    <a:pt x="3037" y="7073"/>
                  </a:lnTo>
                  <a:lnTo>
                    <a:pt x="3501" y="8632"/>
                  </a:lnTo>
                  <a:cubicBezTo>
                    <a:pt x="3522" y="8716"/>
                    <a:pt x="3598" y="8754"/>
                    <a:pt x="3673" y="8754"/>
                  </a:cubicBezTo>
                  <a:cubicBezTo>
                    <a:pt x="3683" y="8754"/>
                    <a:pt x="3693" y="8753"/>
                    <a:pt x="3704" y="8751"/>
                  </a:cubicBezTo>
                  <a:cubicBezTo>
                    <a:pt x="3799" y="8716"/>
                    <a:pt x="3835" y="8632"/>
                    <a:pt x="3823" y="8549"/>
                  </a:cubicBezTo>
                  <a:lnTo>
                    <a:pt x="3751" y="8287"/>
                  </a:lnTo>
                  <a:lnTo>
                    <a:pt x="3751" y="8287"/>
                  </a:lnTo>
                  <a:cubicBezTo>
                    <a:pt x="3954" y="8358"/>
                    <a:pt x="4168" y="8394"/>
                    <a:pt x="4370" y="8394"/>
                  </a:cubicBezTo>
                  <a:cubicBezTo>
                    <a:pt x="4597" y="8394"/>
                    <a:pt x="4811" y="8358"/>
                    <a:pt x="5001" y="8287"/>
                  </a:cubicBezTo>
                  <a:lnTo>
                    <a:pt x="5001" y="8287"/>
                  </a:lnTo>
                  <a:lnTo>
                    <a:pt x="4370" y="10442"/>
                  </a:lnTo>
                  <a:lnTo>
                    <a:pt x="4013" y="9228"/>
                  </a:lnTo>
                  <a:cubicBezTo>
                    <a:pt x="3992" y="9144"/>
                    <a:pt x="3917" y="9106"/>
                    <a:pt x="3842" y="9106"/>
                  </a:cubicBezTo>
                  <a:cubicBezTo>
                    <a:pt x="3832" y="9106"/>
                    <a:pt x="3821" y="9107"/>
                    <a:pt x="3811" y="9108"/>
                  </a:cubicBezTo>
                  <a:cubicBezTo>
                    <a:pt x="3716" y="9120"/>
                    <a:pt x="3680" y="9228"/>
                    <a:pt x="3692" y="9311"/>
                  </a:cubicBezTo>
                  <a:lnTo>
                    <a:pt x="4192" y="11073"/>
                  </a:lnTo>
                  <a:cubicBezTo>
                    <a:pt x="4216" y="11144"/>
                    <a:pt x="4287" y="11192"/>
                    <a:pt x="4359" y="11192"/>
                  </a:cubicBezTo>
                  <a:cubicBezTo>
                    <a:pt x="4430" y="11192"/>
                    <a:pt x="4490" y="11144"/>
                    <a:pt x="4525" y="11073"/>
                  </a:cubicBezTo>
                  <a:lnTo>
                    <a:pt x="5704" y="7049"/>
                  </a:lnTo>
                  <a:lnTo>
                    <a:pt x="6335" y="7382"/>
                  </a:lnTo>
                  <a:lnTo>
                    <a:pt x="6371" y="7406"/>
                  </a:lnTo>
                  <a:cubicBezTo>
                    <a:pt x="6371" y="7430"/>
                    <a:pt x="6371" y="7442"/>
                    <a:pt x="6359" y="7454"/>
                  </a:cubicBezTo>
                  <a:lnTo>
                    <a:pt x="5978" y="7942"/>
                  </a:lnTo>
                  <a:cubicBezTo>
                    <a:pt x="5942" y="8001"/>
                    <a:pt x="5942" y="8108"/>
                    <a:pt x="6002" y="8156"/>
                  </a:cubicBezTo>
                  <a:lnTo>
                    <a:pt x="6335" y="8501"/>
                  </a:lnTo>
                  <a:cubicBezTo>
                    <a:pt x="6395" y="8561"/>
                    <a:pt x="6418" y="8644"/>
                    <a:pt x="6371" y="8704"/>
                  </a:cubicBezTo>
                  <a:lnTo>
                    <a:pt x="5252" y="10942"/>
                  </a:lnTo>
                  <a:cubicBezTo>
                    <a:pt x="5204" y="11013"/>
                    <a:pt x="5240" y="11121"/>
                    <a:pt x="5323" y="11156"/>
                  </a:cubicBezTo>
                  <a:cubicBezTo>
                    <a:pt x="5359" y="11180"/>
                    <a:pt x="5371" y="11180"/>
                    <a:pt x="5406" y="11180"/>
                  </a:cubicBezTo>
                  <a:cubicBezTo>
                    <a:pt x="5466" y="11180"/>
                    <a:pt x="5525" y="11144"/>
                    <a:pt x="5549" y="11085"/>
                  </a:cubicBezTo>
                  <a:lnTo>
                    <a:pt x="6668" y="8858"/>
                  </a:lnTo>
                  <a:cubicBezTo>
                    <a:pt x="6776" y="8656"/>
                    <a:pt x="6728" y="8418"/>
                    <a:pt x="6573" y="8263"/>
                  </a:cubicBezTo>
                  <a:lnTo>
                    <a:pt x="6323" y="8001"/>
                  </a:lnTo>
                  <a:lnTo>
                    <a:pt x="6549" y="7727"/>
                  </a:lnTo>
                  <a:lnTo>
                    <a:pt x="7788" y="8096"/>
                  </a:lnTo>
                  <a:cubicBezTo>
                    <a:pt x="8157" y="8216"/>
                    <a:pt x="8407" y="8561"/>
                    <a:pt x="8407" y="8942"/>
                  </a:cubicBezTo>
                  <a:lnTo>
                    <a:pt x="8407" y="11013"/>
                  </a:lnTo>
                  <a:cubicBezTo>
                    <a:pt x="8407" y="11097"/>
                    <a:pt x="8478" y="11180"/>
                    <a:pt x="8573" y="11180"/>
                  </a:cubicBezTo>
                  <a:cubicBezTo>
                    <a:pt x="8657" y="11180"/>
                    <a:pt x="8740" y="11097"/>
                    <a:pt x="8740" y="11013"/>
                  </a:cubicBezTo>
                  <a:lnTo>
                    <a:pt x="8740" y="8942"/>
                  </a:lnTo>
                  <a:cubicBezTo>
                    <a:pt x="8764" y="8442"/>
                    <a:pt x="8419" y="7965"/>
                    <a:pt x="7907" y="7811"/>
                  </a:cubicBezTo>
                  <a:lnTo>
                    <a:pt x="6716" y="7454"/>
                  </a:lnTo>
                  <a:cubicBezTo>
                    <a:pt x="6716" y="7430"/>
                    <a:pt x="6716" y="7382"/>
                    <a:pt x="6692" y="7358"/>
                  </a:cubicBezTo>
                  <a:cubicBezTo>
                    <a:pt x="6668" y="7251"/>
                    <a:pt x="6597" y="7144"/>
                    <a:pt x="6502" y="7096"/>
                  </a:cubicBezTo>
                  <a:lnTo>
                    <a:pt x="5775" y="6727"/>
                  </a:lnTo>
                  <a:lnTo>
                    <a:pt x="5775" y="6203"/>
                  </a:lnTo>
                  <a:cubicBezTo>
                    <a:pt x="6323" y="5822"/>
                    <a:pt x="6716" y="5227"/>
                    <a:pt x="6799" y="4536"/>
                  </a:cubicBezTo>
                  <a:lnTo>
                    <a:pt x="6906" y="4536"/>
                  </a:lnTo>
                  <a:cubicBezTo>
                    <a:pt x="7228" y="4536"/>
                    <a:pt x="7502" y="4298"/>
                    <a:pt x="7526" y="4001"/>
                  </a:cubicBezTo>
                  <a:cubicBezTo>
                    <a:pt x="7549" y="3834"/>
                    <a:pt x="7490" y="3655"/>
                    <a:pt x="7383" y="3536"/>
                  </a:cubicBezTo>
                  <a:cubicBezTo>
                    <a:pt x="7323" y="3477"/>
                    <a:pt x="7264" y="3441"/>
                    <a:pt x="7192" y="3393"/>
                  </a:cubicBezTo>
                  <a:lnTo>
                    <a:pt x="7192" y="1572"/>
                  </a:lnTo>
                  <a:cubicBezTo>
                    <a:pt x="7192" y="905"/>
                    <a:pt x="6633" y="357"/>
                    <a:pt x="5966" y="357"/>
                  </a:cubicBezTo>
                  <a:lnTo>
                    <a:pt x="5942" y="357"/>
                  </a:lnTo>
                  <a:cubicBezTo>
                    <a:pt x="5644" y="131"/>
                    <a:pt x="5204" y="0"/>
                    <a:pt x="4728"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2289;p71">
              <a:extLst>
                <a:ext uri="{FF2B5EF4-FFF2-40B4-BE49-F238E27FC236}">
                  <a16:creationId xmlns:a16="http://schemas.microsoft.com/office/drawing/2014/main" id="{B7527BCB-C865-2845-9AF8-92B76DA4B29F}"/>
                </a:ext>
              </a:extLst>
            </p:cNvPr>
            <p:cNvSpPr/>
            <p:nvPr/>
          </p:nvSpPr>
          <p:spPr>
            <a:xfrm>
              <a:off x="6012727" y="4085840"/>
              <a:ext cx="37731" cy="37763"/>
            </a:xfrm>
            <a:custGeom>
              <a:avLst/>
              <a:gdLst/>
              <a:ahLst/>
              <a:cxnLst/>
              <a:rect l="l" t="t" r="r" b="b"/>
              <a:pathLst>
                <a:path w="1191" h="1192" extrusionOk="0">
                  <a:moveTo>
                    <a:pt x="595" y="1"/>
                  </a:moveTo>
                  <a:cubicBezTo>
                    <a:pt x="512" y="1"/>
                    <a:pt x="441" y="72"/>
                    <a:pt x="441" y="167"/>
                  </a:cubicBezTo>
                  <a:lnTo>
                    <a:pt x="441" y="429"/>
                  </a:lnTo>
                  <a:lnTo>
                    <a:pt x="167" y="429"/>
                  </a:lnTo>
                  <a:cubicBezTo>
                    <a:pt x="84" y="429"/>
                    <a:pt x="0" y="513"/>
                    <a:pt x="0" y="596"/>
                  </a:cubicBezTo>
                  <a:cubicBezTo>
                    <a:pt x="0" y="691"/>
                    <a:pt x="84" y="763"/>
                    <a:pt x="167" y="763"/>
                  </a:cubicBezTo>
                  <a:lnTo>
                    <a:pt x="441" y="763"/>
                  </a:lnTo>
                  <a:lnTo>
                    <a:pt x="441" y="1025"/>
                  </a:lnTo>
                  <a:cubicBezTo>
                    <a:pt x="441" y="1120"/>
                    <a:pt x="512" y="1191"/>
                    <a:pt x="595" y="1191"/>
                  </a:cubicBezTo>
                  <a:cubicBezTo>
                    <a:pt x="691" y="1191"/>
                    <a:pt x="762" y="1120"/>
                    <a:pt x="762" y="1025"/>
                  </a:cubicBezTo>
                  <a:lnTo>
                    <a:pt x="762" y="763"/>
                  </a:lnTo>
                  <a:lnTo>
                    <a:pt x="1024" y="763"/>
                  </a:lnTo>
                  <a:cubicBezTo>
                    <a:pt x="1119" y="763"/>
                    <a:pt x="1191" y="691"/>
                    <a:pt x="1191" y="596"/>
                  </a:cubicBezTo>
                  <a:cubicBezTo>
                    <a:pt x="1191" y="513"/>
                    <a:pt x="1119" y="429"/>
                    <a:pt x="1024" y="429"/>
                  </a:cubicBezTo>
                  <a:lnTo>
                    <a:pt x="762" y="429"/>
                  </a:lnTo>
                  <a:lnTo>
                    <a:pt x="762" y="167"/>
                  </a:lnTo>
                  <a:cubicBezTo>
                    <a:pt x="762" y="72"/>
                    <a:pt x="691" y="1"/>
                    <a:pt x="59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 name="Google Shape;13933;p74">
            <a:extLst>
              <a:ext uri="{FF2B5EF4-FFF2-40B4-BE49-F238E27FC236}">
                <a16:creationId xmlns:a16="http://schemas.microsoft.com/office/drawing/2014/main" id="{0ADB81FB-F944-FA4A-AD21-774BD87CD983}"/>
              </a:ext>
            </a:extLst>
          </p:cNvPr>
          <p:cNvGrpSpPr/>
          <p:nvPr/>
        </p:nvGrpSpPr>
        <p:grpSpPr>
          <a:xfrm>
            <a:off x="4194984" y="2144709"/>
            <a:ext cx="754042" cy="579745"/>
            <a:chOff x="1781317" y="3391400"/>
            <a:chExt cx="367255" cy="282364"/>
          </a:xfrm>
          <a:solidFill>
            <a:schemeClr val="accent6"/>
          </a:solidFill>
        </p:grpSpPr>
        <p:sp>
          <p:nvSpPr>
            <p:cNvPr id="18" name="Google Shape;13934;p74">
              <a:extLst>
                <a:ext uri="{FF2B5EF4-FFF2-40B4-BE49-F238E27FC236}">
                  <a16:creationId xmlns:a16="http://schemas.microsoft.com/office/drawing/2014/main" id="{9F3D0E56-7C90-E44A-BB48-36DC671F40B3}"/>
                </a:ext>
              </a:extLst>
            </p:cNvPr>
            <p:cNvSpPr/>
            <p:nvPr/>
          </p:nvSpPr>
          <p:spPr>
            <a:xfrm>
              <a:off x="1901061" y="3639610"/>
              <a:ext cx="11013" cy="33772"/>
            </a:xfrm>
            <a:custGeom>
              <a:avLst/>
              <a:gdLst/>
              <a:ahLst/>
              <a:cxnLst/>
              <a:rect l="l" t="t" r="r" b="b"/>
              <a:pathLst>
                <a:path w="346" h="1061" extrusionOk="0">
                  <a:moveTo>
                    <a:pt x="167" y="1"/>
                  </a:moveTo>
                  <a:cubicBezTo>
                    <a:pt x="72" y="1"/>
                    <a:pt x="1" y="72"/>
                    <a:pt x="1" y="167"/>
                  </a:cubicBezTo>
                  <a:lnTo>
                    <a:pt x="1" y="894"/>
                  </a:lnTo>
                  <a:cubicBezTo>
                    <a:pt x="1" y="977"/>
                    <a:pt x="72" y="1060"/>
                    <a:pt x="167" y="1060"/>
                  </a:cubicBezTo>
                  <a:cubicBezTo>
                    <a:pt x="251" y="1060"/>
                    <a:pt x="334" y="977"/>
                    <a:pt x="334" y="894"/>
                  </a:cubicBezTo>
                  <a:lnTo>
                    <a:pt x="334" y="167"/>
                  </a:lnTo>
                  <a:cubicBezTo>
                    <a:pt x="346" y="72"/>
                    <a:pt x="274" y="1"/>
                    <a:pt x="16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3935;p74">
              <a:extLst>
                <a:ext uri="{FF2B5EF4-FFF2-40B4-BE49-F238E27FC236}">
                  <a16:creationId xmlns:a16="http://schemas.microsoft.com/office/drawing/2014/main" id="{6AFBA496-A8F9-FB48-B68B-C3AA6FFBE0BF}"/>
                </a:ext>
              </a:extLst>
            </p:cNvPr>
            <p:cNvSpPr/>
            <p:nvPr/>
          </p:nvSpPr>
          <p:spPr>
            <a:xfrm>
              <a:off x="2016668" y="3639610"/>
              <a:ext cx="10631" cy="33772"/>
            </a:xfrm>
            <a:custGeom>
              <a:avLst/>
              <a:gdLst/>
              <a:ahLst/>
              <a:cxnLst/>
              <a:rect l="l" t="t" r="r" b="b"/>
              <a:pathLst>
                <a:path w="334" h="1061" extrusionOk="0">
                  <a:moveTo>
                    <a:pt x="167" y="1"/>
                  </a:moveTo>
                  <a:cubicBezTo>
                    <a:pt x="71" y="1"/>
                    <a:pt x="0" y="72"/>
                    <a:pt x="0" y="167"/>
                  </a:cubicBezTo>
                  <a:lnTo>
                    <a:pt x="0" y="894"/>
                  </a:lnTo>
                  <a:cubicBezTo>
                    <a:pt x="0" y="977"/>
                    <a:pt x="71" y="1060"/>
                    <a:pt x="167" y="1060"/>
                  </a:cubicBezTo>
                  <a:cubicBezTo>
                    <a:pt x="250" y="1060"/>
                    <a:pt x="333" y="977"/>
                    <a:pt x="333" y="894"/>
                  </a:cubicBezTo>
                  <a:lnTo>
                    <a:pt x="333" y="167"/>
                  </a:lnTo>
                  <a:cubicBezTo>
                    <a:pt x="333" y="72"/>
                    <a:pt x="250" y="1"/>
                    <a:pt x="16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13936;p74">
              <a:extLst>
                <a:ext uri="{FF2B5EF4-FFF2-40B4-BE49-F238E27FC236}">
                  <a16:creationId xmlns:a16="http://schemas.microsoft.com/office/drawing/2014/main" id="{3AF3F46A-9737-514B-8116-FE1095093927}"/>
                </a:ext>
              </a:extLst>
            </p:cNvPr>
            <p:cNvSpPr/>
            <p:nvPr/>
          </p:nvSpPr>
          <p:spPr>
            <a:xfrm>
              <a:off x="1820340" y="3518720"/>
              <a:ext cx="46281" cy="16329"/>
            </a:xfrm>
            <a:custGeom>
              <a:avLst/>
              <a:gdLst/>
              <a:ahLst/>
              <a:cxnLst/>
              <a:rect l="l" t="t" r="r" b="b"/>
              <a:pathLst>
                <a:path w="1454" h="513" extrusionOk="0">
                  <a:moveTo>
                    <a:pt x="167" y="1"/>
                  </a:moveTo>
                  <a:cubicBezTo>
                    <a:pt x="84" y="1"/>
                    <a:pt x="1" y="72"/>
                    <a:pt x="1" y="167"/>
                  </a:cubicBezTo>
                  <a:cubicBezTo>
                    <a:pt x="1" y="251"/>
                    <a:pt x="84" y="334"/>
                    <a:pt x="167" y="334"/>
                  </a:cubicBezTo>
                  <a:cubicBezTo>
                    <a:pt x="370" y="334"/>
                    <a:pt x="917" y="358"/>
                    <a:pt x="1179" y="489"/>
                  </a:cubicBezTo>
                  <a:cubicBezTo>
                    <a:pt x="1215" y="513"/>
                    <a:pt x="1227" y="513"/>
                    <a:pt x="1263" y="513"/>
                  </a:cubicBezTo>
                  <a:cubicBezTo>
                    <a:pt x="1310" y="513"/>
                    <a:pt x="1382" y="477"/>
                    <a:pt x="1406" y="417"/>
                  </a:cubicBezTo>
                  <a:cubicBezTo>
                    <a:pt x="1453" y="346"/>
                    <a:pt x="1417" y="239"/>
                    <a:pt x="1334" y="191"/>
                  </a:cubicBezTo>
                  <a:cubicBezTo>
                    <a:pt x="941" y="1"/>
                    <a:pt x="203" y="1"/>
                    <a:pt x="16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3937;p74">
              <a:extLst>
                <a:ext uri="{FF2B5EF4-FFF2-40B4-BE49-F238E27FC236}">
                  <a16:creationId xmlns:a16="http://schemas.microsoft.com/office/drawing/2014/main" id="{30351109-7829-BF42-BA17-F446A4C867B2}"/>
                </a:ext>
              </a:extLst>
            </p:cNvPr>
            <p:cNvSpPr/>
            <p:nvPr/>
          </p:nvSpPr>
          <p:spPr>
            <a:xfrm>
              <a:off x="1802898" y="3628247"/>
              <a:ext cx="11045" cy="45135"/>
            </a:xfrm>
            <a:custGeom>
              <a:avLst/>
              <a:gdLst/>
              <a:ahLst/>
              <a:cxnLst/>
              <a:rect l="l" t="t" r="r" b="b"/>
              <a:pathLst>
                <a:path w="347" h="1418" extrusionOk="0">
                  <a:moveTo>
                    <a:pt x="168" y="1"/>
                  </a:moveTo>
                  <a:cubicBezTo>
                    <a:pt x="72" y="1"/>
                    <a:pt x="1" y="72"/>
                    <a:pt x="1" y="167"/>
                  </a:cubicBezTo>
                  <a:lnTo>
                    <a:pt x="1" y="1251"/>
                  </a:lnTo>
                  <a:cubicBezTo>
                    <a:pt x="1" y="1334"/>
                    <a:pt x="72" y="1417"/>
                    <a:pt x="168" y="1417"/>
                  </a:cubicBezTo>
                  <a:cubicBezTo>
                    <a:pt x="263" y="1417"/>
                    <a:pt x="334" y="1334"/>
                    <a:pt x="334" y="1251"/>
                  </a:cubicBezTo>
                  <a:lnTo>
                    <a:pt x="334" y="167"/>
                  </a:lnTo>
                  <a:cubicBezTo>
                    <a:pt x="346" y="72"/>
                    <a:pt x="275" y="1"/>
                    <a:pt x="16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13938;p74">
              <a:extLst>
                <a:ext uri="{FF2B5EF4-FFF2-40B4-BE49-F238E27FC236}">
                  <a16:creationId xmlns:a16="http://schemas.microsoft.com/office/drawing/2014/main" id="{D0FBAD63-0406-E94F-A707-A2827C8B3C04}"/>
                </a:ext>
              </a:extLst>
            </p:cNvPr>
            <p:cNvSpPr/>
            <p:nvPr/>
          </p:nvSpPr>
          <p:spPr>
            <a:xfrm>
              <a:off x="1781317" y="3391400"/>
              <a:ext cx="367255" cy="282364"/>
            </a:xfrm>
            <a:custGeom>
              <a:avLst/>
              <a:gdLst/>
              <a:ahLst/>
              <a:cxnLst/>
              <a:rect l="l" t="t" r="r" b="b"/>
              <a:pathLst>
                <a:path w="11538" h="8871" extrusionOk="0">
                  <a:moveTo>
                    <a:pt x="9728" y="2703"/>
                  </a:moveTo>
                  <a:cubicBezTo>
                    <a:pt x="10049" y="2703"/>
                    <a:pt x="10287" y="2917"/>
                    <a:pt x="10287" y="3167"/>
                  </a:cubicBezTo>
                  <a:lnTo>
                    <a:pt x="10287" y="3203"/>
                  </a:lnTo>
                  <a:cubicBezTo>
                    <a:pt x="10121" y="3120"/>
                    <a:pt x="9930" y="3096"/>
                    <a:pt x="9728" y="3096"/>
                  </a:cubicBezTo>
                  <a:cubicBezTo>
                    <a:pt x="9537" y="3096"/>
                    <a:pt x="9347" y="3143"/>
                    <a:pt x="9180" y="3203"/>
                  </a:cubicBezTo>
                  <a:lnTo>
                    <a:pt x="9180" y="3167"/>
                  </a:lnTo>
                  <a:cubicBezTo>
                    <a:pt x="9180" y="2917"/>
                    <a:pt x="9430" y="2703"/>
                    <a:pt x="9728" y="2703"/>
                  </a:cubicBezTo>
                  <a:close/>
                  <a:moveTo>
                    <a:pt x="9728" y="3405"/>
                  </a:moveTo>
                  <a:cubicBezTo>
                    <a:pt x="10347" y="3405"/>
                    <a:pt x="10835" y="3893"/>
                    <a:pt x="10835" y="4513"/>
                  </a:cubicBezTo>
                  <a:cubicBezTo>
                    <a:pt x="10835" y="4632"/>
                    <a:pt x="10811" y="4751"/>
                    <a:pt x="10775" y="4846"/>
                  </a:cubicBezTo>
                  <a:cubicBezTo>
                    <a:pt x="10299" y="4358"/>
                    <a:pt x="9454" y="4167"/>
                    <a:pt x="9406" y="4167"/>
                  </a:cubicBezTo>
                  <a:cubicBezTo>
                    <a:pt x="9392" y="4160"/>
                    <a:pt x="9377" y="4157"/>
                    <a:pt x="9362" y="4157"/>
                  </a:cubicBezTo>
                  <a:cubicBezTo>
                    <a:pt x="9325" y="4157"/>
                    <a:pt x="9285" y="4174"/>
                    <a:pt x="9251" y="4191"/>
                  </a:cubicBezTo>
                  <a:cubicBezTo>
                    <a:pt x="9216" y="4227"/>
                    <a:pt x="9192" y="4274"/>
                    <a:pt x="9192" y="4334"/>
                  </a:cubicBezTo>
                  <a:cubicBezTo>
                    <a:pt x="9192" y="4334"/>
                    <a:pt x="9180" y="4441"/>
                    <a:pt x="9061" y="4572"/>
                  </a:cubicBezTo>
                  <a:cubicBezTo>
                    <a:pt x="9001" y="4632"/>
                    <a:pt x="9001" y="4751"/>
                    <a:pt x="9061" y="4810"/>
                  </a:cubicBezTo>
                  <a:cubicBezTo>
                    <a:pt x="9091" y="4840"/>
                    <a:pt x="9135" y="4855"/>
                    <a:pt x="9180" y="4855"/>
                  </a:cubicBezTo>
                  <a:cubicBezTo>
                    <a:pt x="9225" y="4855"/>
                    <a:pt x="9269" y="4840"/>
                    <a:pt x="9299" y="4810"/>
                  </a:cubicBezTo>
                  <a:cubicBezTo>
                    <a:pt x="9394" y="4715"/>
                    <a:pt x="9454" y="4608"/>
                    <a:pt x="9478" y="4536"/>
                  </a:cubicBezTo>
                  <a:cubicBezTo>
                    <a:pt x="9763" y="4632"/>
                    <a:pt x="10359" y="4834"/>
                    <a:pt x="10621" y="5203"/>
                  </a:cubicBezTo>
                  <a:cubicBezTo>
                    <a:pt x="10561" y="5668"/>
                    <a:pt x="10192" y="5977"/>
                    <a:pt x="9728" y="5977"/>
                  </a:cubicBezTo>
                  <a:cubicBezTo>
                    <a:pt x="9251" y="5977"/>
                    <a:pt x="8870" y="5620"/>
                    <a:pt x="8823" y="5167"/>
                  </a:cubicBezTo>
                  <a:cubicBezTo>
                    <a:pt x="8823" y="5132"/>
                    <a:pt x="8811" y="5120"/>
                    <a:pt x="8799" y="5084"/>
                  </a:cubicBezTo>
                  <a:cubicBezTo>
                    <a:pt x="8692" y="4906"/>
                    <a:pt x="8632" y="4715"/>
                    <a:pt x="8632" y="4513"/>
                  </a:cubicBezTo>
                  <a:cubicBezTo>
                    <a:pt x="8632" y="3893"/>
                    <a:pt x="9120" y="3405"/>
                    <a:pt x="9728" y="3405"/>
                  </a:cubicBezTo>
                  <a:close/>
                  <a:moveTo>
                    <a:pt x="3048" y="3405"/>
                  </a:moveTo>
                  <a:lnTo>
                    <a:pt x="3048" y="4108"/>
                  </a:lnTo>
                  <a:cubicBezTo>
                    <a:pt x="3048" y="4227"/>
                    <a:pt x="3024" y="4334"/>
                    <a:pt x="2977" y="4429"/>
                  </a:cubicBezTo>
                  <a:lnTo>
                    <a:pt x="2882" y="4608"/>
                  </a:lnTo>
                  <a:cubicBezTo>
                    <a:pt x="2870" y="4644"/>
                    <a:pt x="2870" y="4655"/>
                    <a:pt x="2870" y="4691"/>
                  </a:cubicBezTo>
                  <a:lnTo>
                    <a:pt x="2870" y="5048"/>
                  </a:lnTo>
                  <a:cubicBezTo>
                    <a:pt x="2870" y="5298"/>
                    <a:pt x="2763" y="5537"/>
                    <a:pt x="2584" y="5703"/>
                  </a:cubicBezTo>
                  <a:cubicBezTo>
                    <a:pt x="2413" y="5885"/>
                    <a:pt x="2203" y="5981"/>
                    <a:pt x="1989" y="5981"/>
                  </a:cubicBezTo>
                  <a:cubicBezTo>
                    <a:pt x="1965" y="5981"/>
                    <a:pt x="1941" y="5979"/>
                    <a:pt x="1917" y="5977"/>
                  </a:cubicBezTo>
                  <a:cubicBezTo>
                    <a:pt x="1429" y="5965"/>
                    <a:pt x="1024" y="5537"/>
                    <a:pt x="1024" y="5013"/>
                  </a:cubicBezTo>
                  <a:lnTo>
                    <a:pt x="1024" y="4703"/>
                  </a:lnTo>
                  <a:cubicBezTo>
                    <a:pt x="1024" y="4667"/>
                    <a:pt x="1024" y="4644"/>
                    <a:pt x="1012" y="4632"/>
                  </a:cubicBezTo>
                  <a:lnTo>
                    <a:pt x="905" y="4417"/>
                  </a:lnTo>
                  <a:cubicBezTo>
                    <a:pt x="858" y="4346"/>
                    <a:pt x="846" y="4251"/>
                    <a:pt x="846" y="4167"/>
                  </a:cubicBezTo>
                  <a:lnTo>
                    <a:pt x="846" y="4144"/>
                  </a:lnTo>
                  <a:cubicBezTo>
                    <a:pt x="846" y="3751"/>
                    <a:pt x="1179" y="3405"/>
                    <a:pt x="1596" y="3405"/>
                  </a:cubicBezTo>
                  <a:close/>
                  <a:moveTo>
                    <a:pt x="5763" y="322"/>
                  </a:moveTo>
                  <a:cubicBezTo>
                    <a:pt x="6358" y="322"/>
                    <a:pt x="6870" y="536"/>
                    <a:pt x="7263" y="905"/>
                  </a:cubicBezTo>
                  <a:cubicBezTo>
                    <a:pt x="7668" y="1298"/>
                    <a:pt x="7882" y="1858"/>
                    <a:pt x="7942" y="2524"/>
                  </a:cubicBezTo>
                  <a:cubicBezTo>
                    <a:pt x="8085" y="4346"/>
                    <a:pt x="8227" y="5346"/>
                    <a:pt x="8287" y="5703"/>
                  </a:cubicBezTo>
                  <a:lnTo>
                    <a:pt x="8287" y="5715"/>
                  </a:lnTo>
                  <a:cubicBezTo>
                    <a:pt x="8108" y="5834"/>
                    <a:pt x="7763" y="6025"/>
                    <a:pt x="7215" y="6179"/>
                  </a:cubicBezTo>
                  <a:lnTo>
                    <a:pt x="6930" y="6060"/>
                  </a:lnTo>
                  <a:cubicBezTo>
                    <a:pt x="6858" y="6025"/>
                    <a:pt x="6811" y="5953"/>
                    <a:pt x="6811" y="5882"/>
                  </a:cubicBezTo>
                  <a:lnTo>
                    <a:pt x="6811" y="5298"/>
                  </a:lnTo>
                  <a:cubicBezTo>
                    <a:pt x="7370" y="4941"/>
                    <a:pt x="7727" y="4334"/>
                    <a:pt x="7727" y="3632"/>
                  </a:cubicBezTo>
                  <a:lnTo>
                    <a:pt x="7727" y="3322"/>
                  </a:lnTo>
                  <a:cubicBezTo>
                    <a:pt x="7727" y="3108"/>
                    <a:pt x="7632" y="2917"/>
                    <a:pt x="7489" y="2786"/>
                  </a:cubicBezTo>
                  <a:cubicBezTo>
                    <a:pt x="7144" y="2489"/>
                    <a:pt x="6370" y="1965"/>
                    <a:pt x="5025" y="1834"/>
                  </a:cubicBezTo>
                  <a:cubicBezTo>
                    <a:pt x="5015" y="1831"/>
                    <a:pt x="5005" y="1830"/>
                    <a:pt x="4995" y="1830"/>
                  </a:cubicBezTo>
                  <a:cubicBezTo>
                    <a:pt x="4920" y="1830"/>
                    <a:pt x="4846" y="1903"/>
                    <a:pt x="4846" y="1977"/>
                  </a:cubicBezTo>
                  <a:cubicBezTo>
                    <a:pt x="4834" y="2072"/>
                    <a:pt x="4906" y="2155"/>
                    <a:pt x="5001" y="2155"/>
                  </a:cubicBezTo>
                  <a:cubicBezTo>
                    <a:pt x="6251" y="2274"/>
                    <a:pt x="6954" y="2750"/>
                    <a:pt x="7263" y="3024"/>
                  </a:cubicBezTo>
                  <a:cubicBezTo>
                    <a:pt x="7335" y="3096"/>
                    <a:pt x="7382" y="3179"/>
                    <a:pt x="7382" y="3298"/>
                  </a:cubicBezTo>
                  <a:lnTo>
                    <a:pt x="7382" y="3620"/>
                  </a:lnTo>
                  <a:cubicBezTo>
                    <a:pt x="7382" y="4525"/>
                    <a:pt x="6632" y="5251"/>
                    <a:pt x="5739" y="5251"/>
                  </a:cubicBezTo>
                  <a:cubicBezTo>
                    <a:pt x="4846" y="5251"/>
                    <a:pt x="4108" y="4513"/>
                    <a:pt x="4108" y="3620"/>
                  </a:cubicBezTo>
                  <a:lnTo>
                    <a:pt x="4108" y="3465"/>
                  </a:lnTo>
                  <a:cubicBezTo>
                    <a:pt x="4108" y="3405"/>
                    <a:pt x="4132" y="3346"/>
                    <a:pt x="4191" y="3298"/>
                  </a:cubicBezTo>
                  <a:cubicBezTo>
                    <a:pt x="4406" y="3179"/>
                    <a:pt x="4691" y="2965"/>
                    <a:pt x="4822" y="2572"/>
                  </a:cubicBezTo>
                  <a:cubicBezTo>
                    <a:pt x="4846" y="2489"/>
                    <a:pt x="4810" y="2393"/>
                    <a:pt x="4715" y="2369"/>
                  </a:cubicBezTo>
                  <a:cubicBezTo>
                    <a:pt x="4696" y="2361"/>
                    <a:pt x="4676" y="2357"/>
                    <a:pt x="4657" y="2357"/>
                  </a:cubicBezTo>
                  <a:cubicBezTo>
                    <a:pt x="4592" y="2357"/>
                    <a:pt x="4531" y="2401"/>
                    <a:pt x="4513" y="2465"/>
                  </a:cubicBezTo>
                  <a:cubicBezTo>
                    <a:pt x="4417" y="2750"/>
                    <a:pt x="4191" y="2917"/>
                    <a:pt x="4048" y="3024"/>
                  </a:cubicBezTo>
                  <a:cubicBezTo>
                    <a:pt x="3882" y="3108"/>
                    <a:pt x="3775" y="3286"/>
                    <a:pt x="3775" y="3465"/>
                  </a:cubicBezTo>
                  <a:lnTo>
                    <a:pt x="3775" y="3620"/>
                  </a:lnTo>
                  <a:cubicBezTo>
                    <a:pt x="3775" y="4310"/>
                    <a:pt x="4132" y="4929"/>
                    <a:pt x="4691" y="5287"/>
                  </a:cubicBezTo>
                  <a:lnTo>
                    <a:pt x="4691" y="5858"/>
                  </a:lnTo>
                  <a:cubicBezTo>
                    <a:pt x="4691" y="5941"/>
                    <a:pt x="4644" y="6013"/>
                    <a:pt x="4572" y="6037"/>
                  </a:cubicBezTo>
                  <a:lnTo>
                    <a:pt x="4287" y="6156"/>
                  </a:lnTo>
                  <a:cubicBezTo>
                    <a:pt x="3739" y="6013"/>
                    <a:pt x="3394" y="5822"/>
                    <a:pt x="3227" y="5715"/>
                  </a:cubicBezTo>
                  <a:lnTo>
                    <a:pt x="3227" y="5703"/>
                  </a:lnTo>
                  <a:cubicBezTo>
                    <a:pt x="3286" y="5346"/>
                    <a:pt x="3441" y="4346"/>
                    <a:pt x="3572" y="2524"/>
                  </a:cubicBezTo>
                  <a:cubicBezTo>
                    <a:pt x="3620" y="1858"/>
                    <a:pt x="3858" y="1310"/>
                    <a:pt x="4251" y="905"/>
                  </a:cubicBezTo>
                  <a:cubicBezTo>
                    <a:pt x="4644" y="524"/>
                    <a:pt x="5168" y="322"/>
                    <a:pt x="5763" y="322"/>
                  </a:cubicBezTo>
                  <a:close/>
                  <a:moveTo>
                    <a:pt x="2917" y="5870"/>
                  </a:moveTo>
                  <a:cubicBezTo>
                    <a:pt x="2941" y="5929"/>
                    <a:pt x="2989" y="5977"/>
                    <a:pt x="3036" y="6013"/>
                  </a:cubicBezTo>
                  <a:cubicBezTo>
                    <a:pt x="3167" y="6096"/>
                    <a:pt x="3417" y="6251"/>
                    <a:pt x="3810" y="6382"/>
                  </a:cubicBezTo>
                  <a:lnTo>
                    <a:pt x="3334" y="6596"/>
                  </a:lnTo>
                  <a:lnTo>
                    <a:pt x="2798" y="6441"/>
                  </a:lnTo>
                  <a:cubicBezTo>
                    <a:pt x="2667" y="6394"/>
                    <a:pt x="2667" y="6382"/>
                    <a:pt x="2667" y="6358"/>
                  </a:cubicBezTo>
                  <a:lnTo>
                    <a:pt x="2667" y="6120"/>
                  </a:lnTo>
                  <a:cubicBezTo>
                    <a:pt x="2727" y="6072"/>
                    <a:pt x="2763" y="6025"/>
                    <a:pt x="2822" y="5977"/>
                  </a:cubicBezTo>
                  <a:cubicBezTo>
                    <a:pt x="2858" y="5953"/>
                    <a:pt x="2882" y="5906"/>
                    <a:pt x="2917" y="5870"/>
                  </a:cubicBezTo>
                  <a:close/>
                  <a:moveTo>
                    <a:pt x="8620" y="5620"/>
                  </a:moveTo>
                  <a:cubicBezTo>
                    <a:pt x="8704" y="5822"/>
                    <a:pt x="8859" y="5977"/>
                    <a:pt x="9037" y="6096"/>
                  </a:cubicBezTo>
                  <a:lnTo>
                    <a:pt x="9037" y="6453"/>
                  </a:lnTo>
                  <a:lnTo>
                    <a:pt x="9013" y="6453"/>
                  </a:lnTo>
                  <a:lnTo>
                    <a:pt x="8478" y="6739"/>
                  </a:lnTo>
                  <a:cubicBezTo>
                    <a:pt x="8478" y="6739"/>
                    <a:pt x="8466" y="6739"/>
                    <a:pt x="8466" y="6727"/>
                  </a:cubicBezTo>
                  <a:lnTo>
                    <a:pt x="7692" y="6382"/>
                  </a:lnTo>
                  <a:cubicBezTo>
                    <a:pt x="8061" y="6251"/>
                    <a:pt x="8335" y="6096"/>
                    <a:pt x="8466" y="6013"/>
                  </a:cubicBezTo>
                  <a:cubicBezTo>
                    <a:pt x="8585" y="5941"/>
                    <a:pt x="8644" y="5798"/>
                    <a:pt x="8620" y="5656"/>
                  </a:cubicBezTo>
                  <a:lnTo>
                    <a:pt x="8620" y="5620"/>
                  </a:lnTo>
                  <a:close/>
                  <a:moveTo>
                    <a:pt x="2322" y="6263"/>
                  </a:moveTo>
                  <a:lnTo>
                    <a:pt x="2322" y="6334"/>
                  </a:lnTo>
                  <a:cubicBezTo>
                    <a:pt x="2322" y="6370"/>
                    <a:pt x="2322" y="6418"/>
                    <a:pt x="2334" y="6441"/>
                  </a:cubicBezTo>
                  <a:lnTo>
                    <a:pt x="1929" y="6834"/>
                  </a:lnTo>
                  <a:lnTo>
                    <a:pt x="1548" y="6441"/>
                  </a:lnTo>
                  <a:cubicBezTo>
                    <a:pt x="1560" y="6418"/>
                    <a:pt x="1560" y="6382"/>
                    <a:pt x="1560" y="6334"/>
                  </a:cubicBezTo>
                  <a:lnTo>
                    <a:pt x="1560" y="6263"/>
                  </a:lnTo>
                  <a:cubicBezTo>
                    <a:pt x="1667" y="6299"/>
                    <a:pt x="1786" y="6322"/>
                    <a:pt x="1905" y="6322"/>
                  </a:cubicBezTo>
                  <a:lnTo>
                    <a:pt x="1953" y="6322"/>
                  </a:lnTo>
                  <a:cubicBezTo>
                    <a:pt x="2084" y="6322"/>
                    <a:pt x="2203" y="6310"/>
                    <a:pt x="2322" y="6263"/>
                  </a:cubicBezTo>
                  <a:close/>
                  <a:moveTo>
                    <a:pt x="10109" y="6275"/>
                  </a:moveTo>
                  <a:lnTo>
                    <a:pt x="10109" y="6453"/>
                  </a:lnTo>
                  <a:cubicBezTo>
                    <a:pt x="10109" y="6513"/>
                    <a:pt x="10121" y="6572"/>
                    <a:pt x="10144" y="6620"/>
                  </a:cubicBezTo>
                  <a:lnTo>
                    <a:pt x="10002" y="6775"/>
                  </a:lnTo>
                  <a:cubicBezTo>
                    <a:pt x="9924" y="6840"/>
                    <a:pt x="9832" y="6873"/>
                    <a:pt x="9740" y="6873"/>
                  </a:cubicBezTo>
                  <a:cubicBezTo>
                    <a:pt x="9647" y="6873"/>
                    <a:pt x="9555" y="6840"/>
                    <a:pt x="9478" y="6775"/>
                  </a:cubicBezTo>
                  <a:lnTo>
                    <a:pt x="9311" y="6620"/>
                  </a:lnTo>
                  <a:cubicBezTo>
                    <a:pt x="9347" y="6572"/>
                    <a:pt x="9359" y="6513"/>
                    <a:pt x="9359" y="6453"/>
                  </a:cubicBezTo>
                  <a:lnTo>
                    <a:pt x="9359" y="6275"/>
                  </a:lnTo>
                  <a:cubicBezTo>
                    <a:pt x="9478" y="6310"/>
                    <a:pt x="9597" y="6334"/>
                    <a:pt x="9728" y="6334"/>
                  </a:cubicBezTo>
                  <a:cubicBezTo>
                    <a:pt x="9859" y="6334"/>
                    <a:pt x="9978" y="6322"/>
                    <a:pt x="10109" y="6275"/>
                  </a:cubicBezTo>
                  <a:close/>
                  <a:moveTo>
                    <a:pt x="6501" y="5477"/>
                  </a:moveTo>
                  <a:lnTo>
                    <a:pt x="6501" y="5882"/>
                  </a:lnTo>
                  <a:cubicBezTo>
                    <a:pt x="6501" y="6084"/>
                    <a:pt x="6620" y="6275"/>
                    <a:pt x="6811" y="6370"/>
                  </a:cubicBezTo>
                  <a:lnTo>
                    <a:pt x="7073" y="6477"/>
                  </a:lnTo>
                  <a:cubicBezTo>
                    <a:pt x="6799" y="6953"/>
                    <a:pt x="6299" y="7263"/>
                    <a:pt x="5739" y="7263"/>
                  </a:cubicBezTo>
                  <a:cubicBezTo>
                    <a:pt x="5191" y="7263"/>
                    <a:pt x="4691" y="6953"/>
                    <a:pt x="4453" y="6477"/>
                  </a:cubicBezTo>
                  <a:lnTo>
                    <a:pt x="4703" y="6370"/>
                  </a:lnTo>
                  <a:cubicBezTo>
                    <a:pt x="4894" y="6275"/>
                    <a:pt x="5013" y="6084"/>
                    <a:pt x="5013" y="5882"/>
                  </a:cubicBezTo>
                  <a:lnTo>
                    <a:pt x="5013" y="5477"/>
                  </a:lnTo>
                  <a:cubicBezTo>
                    <a:pt x="5239" y="5560"/>
                    <a:pt x="5489" y="5620"/>
                    <a:pt x="5763" y="5620"/>
                  </a:cubicBezTo>
                  <a:cubicBezTo>
                    <a:pt x="6025" y="5620"/>
                    <a:pt x="6263" y="5584"/>
                    <a:pt x="6501" y="5477"/>
                  </a:cubicBezTo>
                  <a:close/>
                  <a:moveTo>
                    <a:pt x="5763" y="0"/>
                  </a:moveTo>
                  <a:cubicBezTo>
                    <a:pt x="5072" y="0"/>
                    <a:pt x="4465" y="238"/>
                    <a:pt x="4013" y="679"/>
                  </a:cubicBezTo>
                  <a:cubicBezTo>
                    <a:pt x="3560" y="1131"/>
                    <a:pt x="3286" y="1774"/>
                    <a:pt x="3239" y="2512"/>
                  </a:cubicBezTo>
                  <a:cubicBezTo>
                    <a:pt x="3227" y="2703"/>
                    <a:pt x="3215" y="2905"/>
                    <a:pt x="3203" y="3084"/>
                  </a:cubicBezTo>
                  <a:lnTo>
                    <a:pt x="1608" y="3084"/>
                  </a:lnTo>
                  <a:cubicBezTo>
                    <a:pt x="1012" y="3084"/>
                    <a:pt x="536" y="3560"/>
                    <a:pt x="536" y="4155"/>
                  </a:cubicBezTo>
                  <a:lnTo>
                    <a:pt x="536" y="4167"/>
                  </a:lnTo>
                  <a:cubicBezTo>
                    <a:pt x="536" y="4298"/>
                    <a:pt x="560" y="4453"/>
                    <a:pt x="619" y="4572"/>
                  </a:cubicBezTo>
                  <a:lnTo>
                    <a:pt x="715" y="4751"/>
                  </a:lnTo>
                  <a:lnTo>
                    <a:pt x="715" y="5025"/>
                  </a:lnTo>
                  <a:cubicBezTo>
                    <a:pt x="715" y="5465"/>
                    <a:pt x="941" y="5858"/>
                    <a:pt x="1262" y="6096"/>
                  </a:cubicBezTo>
                  <a:lnTo>
                    <a:pt x="1262" y="6334"/>
                  </a:lnTo>
                  <a:cubicBezTo>
                    <a:pt x="1262" y="6370"/>
                    <a:pt x="1250" y="6394"/>
                    <a:pt x="1215" y="6418"/>
                  </a:cubicBezTo>
                  <a:lnTo>
                    <a:pt x="524" y="6608"/>
                  </a:lnTo>
                  <a:cubicBezTo>
                    <a:pt x="226" y="6691"/>
                    <a:pt x="0" y="6977"/>
                    <a:pt x="0" y="7287"/>
                  </a:cubicBezTo>
                  <a:lnTo>
                    <a:pt x="0" y="8692"/>
                  </a:lnTo>
                  <a:cubicBezTo>
                    <a:pt x="0" y="8775"/>
                    <a:pt x="72" y="8858"/>
                    <a:pt x="167" y="8858"/>
                  </a:cubicBezTo>
                  <a:cubicBezTo>
                    <a:pt x="250" y="8858"/>
                    <a:pt x="322" y="8775"/>
                    <a:pt x="322" y="8692"/>
                  </a:cubicBezTo>
                  <a:lnTo>
                    <a:pt x="322" y="7287"/>
                  </a:lnTo>
                  <a:cubicBezTo>
                    <a:pt x="322" y="7132"/>
                    <a:pt x="441" y="6977"/>
                    <a:pt x="596" y="6930"/>
                  </a:cubicBezTo>
                  <a:lnTo>
                    <a:pt x="1298" y="6739"/>
                  </a:lnTo>
                  <a:cubicBezTo>
                    <a:pt x="1322" y="6739"/>
                    <a:pt x="1334" y="6727"/>
                    <a:pt x="1369" y="6715"/>
                  </a:cubicBezTo>
                  <a:lnTo>
                    <a:pt x="1798" y="7144"/>
                  </a:lnTo>
                  <a:lnTo>
                    <a:pt x="1798" y="8704"/>
                  </a:lnTo>
                  <a:cubicBezTo>
                    <a:pt x="1798" y="8799"/>
                    <a:pt x="1870" y="8870"/>
                    <a:pt x="1965" y="8870"/>
                  </a:cubicBezTo>
                  <a:cubicBezTo>
                    <a:pt x="2048" y="8870"/>
                    <a:pt x="2131" y="8799"/>
                    <a:pt x="2131" y="8704"/>
                  </a:cubicBezTo>
                  <a:lnTo>
                    <a:pt x="2131" y="7144"/>
                  </a:lnTo>
                  <a:lnTo>
                    <a:pt x="2560" y="6715"/>
                  </a:lnTo>
                  <a:cubicBezTo>
                    <a:pt x="2620" y="6739"/>
                    <a:pt x="2679" y="6751"/>
                    <a:pt x="2727" y="6775"/>
                  </a:cubicBezTo>
                  <a:lnTo>
                    <a:pt x="2905" y="6811"/>
                  </a:lnTo>
                  <a:cubicBezTo>
                    <a:pt x="2667" y="6977"/>
                    <a:pt x="2524" y="7251"/>
                    <a:pt x="2524" y="7549"/>
                  </a:cubicBezTo>
                  <a:lnTo>
                    <a:pt x="2524" y="8704"/>
                  </a:lnTo>
                  <a:cubicBezTo>
                    <a:pt x="2524" y="8799"/>
                    <a:pt x="2608" y="8870"/>
                    <a:pt x="2691" y="8870"/>
                  </a:cubicBezTo>
                  <a:cubicBezTo>
                    <a:pt x="2786" y="8870"/>
                    <a:pt x="2858" y="8799"/>
                    <a:pt x="2858" y="8704"/>
                  </a:cubicBezTo>
                  <a:lnTo>
                    <a:pt x="2858" y="7549"/>
                  </a:lnTo>
                  <a:cubicBezTo>
                    <a:pt x="2858" y="7322"/>
                    <a:pt x="2989" y="7132"/>
                    <a:pt x="3179" y="7037"/>
                  </a:cubicBezTo>
                  <a:lnTo>
                    <a:pt x="4156" y="6608"/>
                  </a:lnTo>
                  <a:cubicBezTo>
                    <a:pt x="4453" y="7215"/>
                    <a:pt x="5072" y="7608"/>
                    <a:pt x="5763" y="7608"/>
                  </a:cubicBezTo>
                  <a:cubicBezTo>
                    <a:pt x="6442" y="7608"/>
                    <a:pt x="7073" y="7215"/>
                    <a:pt x="7370" y="6608"/>
                  </a:cubicBezTo>
                  <a:lnTo>
                    <a:pt x="8335" y="7037"/>
                  </a:lnTo>
                  <a:cubicBezTo>
                    <a:pt x="8537" y="7132"/>
                    <a:pt x="8656" y="7322"/>
                    <a:pt x="8656" y="7549"/>
                  </a:cubicBezTo>
                  <a:lnTo>
                    <a:pt x="8656" y="8704"/>
                  </a:lnTo>
                  <a:cubicBezTo>
                    <a:pt x="8656" y="8799"/>
                    <a:pt x="8739" y="8870"/>
                    <a:pt x="8823" y="8870"/>
                  </a:cubicBezTo>
                  <a:cubicBezTo>
                    <a:pt x="8918" y="8870"/>
                    <a:pt x="8989" y="8799"/>
                    <a:pt x="8989" y="8704"/>
                  </a:cubicBezTo>
                  <a:lnTo>
                    <a:pt x="8989" y="7549"/>
                  </a:lnTo>
                  <a:cubicBezTo>
                    <a:pt x="8989" y="7322"/>
                    <a:pt x="8918" y="7132"/>
                    <a:pt x="8775" y="6965"/>
                  </a:cubicBezTo>
                  <a:lnTo>
                    <a:pt x="9049" y="6834"/>
                  </a:lnTo>
                  <a:lnTo>
                    <a:pt x="9240" y="7025"/>
                  </a:lnTo>
                  <a:cubicBezTo>
                    <a:pt x="9370" y="7156"/>
                    <a:pt x="9549" y="7215"/>
                    <a:pt x="9728" y="7215"/>
                  </a:cubicBezTo>
                  <a:cubicBezTo>
                    <a:pt x="9906" y="7215"/>
                    <a:pt x="10085" y="7156"/>
                    <a:pt x="10228" y="7025"/>
                  </a:cubicBezTo>
                  <a:lnTo>
                    <a:pt x="10418" y="6834"/>
                  </a:lnTo>
                  <a:lnTo>
                    <a:pt x="10978" y="7108"/>
                  </a:lnTo>
                  <a:cubicBezTo>
                    <a:pt x="11121" y="7168"/>
                    <a:pt x="11192" y="7311"/>
                    <a:pt x="11192" y="7442"/>
                  </a:cubicBezTo>
                  <a:lnTo>
                    <a:pt x="11192" y="8692"/>
                  </a:lnTo>
                  <a:cubicBezTo>
                    <a:pt x="11192" y="8775"/>
                    <a:pt x="11264" y="8858"/>
                    <a:pt x="11359" y="8858"/>
                  </a:cubicBezTo>
                  <a:cubicBezTo>
                    <a:pt x="11442" y="8858"/>
                    <a:pt x="11514" y="8775"/>
                    <a:pt x="11514" y="8692"/>
                  </a:cubicBezTo>
                  <a:lnTo>
                    <a:pt x="11514" y="7442"/>
                  </a:lnTo>
                  <a:cubicBezTo>
                    <a:pt x="11537" y="7168"/>
                    <a:pt x="11383" y="6930"/>
                    <a:pt x="11145" y="6799"/>
                  </a:cubicBezTo>
                  <a:lnTo>
                    <a:pt x="10466" y="6453"/>
                  </a:lnTo>
                  <a:lnTo>
                    <a:pt x="10466" y="6441"/>
                  </a:lnTo>
                  <a:lnTo>
                    <a:pt x="10466" y="6096"/>
                  </a:lnTo>
                  <a:cubicBezTo>
                    <a:pt x="10740" y="5906"/>
                    <a:pt x="10942" y="5596"/>
                    <a:pt x="11002" y="5239"/>
                  </a:cubicBezTo>
                  <a:cubicBezTo>
                    <a:pt x="11133" y="5013"/>
                    <a:pt x="11192" y="4775"/>
                    <a:pt x="11192" y="4525"/>
                  </a:cubicBezTo>
                  <a:cubicBezTo>
                    <a:pt x="11192" y="4048"/>
                    <a:pt x="10966" y="3632"/>
                    <a:pt x="10609" y="3382"/>
                  </a:cubicBezTo>
                  <a:cubicBezTo>
                    <a:pt x="10621" y="3298"/>
                    <a:pt x="10644" y="3239"/>
                    <a:pt x="10644" y="3167"/>
                  </a:cubicBezTo>
                  <a:cubicBezTo>
                    <a:pt x="10644" y="2727"/>
                    <a:pt x="10240" y="2369"/>
                    <a:pt x="9751" y="2369"/>
                  </a:cubicBezTo>
                  <a:cubicBezTo>
                    <a:pt x="9251" y="2369"/>
                    <a:pt x="8859" y="2727"/>
                    <a:pt x="8859" y="3167"/>
                  </a:cubicBezTo>
                  <a:cubicBezTo>
                    <a:pt x="8859" y="3239"/>
                    <a:pt x="8870" y="3322"/>
                    <a:pt x="8882" y="3382"/>
                  </a:cubicBezTo>
                  <a:cubicBezTo>
                    <a:pt x="8680" y="3536"/>
                    <a:pt x="8513" y="3751"/>
                    <a:pt x="8406" y="3989"/>
                  </a:cubicBezTo>
                  <a:cubicBezTo>
                    <a:pt x="8358" y="3572"/>
                    <a:pt x="8323" y="3084"/>
                    <a:pt x="8275" y="2512"/>
                  </a:cubicBezTo>
                  <a:cubicBezTo>
                    <a:pt x="8216" y="1774"/>
                    <a:pt x="7942" y="1131"/>
                    <a:pt x="7501" y="679"/>
                  </a:cubicBezTo>
                  <a:cubicBezTo>
                    <a:pt x="7049" y="238"/>
                    <a:pt x="6442" y="0"/>
                    <a:pt x="576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3939;p74">
              <a:extLst>
                <a:ext uri="{FF2B5EF4-FFF2-40B4-BE49-F238E27FC236}">
                  <a16:creationId xmlns:a16="http://schemas.microsoft.com/office/drawing/2014/main" id="{BA6C26FC-3ED8-8048-B8F5-58008148611D}"/>
                </a:ext>
              </a:extLst>
            </p:cNvPr>
            <p:cNvSpPr/>
            <p:nvPr/>
          </p:nvSpPr>
          <p:spPr>
            <a:xfrm>
              <a:off x="2114800" y="3635440"/>
              <a:ext cx="11045" cy="37941"/>
            </a:xfrm>
            <a:custGeom>
              <a:avLst/>
              <a:gdLst/>
              <a:ahLst/>
              <a:cxnLst/>
              <a:rect l="l" t="t" r="r" b="b"/>
              <a:pathLst>
                <a:path w="347" h="1192" extrusionOk="0">
                  <a:moveTo>
                    <a:pt x="167" y="1"/>
                  </a:moveTo>
                  <a:cubicBezTo>
                    <a:pt x="72" y="1"/>
                    <a:pt x="1" y="72"/>
                    <a:pt x="1" y="156"/>
                  </a:cubicBezTo>
                  <a:lnTo>
                    <a:pt x="1" y="1025"/>
                  </a:lnTo>
                  <a:cubicBezTo>
                    <a:pt x="1" y="1108"/>
                    <a:pt x="72" y="1191"/>
                    <a:pt x="167" y="1191"/>
                  </a:cubicBezTo>
                  <a:cubicBezTo>
                    <a:pt x="251" y="1191"/>
                    <a:pt x="322" y="1108"/>
                    <a:pt x="322" y="1025"/>
                  </a:cubicBezTo>
                  <a:lnTo>
                    <a:pt x="322" y="156"/>
                  </a:lnTo>
                  <a:cubicBezTo>
                    <a:pt x="346" y="72"/>
                    <a:pt x="251" y="1"/>
                    <a:pt x="16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4" name="Google Shape;14269;p74">
            <a:extLst>
              <a:ext uri="{FF2B5EF4-FFF2-40B4-BE49-F238E27FC236}">
                <a16:creationId xmlns:a16="http://schemas.microsoft.com/office/drawing/2014/main" id="{856444F1-7F51-DB41-9FFF-8BA3FA3C0AE2}"/>
              </a:ext>
            </a:extLst>
          </p:cNvPr>
          <p:cNvGrpSpPr/>
          <p:nvPr/>
        </p:nvGrpSpPr>
        <p:grpSpPr>
          <a:xfrm>
            <a:off x="1709209" y="2094090"/>
            <a:ext cx="683226" cy="684702"/>
            <a:chOff x="2280029" y="1970604"/>
            <a:chExt cx="353631" cy="354395"/>
          </a:xfrm>
          <a:solidFill>
            <a:schemeClr val="accent6"/>
          </a:solidFill>
        </p:grpSpPr>
        <p:sp>
          <p:nvSpPr>
            <p:cNvPr id="25" name="Google Shape;14270;p74">
              <a:extLst>
                <a:ext uri="{FF2B5EF4-FFF2-40B4-BE49-F238E27FC236}">
                  <a16:creationId xmlns:a16="http://schemas.microsoft.com/office/drawing/2014/main" id="{37FED8C0-FCF7-1E40-A282-6EB4BCABB89E}"/>
                </a:ext>
              </a:extLst>
            </p:cNvPr>
            <p:cNvSpPr/>
            <p:nvPr/>
          </p:nvSpPr>
          <p:spPr>
            <a:xfrm>
              <a:off x="2309981" y="2069086"/>
              <a:ext cx="323679" cy="255913"/>
            </a:xfrm>
            <a:custGeom>
              <a:avLst/>
              <a:gdLst/>
              <a:ahLst/>
              <a:cxnLst/>
              <a:rect l="l" t="t" r="r" b="b"/>
              <a:pathLst>
                <a:path w="10169" h="8040" extrusionOk="0">
                  <a:moveTo>
                    <a:pt x="9473" y="0"/>
                  </a:moveTo>
                  <a:cubicBezTo>
                    <a:pt x="9451" y="0"/>
                    <a:pt x="9428" y="5"/>
                    <a:pt x="9406" y="14"/>
                  </a:cubicBezTo>
                  <a:cubicBezTo>
                    <a:pt x="9335" y="62"/>
                    <a:pt x="9287" y="157"/>
                    <a:pt x="9335" y="240"/>
                  </a:cubicBezTo>
                  <a:cubicBezTo>
                    <a:pt x="9656" y="943"/>
                    <a:pt x="9835" y="1705"/>
                    <a:pt x="9835" y="2491"/>
                  </a:cubicBezTo>
                  <a:cubicBezTo>
                    <a:pt x="9835" y="3884"/>
                    <a:pt x="9287" y="5193"/>
                    <a:pt x="8299" y="6194"/>
                  </a:cubicBezTo>
                  <a:cubicBezTo>
                    <a:pt x="7323" y="7182"/>
                    <a:pt x="6001" y="7729"/>
                    <a:pt x="4596" y="7729"/>
                  </a:cubicBezTo>
                  <a:cubicBezTo>
                    <a:pt x="3763" y="7729"/>
                    <a:pt x="2977" y="7539"/>
                    <a:pt x="2251" y="7158"/>
                  </a:cubicBezTo>
                  <a:cubicBezTo>
                    <a:pt x="1632" y="6848"/>
                    <a:pt x="1084" y="6420"/>
                    <a:pt x="620" y="5896"/>
                  </a:cubicBezTo>
                  <a:lnTo>
                    <a:pt x="620" y="5896"/>
                  </a:lnTo>
                  <a:lnTo>
                    <a:pt x="1263" y="6110"/>
                  </a:lnTo>
                  <a:cubicBezTo>
                    <a:pt x="1279" y="6114"/>
                    <a:pt x="1295" y="6116"/>
                    <a:pt x="1311" y="6116"/>
                  </a:cubicBezTo>
                  <a:cubicBezTo>
                    <a:pt x="1385" y="6116"/>
                    <a:pt x="1447" y="6072"/>
                    <a:pt x="1477" y="6003"/>
                  </a:cubicBezTo>
                  <a:cubicBezTo>
                    <a:pt x="1501" y="5908"/>
                    <a:pt x="1453" y="5824"/>
                    <a:pt x="1370" y="5789"/>
                  </a:cubicBezTo>
                  <a:lnTo>
                    <a:pt x="203" y="5408"/>
                  </a:lnTo>
                  <a:cubicBezTo>
                    <a:pt x="187" y="5405"/>
                    <a:pt x="171" y="5403"/>
                    <a:pt x="156" y="5403"/>
                  </a:cubicBezTo>
                  <a:cubicBezTo>
                    <a:pt x="114" y="5403"/>
                    <a:pt x="77" y="5414"/>
                    <a:pt x="60" y="5432"/>
                  </a:cubicBezTo>
                  <a:cubicBezTo>
                    <a:pt x="12" y="5467"/>
                    <a:pt x="0" y="5527"/>
                    <a:pt x="0" y="5586"/>
                  </a:cubicBezTo>
                  <a:lnTo>
                    <a:pt x="191" y="6944"/>
                  </a:lnTo>
                  <a:cubicBezTo>
                    <a:pt x="203" y="7015"/>
                    <a:pt x="262" y="7075"/>
                    <a:pt x="358" y="7075"/>
                  </a:cubicBezTo>
                  <a:lnTo>
                    <a:pt x="381" y="7075"/>
                  </a:lnTo>
                  <a:cubicBezTo>
                    <a:pt x="477" y="7063"/>
                    <a:pt x="536" y="6979"/>
                    <a:pt x="524" y="6896"/>
                  </a:cubicBezTo>
                  <a:lnTo>
                    <a:pt x="417" y="6134"/>
                  </a:lnTo>
                  <a:lnTo>
                    <a:pt x="417" y="6134"/>
                  </a:lnTo>
                  <a:cubicBezTo>
                    <a:pt x="893" y="6670"/>
                    <a:pt x="1453" y="7122"/>
                    <a:pt x="2096" y="7444"/>
                  </a:cubicBezTo>
                  <a:cubicBezTo>
                    <a:pt x="2870" y="7849"/>
                    <a:pt x="3715" y="8039"/>
                    <a:pt x="4596" y="8039"/>
                  </a:cubicBezTo>
                  <a:cubicBezTo>
                    <a:pt x="6085" y="8039"/>
                    <a:pt x="7490" y="7456"/>
                    <a:pt x="8525" y="6420"/>
                  </a:cubicBezTo>
                  <a:cubicBezTo>
                    <a:pt x="9585" y="5360"/>
                    <a:pt x="10145" y="3979"/>
                    <a:pt x="10145" y="2491"/>
                  </a:cubicBezTo>
                  <a:cubicBezTo>
                    <a:pt x="10168" y="1645"/>
                    <a:pt x="9990" y="836"/>
                    <a:pt x="9633" y="98"/>
                  </a:cubicBezTo>
                  <a:cubicBezTo>
                    <a:pt x="9597" y="36"/>
                    <a:pt x="9536" y="0"/>
                    <a:pt x="947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14271;p74">
              <a:extLst>
                <a:ext uri="{FF2B5EF4-FFF2-40B4-BE49-F238E27FC236}">
                  <a16:creationId xmlns:a16="http://schemas.microsoft.com/office/drawing/2014/main" id="{DFD6799D-8E2A-544D-8969-3DC27FF5E5AF}"/>
                </a:ext>
              </a:extLst>
            </p:cNvPr>
            <p:cNvSpPr/>
            <p:nvPr/>
          </p:nvSpPr>
          <p:spPr>
            <a:xfrm>
              <a:off x="2280029" y="1970604"/>
              <a:ext cx="322565" cy="255468"/>
            </a:xfrm>
            <a:custGeom>
              <a:avLst/>
              <a:gdLst/>
              <a:ahLst/>
              <a:cxnLst/>
              <a:rect l="l" t="t" r="r" b="b"/>
              <a:pathLst>
                <a:path w="10134" h="8026" extrusionOk="0">
                  <a:moveTo>
                    <a:pt x="5549" y="1"/>
                  </a:moveTo>
                  <a:cubicBezTo>
                    <a:pt x="4061" y="1"/>
                    <a:pt x="2668" y="584"/>
                    <a:pt x="1620" y="1620"/>
                  </a:cubicBezTo>
                  <a:cubicBezTo>
                    <a:pt x="572" y="2680"/>
                    <a:pt x="1" y="4061"/>
                    <a:pt x="1" y="5549"/>
                  </a:cubicBezTo>
                  <a:cubicBezTo>
                    <a:pt x="1" y="6382"/>
                    <a:pt x="179" y="7192"/>
                    <a:pt x="537" y="7930"/>
                  </a:cubicBezTo>
                  <a:cubicBezTo>
                    <a:pt x="572" y="7990"/>
                    <a:pt x="632" y="8026"/>
                    <a:pt x="691" y="8026"/>
                  </a:cubicBezTo>
                  <a:cubicBezTo>
                    <a:pt x="715" y="8026"/>
                    <a:pt x="727" y="8026"/>
                    <a:pt x="763" y="8002"/>
                  </a:cubicBezTo>
                  <a:cubicBezTo>
                    <a:pt x="834" y="7966"/>
                    <a:pt x="882" y="7871"/>
                    <a:pt x="834" y="7787"/>
                  </a:cubicBezTo>
                  <a:cubicBezTo>
                    <a:pt x="513" y="7085"/>
                    <a:pt x="334" y="6323"/>
                    <a:pt x="334" y="5537"/>
                  </a:cubicBezTo>
                  <a:cubicBezTo>
                    <a:pt x="334" y="4132"/>
                    <a:pt x="882" y="2822"/>
                    <a:pt x="1858" y="1834"/>
                  </a:cubicBezTo>
                  <a:cubicBezTo>
                    <a:pt x="2846" y="834"/>
                    <a:pt x="4168" y="298"/>
                    <a:pt x="5573" y="298"/>
                  </a:cubicBezTo>
                  <a:cubicBezTo>
                    <a:pt x="7097" y="298"/>
                    <a:pt x="8550" y="965"/>
                    <a:pt x="9538" y="2132"/>
                  </a:cubicBezTo>
                  <a:lnTo>
                    <a:pt x="8907" y="1918"/>
                  </a:lnTo>
                  <a:cubicBezTo>
                    <a:pt x="8890" y="1913"/>
                    <a:pt x="8874" y="1911"/>
                    <a:pt x="8858" y="1911"/>
                  </a:cubicBezTo>
                  <a:cubicBezTo>
                    <a:pt x="8784" y="1911"/>
                    <a:pt x="8722" y="1956"/>
                    <a:pt x="8692" y="2025"/>
                  </a:cubicBezTo>
                  <a:cubicBezTo>
                    <a:pt x="8669" y="2120"/>
                    <a:pt x="8704" y="2203"/>
                    <a:pt x="8800" y="2227"/>
                  </a:cubicBezTo>
                  <a:lnTo>
                    <a:pt x="9955" y="2620"/>
                  </a:lnTo>
                  <a:cubicBezTo>
                    <a:pt x="9978" y="2620"/>
                    <a:pt x="9990" y="2632"/>
                    <a:pt x="10002" y="2632"/>
                  </a:cubicBezTo>
                  <a:cubicBezTo>
                    <a:pt x="10050" y="2632"/>
                    <a:pt x="10074" y="2620"/>
                    <a:pt x="10109" y="2596"/>
                  </a:cubicBezTo>
                  <a:cubicBezTo>
                    <a:pt x="10121" y="2572"/>
                    <a:pt x="10133" y="2513"/>
                    <a:pt x="10133" y="2453"/>
                  </a:cubicBezTo>
                  <a:lnTo>
                    <a:pt x="9943" y="1108"/>
                  </a:lnTo>
                  <a:cubicBezTo>
                    <a:pt x="9932" y="1021"/>
                    <a:pt x="9871" y="964"/>
                    <a:pt x="9788" y="964"/>
                  </a:cubicBezTo>
                  <a:cubicBezTo>
                    <a:pt x="9780" y="964"/>
                    <a:pt x="9772" y="964"/>
                    <a:pt x="9764" y="965"/>
                  </a:cubicBezTo>
                  <a:cubicBezTo>
                    <a:pt x="9681" y="989"/>
                    <a:pt x="9621" y="1060"/>
                    <a:pt x="9633" y="1144"/>
                  </a:cubicBezTo>
                  <a:lnTo>
                    <a:pt x="9740" y="1906"/>
                  </a:lnTo>
                  <a:cubicBezTo>
                    <a:pt x="8681" y="703"/>
                    <a:pt x="7157" y="1"/>
                    <a:pt x="554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4272;p74">
              <a:extLst>
                <a:ext uri="{FF2B5EF4-FFF2-40B4-BE49-F238E27FC236}">
                  <a16:creationId xmlns:a16="http://schemas.microsoft.com/office/drawing/2014/main" id="{33F066CF-7F00-9A48-94F5-17C8784F2B90}"/>
                </a:ext>
              </a:extLst>
            </p:cNvPr>
            <p:cNvSpPr/>
            <p:nvPr/>
          </p:nvSpPr>
          <p:spPr>
            <a:xfrm>
              <a:off x="2411169" y="2064598"/>
              <a:ext cx="17093" cy="26928"/>
            </a:xfrm>
            <a:custGeom>
              <a:avLst/>
              <a:gdLst/>
              <a:ahLst/>
              <a:cxnLst/>
              <a:rect l="l" t="t" r="r" b="b"/>
              <a:pathLst>
                <a:path w="537" h="846" extrusionOk="0">
                  <a:moveTo>
                    <a:pt x="358" y="0"/>
                  </a:moveTo>
                  <a:cubicBezTo>
                    <a:pt x="274" y="0"/>
                    <a:pt x="191" y="72"/>
                    <a:pt x="191" y="155"/>
                  </a:cubicBezTo>
                  <a:lnTo>
                    <a:pt x="191" y="453"/>
                  </a:lnTo>
                  <a:lnTo>
                    <a:pt x="72" y="572"/>
                  </a:lnTo>
                  <a:cubicBezTo>
                    <a:pt x="12" y="631"/>
                    <a:pt x="0" y="739"/>
                    <a:pt x="72" y="798"/>
                  </a:cubicBezTo>
                  <a:cubicBezTo>
                    <a:pt x="108" y="834"/>
                    <a:pt x="155" y="846"/>
                    <a:pt x="191" y="846"/>
                  </a:cubicBezTo>
                  <a:cubicBezTo>
                    <a:pt x="239" y="846"/>
                    <a:pt x="274" y="834"/>
                    <a:pt x="310" y="798"/>
                  </a:cubicBezTo>
                  <a:lnTo>
                    <a:pt x="489" y="631"/>
                  </a:lnTo>
                  <a:cubicBezTo>
                    <a:pt x="524" y="608"/>
                    <a:pt x="536" y="560"/>
                    <a:pt x="536" y="512"/>
                  </a:cubicBezTo>
                  <a:lnTo>
                    <a:pt x="524" y="155"/>
                  </a:lnTo>
                  <a:cubicBezTo>
                    <a:pt x="524" y="72"/>
                    <a:pt x="453" y="0"/>
                    <a:pt x="358"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14273;p74">
              <a:extLst>
                <a:ext uri="{FF2B5EF4-FFF2-40B4-BE49-F238E27FC236}">
                  <a16:creationId xmlns:a16="http://schemas.microsoft.com/office/drawing/2014/main" id="{0F6D29B1-3B24-8D41-88C2-44559F668AF5}"/>
                </a:ext>
              </a:extLst>
            </p:cNvPr>
            <p:cNvSpPr/>
            <p:nvPr/>
          </p:nvSpPr>
          <p:spPr>
            <a:xfrm>
              <a:off x="2323254" y="2017458"/>
              <a:ext cx="267213" cy="264316"/>
            </a:xfrm>
            <a:custGeom>
              <a:avLst/>
              <a:gdLst/>
              <a:ahLst/>
              <a:cxnLst/>
              <a:rect l="l" t="t" r="r" b="b"/>
              <a:pathLst>
                <a:path w="8395" h="8304" extrusionOk="0">
                  <a:moveTo>
                    <a:pt x="2739" y="3125"/>
                  </a:moveTo>
                  <a:lnTo>
                    <a:pt x="2965" y="3160"/>
                  </a:lnTo>
                  <a:lnTo>
                    <a:pt x="3060" y="3160"/>
                  </a:lnTo>
                  <a:lnTo>
                    <a:pt x="2905" y="3529"/>
                  </a:lnTo>
                  <a:lnTo>
                    <a:pt x="2620" y="3458"/>
                  </a:lnTo>
                  <a:lnTo>
                    <a:pt x="2739" y="3125"/>
                  </a:lnTo>
                  <a:close/>
                  <a:moveTo>
                    <a:pt x="3834" y="3041"/>
                  </a:moveTo>
                  <a:lnTo>
                    <a:pt x="4167" y="3446"/>
                  </a:lnTo>
                  <a:lnTo>
                    <a:pt x="4120" y="3541"/>
                  </a:lnTo>
                  <a:cubicBezTo>
                    <a:pt x="4096" y="3636"/>
                    <a:pt x="4132" y="3720"/>
                    <a:pt x="4227" y="3756"/>
                  </a:cubicBezTo>
                  <a:cubicBezTo>
                    <a:pt x="4239" y="3756"/>
                    <a:pt x="4251" y="3767"/>
                    <a:pt x="4286" y="3767"/>
                  </a:cubicBezTo>
                  <a:cubicBezTo>
                    <a:pt x="4358" y="3767"/>
                    <a:pt x="4417" y="3720"/>
                    <a:pt x="4429" y="3660"/>
                  </a:cubicBezTo>
                  <a:lnTo>
                    <a:pt x="4477" y="3541"/>
                  </a:lnTo>
                  <a:cubicBezTo>
                    <a:pt x="4501" y="3446"/>
                    <a:pt x="4489" y="3339"/>
                    <a:pt x="4429" y="3267"/>
                  </a:cubicBezTo>
                  <a:lnTo>
                    <a:pt x="4346" y="3160"/>
                  </a:lnTo>
                  <a:lnTo>
                    <a:pt x="4620" y="3386"/>
                  </a:lnTo>
                  <a:cubicBezTo>
                    <a:pt x="4649" y="3401"/>
                    <a:pt x="4683" y="3411"/>
                    <a:pt x="4719" y="3411"/>
                  </a:cubicBezTo>
                  <a:cubicBezTo>
                    <a:pt x="4741" y="3411"/>
                    <a:pt x="4764" y="3407"/>
                    <a:pt x="4787" y="3398"/>
                  </a:cubicBezTo>
                  <a:lnTo>
                    <a:pt x="5001" y="3303"/>
                  </a:lnTo>
                  <a:lnTo>
                    <a:pt x="5132" y="3458"/>
                  </a:lnTo>
                  <a:cubicBezTo>
                    <a:pt x="5156" y="3506"/>
                    <a:pt x="5215" y="3517"/>
                    <a:pt x="5263" y="3517"/>
                  </a:cubicBezTo>
                  <a:lnTo>
                    <a:pt x="5668" y="3482"/>
                  </a:lnTo>
                  <a:lnTo>
                    <a:pt x="5679" y="3565"/>
                  </a:lnTo>
                  <a:cubicBezTo>
                    <a:pt x="5703" y="3601"/>
                    <a:pt x="5668" y="3636"/>
                    <a:pt x="5668" y="3648"/>
                  </a:cubicBezTo>
                  <a:cubicBezTo>
                    <a:pt x="5656" y="3660"/>
                    <a:pt x="5620" y="3696"/>
                    <a:pt x="5596" y="3696"/>
                  </a:cubicBezTo>
                  <a:lnTo>
                    <a:pt x="4894" y="3756"/>
                  </a:lnTo>
                  <a:cubicBezTo>
                    <a:pt x="4798" y="3756"/>
                    <a:pt x="4727" y="3815"/>
                    <a:pt x="4679" y="3875"/>
                  </a:cubicBezTo>
                  <a:cubicBezTo>
                    <a:pt x="4656" y="3934"/>
                    <a:pt x="4620" y="3994"/>
                    <a:pt x="4644" y="4053"/>
                  </a:cubicBezTo>
                  <a:lnTo>
                    <a:pt x="4179" y="3898"/>
                  </a:lnTo>
                  <a:cubicBezTo>
                    <a:pt x="4167" y="3898"/>
                    <a:pt x="4167" y="3887"/>
                    <a:pt x="4144" y="3875"/>
                  </a:cubicBezTo>
                  <a:cubicBezTo>
                    <a:pt x="4120" y="3696"/>
                    <a:pt x="3965" y="3577"/>
                    <a:pt x="3798" y="3577"/>
                  </a:cubicBezTo>
                  <a:lnTo>
                    <a:pt x="3774" y="3577"/>
                  </a:lnTo>
                  <a:lnTo>
                    <a:pt x="3274" y="3589"/>
                  </a:lnTo>
                  <a:lnTo>
                    <a:pt x="3393" y="3220"/>
                  </a:lnTo>
                  <a:cubicBezTo>
                    <a:pt x="3405" y="3184"/>
                    <a:pt x="3441" y="3172"/>
                    <a:pt x="3465" y="3160"/>
                  </a:cubicBezTo>
                  <a:lnTo>
                    <a:pt x="3834" y="3041"/>
                  </a:lnTo>
                  <a:close/>
                  <a:moveTo>
                    <a:pt x="7596" y="3601"/>
                  </a:moveTo>
                  <a:cubicBezTo>
                    <a:pt x="7620" y="3601"/>
                    <a:pt x="7656" y="3601"/>
                    <a:pt x="7692" y="3636"/>
                  </a:cubicBezTo>
                  <a:lnTo>
                    <a:pt x="8025" y="3958"/>
                  </a:lnTo>
                  <a:lnTo>
                    <a:pt x="8025" y="4256"/>
                  </a:lnTo>
                  <a:cubicBezTo>
                    <a:pt x="7977" y="5232"/>
                    <a:pt x="7584" y="6137"/>
                    <a:pt x="6906" y="6815"/>
                  </a:cubicBezTo>
                  <a:cubicBezTo>
                    <a:pt x="6799" y="6923"/>
                    <a:pt x="6692" y="7030"/>
                    <a:pt x="6572" y="7113"/>
                  </a:cubicBezTo>
                  <a:cubicBezTo>
                    <a:pt x="6632" y="7030"/>
                    <a:pt x="6680" y="6935"/>
                    <a:pt x="6727" y="6851"/>
                  </a:cubicBezTo>
                  <a:lnTo>
                    <a:pt x="7465" y="5125"/>
                  </a:lnTo>
                  <a:cubicBezTo>
                    <a:pt x="7501" y="5065"/>
                    <a:pt x="7489" y="5006"/>
                    <a:pt x="7454" y="4958"/>
                  </a:cubicBezTo>
                  <a:cubicBezTo>
                    <a:pt x="7418" y="4910"/>
                    <a:pt x="7358" y="4887"/>
                    <a:pt x="7299" y="4887"/>
                  </a:cubicBezTo>
                  <a:lnTo>
                    <a:pt x="7227" y="4887"/>
                  </a:lnTo>
                  <a:lnTo>
                    <a:pt x="7632" y="4077"/>
                  </a:lnTo>
                  <a:cubicBezTo>
                    <a:pt x="7704" y="3946"/>
                    <a:pt x="7668" y="3779"/>
                    <a:pt x="7525" y="3696"/>
                  </a:cubicBezTo>
                  <a:lnTo>
                    <a:pt x="7501" y="3660"/>
                  </a:lnTo>
                  <a:lnTo>
                    <a:pt x="7513" y="3648"/>
                  </a:lnTo>
                  <a:cubicBezTo>
                    <a:pt x="7537" y="3601"/>
                    <a:pt x="7573" y="3601"/>
                    <a:pt x="7596" y="3601"/>
                  </a:cubicBezTo>
                  <a:close/>
                  <a:moveTo>
                    <a:pt x="4239" y="1"/>
                  </a:moveTo>
                  <a:cubicBezTo>
                    <a:pt x="4176" y="1"/>
                    <a:pt x="4112" y="2"/>
                    <a:pt x="4048" y="5"/>
                  </a:cubicBezTo>
                  <a:cubicBezTo>
                    <a:pt x="3001" y="41"/>
                    <a:pt x="2000" y="481"/>
                    <a:pt x="1262" y="1220"/>
                  </a:cubicBezTo>
                  <a:cubicBezTo>
                    <a:pt x="512" y="1970"/>
                    <a:pt x="84" y="2946"/>
                    <a:pt x="36" y="4006"/>
                  </a:cubicBezTo>
                  <a:cubicBezTo>
                    <a:pt x="0" y="5041"/>
                    <a:pt x="334" y="6053"/>
                    <a:pt x="1012" y="6863"/>
                  </a:cubicBezTo>
                  <a:cubicBezTo>
                    <a:pt x="1036" y="6911"/>
                    <a:pt x="1084" y="6923"/>
                    <a:pt x="1131" y="6923"/>
                  </a:cubicBezTo>
                  <a:cubicBezTo>
                    <a:pt x="1155" y="6923"/>
                    <a:pt x="1203" y="6911"/>
                    <a:pt x="1227" y="6875"/>
                  </a:cubicBezTo>
                  <a:cubicBezTo>
                    <a:pt x="1310" y="6815"/>
                    <a:pt x="1310" y="6708"/>
                    <a:pt x="1250" y="6649"/>
                  </a:cubicBezTo>
                  <a:cubicBezTo>
                    <a:pt x="631" y="5922"/>
                    <a:pt x="310" y="4982"/>
                    <a:pt x="357" y="4017"/>
                  </a:cubicBezTo>
                  <a:cubicBezTo>
                    <a:pt x="393" y="3053"/>
                    <a:pt x="786" y="2148"/>
                    <a:pt x="1465" y="1458"/>
                  </a:cubicBezTo>
                  <a:cubicBezTo>
                    <a:pt x="2155" y="779"/>
                    <a:pt x="3060" y="374"/>
                    <a:pt x="4025" y="338"/>
                  </a:cubicBezTo>
                  <a:cubicBezTo>
                    <a:pt x="4081" y="335"/>
                    <a:pt x="4137" y="334"/>
                    <a:pt x="4192" y="334"/>
                  </a:cubicBezTo>
                  <a:cubicBezTo>
                    <a:pt x="4358" y="334"/>
                    <a:pt x="4519" y="347"/>
                    <a:pt x="4679" y="374"/>
                  </a:cubicBezTo>
                  <a:lnTo>
                    <a:pt x="4906" y="636"/>
                  </a:lnTo>
                  <a:lnTo>
                    <a:pt x="4822" y="862"/>
                  </a:lnTo>
                  <a:lnTo>
                    <a:pt x="4679" y="624"/>
                  </a:lnTo>
                  <a:cubicBezTo>
                    <a:pt x="4656" y="577"/>
                    <a:pt x="4596" y="541"/>
                    <a:pt x="4536" y="541"/>
                  </a:cubicBezTo>
                  <a:lnTo>
                    <a:pt x="4001" y="541"/>
                  </a:lnTo>
                  <a:cubicBezTo>
                    <a:pt x="3941" y="541"/>
                    <a:pt x="3882" y="565"/>
                    <a:pt x="3858" y="624"/>
                  </a:cubicBezTo>
                  <a:lnTo>
                    <a:pt x="3477" y="1327"/>
                  </a:lnTo>
                  <a:cubicBezTo>
                    <a:pt x="3441" y="1410"/>
                    <a:pt x="3441" y="1529"/>
                    <a:pt x="3477" y="1624"/>
                  </a:cubicBezTo>
                  <a:cubicBezTo>
                    <a:pt x="3524" y="1708"/>
                    <a:pt x="3632" y="1767"/>
                    <a:pt x="3739" y="1791"/>
                  </a:cubicBezTo>
                  <a:lnTo>
                    <a:pt x="4036" y="1815"/>
                  </a:lnTo>
                  <a:cubicBezTo>
                    <a:pt x="4096" y="1815"/>
                    <a:pt x="4155" y="1803"/>
                    <a:pt x="4179" y="1743"/>
                  </a:cubicBezTo>
                  <a:lnTo>
                    <a:pt x="4286" y="1577"/>
                  </a:lnTo>
                  <a:lnTo>
                    <a:pt x="4346" y="1648"/>
                  </a:lnTo>
                  <a:lnTo>
                    <a:pt x="4298" y="1934"/>
                  </a:lnTo>
                  <a:lnTo>
                    <a:pt x="3798" y="2005"/>
                  </a:lnTo>
                  <a:cubicBezTo>
                    <a:pt x="3763" y="2005"/>
                    <a:pt x="3751" y="2029"/>
                    <a:pt x="3715" y="2041"/>
                  </a:cubicBezTo>
                  <a:lnTo>
                    <a:pt x="3072" y="2517"/>
                  </a:lnTo>
                  <a:cubicBezTo>
                    <a:pt x="3048" y="2541"/>
                    <a:pt x="3024" y="2577"/>
                    <a:pt x="3024" y="2601"/>
                  </a:cubicBezTo>
                  <a:lnTo>
                    <a:pt x="2941" y="2898"/>
                  </a:lnTo>
                  <a:lnTo>
                    <a:pt x="2727" y="2874"/>
                  </a:lnTo>
                  <a:cubicBezTo>
                    <a:pt x="2716" y="2874"/>
                    <a:pt x="2706" y="2873"/>
                    <a:pt x="2696" y="2873"/>
                  </a:cubicBezTo>
                  <a:cubicBezTo>
                    <a:pt x="2565" y="2873"/>
                    <a:pt x="2449" y="2943"/>
                    <a:pt x="2405" y="3065"/>
                  </a:cubicBezTo>
                  <a:lnTo>
                    <a:pt x="2274" y="3422"/>
                  </a:lnTo>
                  <a:cubicBezTo>
                    <a:pt x="2250" y="3494"/>
                    <a:pt x="2250" y="3589"/>
                    <a:pt x="2286" y="3660"/>
                  </a:cubicBezTo>
                  <a:cubicBezTo>
                    <a:pt x="2334" y="3732"/>
                    <a:pt x="2393" y="3791"/>
                    <a:pt x="2465" y="3815"/>
                  </a:cubicBezTo>
                  <a:cubicBezTo>
                    <a:pt x="2322" y="3887"/>
                    <a:pt x="2215" y="4029"/>
                    <a:pt x="2203" y="4196"/>
                  </a:cubicBezTo>
                  <a:lnTo>
                    <a:pt x="2203" y="4268"/>
                  </a:lnTo>
                  <a:lnTo>
                    <a:pt x="1739" y="4791"/>
                  </a:lnTo>
                  <a:cubicBezTo>
                    <a:pt x="1667" y="4863"/>
                    <a:pt x="1631" y="4970"/>
                    <a:pt x="1631" y="5077"/>
                  </a:cubicBezTo>
                  <a:lnTo>
                    <a:pt x="1631" y="5684"/>
                  </a:lnTo>
                  <a:cubicBezTo>
                    <a:pt x="1631" y="5839"/>
                    <a:pt x="1691" y="5994"/>
                    <a:pt x="1810" y="6101"/>
                  </a:cubicBezTo>
                  <a:lnTo>
                    <a:pt x="2239" y="6518"/>
                  </a:lnTo>
                  <a:cubicBezTo>
                    <a:pt x="2334" y="6613"/>
                    <a:pt x="2465" y="6673"/>
                    <a:pt x="2596" y="6684"/>
                  </a:cubicBezTo>
                  <a:lnTo>
                    <a:pt x="3882" y="6792"/>
                  </a:lnTo>
                  <a:lnTo>
                    <a:pt x="3882" y="6827"/>
                  </a:lnTo>
                  <a:cubicBezTo>
                    <a:pt x="3870" y="6994"/>
                    <a:pt x="3929" y="7149"/>
                    <a:pt x="4060" y="7232"/>
                  </a:cubicBezTo>
                  <a:lnTo>
                    <a:pt x="4286" y="7399"/>
                  </a:lnTo>
                  <a:lnTo>
                    <a:pt x="4263" y="7446"/>
                  </a:lnTo>
                  <a:cubicBezTo>
                    <a:pt x="4203" y="7601"/>
                    <a:pt x="4263" y="7804"/>
                    <a:pt x="4406" y="7899"/>
                  </a:cubicBezTo>
                  <a:lnTo>
                    <a:pt x="4465" y="7958"/>
                  </a:lnTo>
                  <a:cubicBezTo>
                    <a:pt x="4406" y="7958"/>
                    <a:pt x="4358" y="7982"/>
                    <a:pt x="4298" y="7982"/>
                  </a:cubicBezTo>
                  <a:cubicBezTo>
                    <a:pt x="4250" y="7984"/>
                    <a:pt x="4202" y="7985"/>
                    <a:pt x="4153" y="7985"/>
                  </a:cubicBezTo>
                  <a:cubicBezTo>
                    <a:pt x="3241" y="7985"/>
                    <a:pt x="2368" y="7666"/>
                    <a:pt x="1667" y="7089"/>
                  </a:cubicBezTo>
                  <a:cubicBezTo>
                    <a:pt x="1630" y="7062"/>
                    <a:pt x="1590" y="7050"/>
                    <a:pt x="1553" y="7050"/>
                  </a:cubicBezTo>
                  <a:cubicBezTo>
                    <a:pt x="1508" y="7050"/>
                    <a:pt x="1467" y="7068"/>
                    <a:pt x="1441" y="7101"/>
                  </a:cubicBezTo>
                  <a:cubicBezTo>
                    <a:pt x="1381" y="7173"/>
                    <a:pt x="1393" y="7280"/>
                    <a:pt x="1453" y="7327"/>
                  </a:cubicBezTo>
                  <a:cubicBezTo>
                    <a:pt x="2215" y="7958"/>
                    <a:pt x="3155" y="8304"/>
                    <a:pt x="4132" y="8304"/>
                  </a:cubicBezTo>
                  <a:lnTo>
                    <a:pt x="4298" y="8304"/>
                  </a:lnTo>
                  <a:cubicBezTo>
                    <a:pt x="5334" y="8256"/>
                    <a:pt x="6334" y="7827"/>
                    <a:pt x="7084" y="7089"/>
                  </a:cubicBezTo>
                  <a:cubicBezTo>
                    <a:pt x="7823" y="6339"/>
                    <a:pt x="8251" y="5363"/>
                    <a:pt x="8299" y="4303"/>
                  </a:cubicBezTo>
                  <a:cubicBezTo>
                    <a:pt x="8394" y="3220"/>
                    <a:pt x="8049" y="2208"/>
                    <a:pt x="7382" y="1422"/>
                  </a:cubicBezTo>
                  <a:cubicBezTo>
                    <a:pt x="7350" y="1377"/>
                    <a:pt x="7304" y="1356"/>
                    <a:pt x="7258" y="1356"/>
                  </a:cubicBezTo>
                  <a:cubicBezTo>
                    <a:pt x="7220" y="1356"/>
                    <a:pt x="7183" y="1371"/>
                    <a:pt x="7156" y="1398"/>
                  </a:cubicBezTo>
                  <a:cubicBezTo>
                    <a:pt x="7084" y="1458"/>
                    <a:pt x="7084" y="1565"/>
                    <a:pt x="7144" y="1624"/>
                  </a:cubicBezTo>
                  <a:cubicBezTo>
                    <a:pt x="7584" y="2148"/>
                    <a:pt x="7870" y="2791"/>
                    <a:pt x="7989" y="3458"/>
                  </a:cubicBezTo>
                  <a:lnTo>
                    <a:pt x="7942" y="3410"/>
                  </a:lnTo>
                  <a:cubicBezTo>
                    <a:pt x="7867" y="3335"/>
                    <a:pt x="7754" y="3289"/>
                    <a:pt x="7628" y="3289"/>
                  </a:cubicBezTo>
                  <a:cubicBezTo>
                    <a:pt x="7614" y="3289"/>
                    <a:pt x="7599" y="3290"/>
                    <a:pt x="7584" y="3291"/>
                  </a:cubicBezTo>
                  <a:cubicBezTo>
                    <a:pt x="7454" y="3303"/>
                    <a:pt x="7334" y="3386"/>
                    <a:pt x="7263" y="3506"/>
                  </a:cubicBezTo>
                  <a:lnTo>
                    <a:pt x="7227" y="3541"/>
                  </a:lnTo>
                  <a:cubicBezTo>
                    <a:pt x="7156" y="3541"/>
                    <a:pt x="7084" y="3577"/>
                    <a:pt x="7025" y="3625"/>
                  </a:cubicBezTo>
                  <a:lnTo>
                    <a:pt x="6811" y="3363"/>
                  </a:lnTo>
                  <a:cubicBezTo>
                    <a:pt x="6779" y="3325"/>
                    <a:pt x="6739" y="3307"/>
                    <a:pt x="6698" y="3307"/>
                  </a:cubicBezTo>
                  <a:cubicBezTo>
                    <a:pt x="6661" y="3307"/>
                    <a:pt x="6625" y="3322"/>
                    <a:pt x="6596" y="3351"/>
                  </a:cubicBezTo>
                  <a:cubicBezTo>
                    <a:pt x="6513" y="3410"/>
                    <a:pt x="6513" y="3517"/>
                    <a:pt x="6572" y="3577"/>
                  </a:cubicBezTo>
                  <a:lnTo>
                    <a:pt x="6906" y="3958"/>
                  </a:lnTo>
                  <a:cubicBezTo>
                    <a:pt x="6930" y="3994"/>
                    <a:pt x="6977" y="4017"/>
                    <a:pt x="7025" y="4017"/>
                  </a:cubicBezTo>
                  <a:cubicBezTo>
                    <a:pt x="7073" y="4017"/>
                    <a:pt x="7108" y="4006"/>
                    <a:pt x="7144" y="3970"/>
                  </a:cubicBezTo>
                  <a:lnTo>
                    <a:pt x="7251" y="3875"/>
                  </a:lnTo>
                  <a:lnTo>
                    <a:pt x="7382" y="3958"/>
                  </a:lnTo>
                  <a:lnTo>
                    <a:pt x="6894" y="4934"/>
                  </a:lnTo>
                  <a:lnTo>
                    <a:pt x="6858" y="4934"/>
                  </a:lnTo>
                  <a:cubicBezTo>
                    <a:pt x="6834" y="4934"/>
                    <a:pt x="6787" y="4910"/>
                    <a:pt x="6775" y="4887"/>
                  </a:cubicBezTo>
                  <a:lnTo>
                    <a:pt x="6132" y="4101"/>
                  </a:lnTo>
                  <a:cubicBezTo>
                    <a:pt x="6098" y="4053"/>
                    <a:pt x="6049" y="4033"/>
                    <a:pt x="6001" y="4033"/>
                  </a:cubicBezTo>
                  <a:cubicBezTo>
                    <a:pt x="5966" y="4033"/>
                    <a:pt x="5931" y="4045"/>
                    <a:pt x="5906" y="4065"/>
                  </a:cubicBezTo>
                  <a:cubicBezTo>
                    <a:pt x="5834" y="4125"/>
                    <a:pt x="5834" y="4232"/>
                    <a:pt x="5882" y="4291"/>
                  </a:cubicBezTo>
                  <a:lnTo>
                    <a:pt x="6513" y="5077"/>
                  </a:lnTo>
                  <a:cubicBezTo>
                    <a:pt x="6608" y="5184"/>
                    <a:pt x="6739" y="5244"/>
                    <a:pt x="6894" y="5244"/>
                  </a:cubicBezTo>
                  <a:lnTo>
                    <a:pt x="7096" y="5232"/>
                  </a:lnTo>
                  <a:lnTo>
                    <a:pt x="6453" y="6720"/>
                  </a:lnTo>
                  <a:cubicBezTo>
                    <a:pt x="6418" y="6815"/>
                    <a:pt x="6346" y="6923"/>
                    <a:pt x="6275" y="7018"/>
                  </a:cubicBezTo>
                  <a:lnTo>
                    <a:pt x="5775" y="7625"/>
                  </a:lnTo>
                  <a:cubicBezTo>
                    <a:pt x="5513" y="7744"/>
                    <a:pt x="5251" y="7816"/>
                    <a:pt x="4965" y="7875"/>
                  </a:cubicBezTo>
                  <a:lnTo>
                    <a:pt x="4691" y="7625"/>
                  </a:lnTo>
                  <a:cubicBezTo>
                    <a:pt x="4656" y="7589"/>
                    <a:pt x="4644" y="7554"/>
                    <a:pt x="4656" y="7506"/>
                  </a:cubicBezTo>
                  <a:lnTo>
                    <a:pt x="4703" y="7339"/>
                  </a:lnTo>
                  <a:cubicBezTo>
                    <a:pt x="4715" y="7280"/>
                    <a:pt x="4703" y="7208"/>
                    <a:pt x="4644" y="7161"/>
                  </a:cubicBezTo>
                  <a:lnTo>
                    <a:pt x="4322" y="6923"/>
                  </a:lnTo>
                  <a:cubicBezTo>
                    <a:pt x="4298" y="6899"/>
                    <a:pt x="4286" y="6863"/>
                    <a:pt x="4286" y="6815"/>
                  </a:cubicBezTo>
                  <a:lnTo>
                    <a:pt x="4310" y="6613"/>
                  </a:lnTo>
                  <a:cubicBezTo>
                    <a:pt x="4310" y="6565"/>
                    <a:pt x="4310" y="6518"/>
                    <a:pt x="4286" y="6494"/>
                  </a:cubicBezTo>
                  <a:cubicBezTo>
                    <a:pt x="4251" y="6458"/>
                    <a:pt x="4203" y="6434"/>
                    <a:pt x="4167" y="6434"/>
                  </a:cubicBezTo>
                  <a:lnTo>
                    <a:pt x="2703" y="6315"/>
                  </a:lnTo>
                  <a:cubicBezTo>
                    <a:pt x="2643" y="6315"/>
                    <a:pt x="2596" y="6280"/>
                    <a:pt x="2560" y="6244"/>
                  </a:cubicBezTo>
                  <a:lnTo>
                    <a:pt x="2120" y="5827"/>
                  </a:lnTo>
                  <a:cubicBezTo>
                    <a:pt x="2084" y="5780"/>
                    <a:pt x="2048" y="5708"/>
                    <a:pt x="2048" y="5649"/>
                  </a:cubicBezTo>
                  <a:lnTo>
                    <a:pt x="2048" y="5030"/>
                  </a:lnTo>
                  <a:cubicBezTo>
                    <a:pt x="2048" y="5006"/>
                    <a:pt x="2060" y="4970"/>
                    <a:pt x="2084" y="4958"/>
                  </a:cubicBezTo>
                  <a:lnTo>
                    <a:pt x="2572" y="4398"/>
                  </a:lnTo>
                  <a:cubicBezTo>
                    <a:pt x="2596" y="4363"/>
                    <a:pt x="2620" y="4339"/>
                    <a:pt x="2620" y="4291"/>
                  </a:cubicBezTo>
                  <a:lnTo>
                    <a:pt x="2620" y="4160"/>
                  </a:lnTo>
                  <a:cubicBezTo>
                    <a:pt x="2620" y="4113"/>
                    <a:pt x="2643" y="4065"/>
                    <a:pt x="2691" y="4053"/>
                  </a:cubicBezTo>
                  <a:lnTo>
                    <a:pt x="3072" y="3887"/>
                  </a:lnTo>
                  <a:lnTo>
                    <a:pt x="3810" y="3875"/>
                  </a:lnTo>
                  <a:cubicBezTo>
                    <a:pt x="3822" y="3875"/>
                    <a:pt x="3834" y="3887"/>
                    <a:pt x="3834" y="3898"/>
                  </a:cubicBezTo>
                  <a:cubicBezTo>
                    <a:pt x="3846" y="4029"/>
                    <a:pt x="3953" y="4137"/>
                    <a:pt x="4072" y="4184"/>
                  </a:cubicBezTo>
                  <a:lnTo>
                    <a:pt x="4596" y="4363"/>
                  </a:lnTo>
                  <a:cubicBezTo>
                    <a:pt x="4628" y="4370"/>
                    <a:pt x="4661" y="4374"/>
                    <a:pt x="4693" y="4374"/>
                  </a:cubicBezTo>
                  <a:cubicBezTo>
                    <a:pt x="4766" y="4374"/>
                    <a:pt x="4836" y="4353"/>
                    <a:pt x="4894" y="4303"/>
                  </a:cubicBezTo>
                  <a:cubicBezTo>
                    <a:pt x="4953" y="4244"/>
                    <a:pt x="5001" y="4148"/>
                    <a:pt x="4989" y="4065"/>
                  </a:cubicBezTo>
                  <a:lnTo>
                    <a:pt x="5644" y="4017"/>
                  </a:lnTo>
                  <a:cubicBezTo>
                    <a:pt x="5751" y="4006"/>
                    <a:pt x="5882" y="3946"/>
                    <a:pt x="5953" y="3839"/>
                  </a:cubicBezTo>
                  <a:cubicBezTo>
                    <a:pt x="6025" y="3732"/>
                    <a:pt x="6060" y="3613"/>
                    <a:pt x="6025" y="3482"/>
                  </a:cubicBezTo>
                  <a:lnTo>
                    <a:pt x="6013" y="3398"/>
                  </a:lnTo>
                  <a:cubicBezTo>
                    <a:pt x="5980" y="3258"/>
                    <a:pt x="5870" y="3157"/>
                    <a:pt x="5725" y="3157"/>
                  </a:cubicBezTo>
                  <a:cubicBezTo>
                    <a:pt x="5710" y="3157"/>
                    <a:pt x="5695" y="3158"/>
                    <a:pt x="5679" y="3160"/>
                  </a:cubicBezTo>
                  <a:lnTo>
                    <a:pt x="5346" y="3184"/>
                  </a:lnTo>
                  <a:lnTo>
                    <a:pt x="5298" y="3125"/>
                  </a:lnTo>
                  <a:lnTo>
                    <a:pt x="5739" y="2684"/>
                  </a:lnTo>
                  <a:cubicBezTo>
                    <a:pt x="5799" y="2624"/>
                    <a:pt x="5799" y="2517"/>
                    <a:pt x="5739" y="2458"/>
                  </a:cubicBezTo>
                  <a:cubicBezTo>
                    <a:pt x="5709" y="2428"/>
                    <a:pt x="5671" y="2413"/>
                    <a:pt x="5632" y="2413"/>
                  </a:cubicBezTo>
                  <a:cubicBezTo>
                    <a:pt x="5593" y="2413"/>
                    <a:pt x="5554" y="2428"/>
                    <a:pt x="5525" y="2458"/>
                  </a:cubicBezTo>
                  <a:lnTo>
                    <a:pt x="4965" y="3005"/>
                  </a:lnTo>
                  <a:lnTo>
                    <a:pt x="4787" y="3077"/>
                  </a:lnTo>
                  <a:lnTo>
                    <a:pt x="4286" y="2696"/>
                  </a:lnTo>
                  <a:cubicBezTo>
                    <a:pt x="4251" y="2669"/>
                    <a:pt x="4208" y="2656"/>
                    <a:pt x="4169" y="2656"/>
                  </a:cubicBezTo>
                  <a:cubicBezTo>
                    <a:pt x="4156" y="2656"/>
                    <a:pt x="4144" y="2657"/>
                    <a:pt x="4132" y="2660"/>
                  </a:cubicBezTo>
                  <a:lnTo>
                    <a:pt x="3417" y="2886"/>
                  </a:lnTo>
                  <a:cubicBezTo>
                    <a:pt x="3405" y="2886"/>
                    <a:pt x="3370" y="2898"/>
                    <a:pt x="3358" y="2922"/>
                  </a:cubicBezTo>
                  <a:lnTo>
                    <a:pt x="3405" y="2708"/>
                  </a:lnTo>
                  <a:lnTo>
                    <a:pt x="3977" y="2291"/>
                  </a:lnTo>
                  <a:lnTo>
                    <a:pt x="4548" y="2208"/>
                  </a:lnTo>
                  <a:cubicBezTo>
                    <a:pt x="4632" y="2184"/>
                    <a:pt x="4691" y="2148"/>
                    <a:pt x="4691" y="2065"/>
                  </a:cubicBezTo>
                  <a:lnTo>
                    <a:pt x="4751" y="1589"/>
                  </a:lnTo>
                  <a:cubicBezTo>
                    <a:pt x="4751" y="1553"/>
                    <a:pt x="4751" y="1505"/>
                    <a:pt x="4715" y="1470"/>
                  </a:cubicBezTo>
                  <a:lnTo>
                    <a:pt x="4477" y="1172"/>
                  </a:lnTo>
                  <a:cubicBezTo>
                    <a:pt x="4441" y="1136"/>
                    <a:pt x="4406" y="1112"/>
                    <a:pt x="4346" y="1112"/>
                  </a:cubicBezTo>
                  <a:cubicBezTo>
                    <a:pt x="4298" y="1112"/>
                    <a:pt x="4239" y="1148"/>
                    <a:pt x="4215" y="1196"/>
                  </a:cubicBezTo>
                  <a:lnTo>
                    <a:pt x="4036" y="1446"/>
                  </a:lnTo>
                  <a:lnTo>
                    <a:pt x="3834" y="1434"/>
                  </a:lnTo>
                  <a:lnTo>
                    <a:pt x="4155" y="815"/>
                  </a:lnTo>
                  <a:lnTo>
                    <a:pt x="4477" y="815"/>
                  </a:lnTo>
                  <a:lnTo>
                    <a:pt x="4727" y="1267"/>
                  </a:lnTo>
                  <a:cubicBezTo>
                    <a:pt x="4763" y="1327"/>
                    <a:pt x="4822" y="1350"/>
                    <a:pt x="4882" y="1350"/>
                  </a:cubicBezTo>
                  <a:cubicBezTo>
                    <a:pt x="4941" y="1350"/>
                    <a:pt x="5001" y="1315"/>
                    <a:pt x="5025" y="1255"/>
                  </a:cubicBezTo>
                  <a:lnTo>
                    <a:pt x="5251" y="719"/>
                  </a:lnTo>
                  <a:cubicBezTo>
                    <a:pt x="5298" y="624"/>
                    <a:pt x="5287" y="505"/>
                    <a:pt x="5215" y="434"/>
                  </a:cubicBezTo>
                  <a:lnTo>
                    <a:pt x="5215" y="434"/>
                  </a:lnTo>
                  <a:cubicBezTo>
                    <a:pt x="5751" y="577"/>
                    <a:pt x="6263" y="839"/>
                    <a:pt x="6692" y="1208"/>
                  </a:cubicBezTo>
                  <a:cubicBezTo>
                    <a:pt x="6724" y="1234"/>
                    <a:pt x="6763" y="1247"/>
                    <a:pt x="6801" y="1247"/>
                  </a:cubicBezTo>
                  <a:cubicBezTo>
                    <a:pt x="6847" y="1247"/>
                    <a:pt x="6892" y="1228"/>
                    <a:pt x="6918" y="1196"/>
                  </a:cubicBezTo>
                  <a:cubicBezTo>
                    <a:pt x="6977" y="1112"/>
                    <a:pt x="6965" y="1017"/>
                    <a:pt x="6906" y="969"/>
                  </a:cubicBezTo>
                  <a:cubicBezTo>
                    <a:pt x="6157" y="343"/>
                    <a:pt x="5219" y="1"/>
                    <a:pt x="423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251226774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65581073-3924-A340-85E2-438B4976FED3}"/>
              </a:ext>
            </a:extLst>
          </p:cNvPr>
          <p:cNvPicPr>
            <a:picLocks noChangeAspect="1"/>
          </p:cNvPicPr>
          <p:nvPr/>
        </p:nvPicPr>
        <p:blipFill>
          <a:blip r:embed="rId3"/>
          <a:stretch>
            <a:fillRect/>
          </a:stretch>
        </p:blipFill>
        <p:spPr>
          <a:xfrm>
            <a:off x="2370670" y="3047336"/>
            <a:ext cx="2642591" cy="1772975"/>
          </a:xfrm>
          <a:prstGeom prst="rect">
            <a:avLst/>
          </a:prstGeom>
          <a:ln>
            <a:solidFill>
              <a:schemeClr val="tx1"/>
            </a:solidFill>
          </a:ln>
        </p:spPr>
      </p:pic>
      <p:sp>
        <p:nvSpPr>
          <p:cNvPr id="2" name="Title 1">
            <a:extLst>
              <a:ext uri="{FF2B5EF4-FFF2-40B4-BE49-F238E27FC236}">
                <a16:creationId xmlns:a16="http://schemas.microsoft.com/office/drawing/2014/main" id="{AECCFEAA-31D4-9242-B1A5-446F2683E1CA}"/>
              </a:ext>
            </a:extLst>
          </p:cNvPr>
          <p:cNvSpPr>
            <a:spLocks noGrp="1"/>
          </p:cNvSpPr>
          <p:nvPr>
            <p:ph type="ctrTitle"/>
          </p:nvPr>
        </p:nvSpPr>
        <p:spPr/>
        <p:txBody>
          <a:bodyPr/>
          <a:lstStyle/>
          <a:p>
            <a:r>
              <a:rPr lang="en-US" dirty="0"/>
              <a:t>REACH</a:t>
            </a:r>
          </a:p>
        </p:txBody>
      </p:sp>
      <p:pic>
        <p:nvPicPr>
          <p:cNvPr id="3" name="Picture 2">
            <a:extLst>
              <a:ext uri="{FF2B5EF4-FFF2-40B4-BE49-F238E27FC236}">
                <a16:creationId xmlns:a16="http://schemas.microsoft.com/office/drawing/2014/main" id="{3DDA7457-8055-344A-B258-041038A0A04A}"/>
              </a:ext>
            </a:extLst>
          </p:cNvPr>
          <p:cNvPicPr>
            <a:picLocks noChangeAspect="1"/>
          </p:cNvPicPr>
          <p:nvPr/>
        </p:nvPicPr>
        <p:blipFill>
          <a:blip r:embed="rId4"/>
          <a:stretch>
            <a:fillRect/>
          </a:stretch>
        </p:blipFill>
        <p:spPr>
          <a:xfrm>
            <a:off x="2372974" y="1166063"/>
            <a:ext cx="2593151" cy="605191"/>
          </a:xfrm>
          <a:prstGeom prst="rect">
            <a:avLst/>
          </a:prstGeom>
          <a:ln>
            <a:solidFill>
              <a:schemeClr val="tx1"/>
            </a:solidFill>
          </a:ln>
        </p:spPr>
      </p:pic>
      <p:pic>
        <p:nvPicPr>
          <p:cNvPr id="4" name="Picture 3">
            <a:extLst>
              <a:ext uri="{FF2B5EF4-FFF2-40B4-BE49-F238E27FC236}">
                <a16:creationId xmlns:a16="http://schemas.microsoft.com/office/drawing/2014/main" id="{B6AC7F13-C60D-274C-B5CF-22D68D810A10}"/>
              </a:ext>
            </a:extLst>
          </p:cNvPr>
          <p:cNvPicPr>
            <a:picLocks noChangeAspect="1"/>
          </p:cNvPicPr>
          <p:nvPr/>
        </p:nvPicPr>
        <p:blipFill>
          <a:blip r:embed="rId5"/>
          <a:stretch>
            <a:fillRect/>
          </a:stretch>
        </p:blipFill>
        <p:spPr>
          <a:xfrm>
            <a:off x="2372974" y="1771255"/>
            <a:ext cx="2593151" cy="1276082"/>
          </a:xfrm>
          <a:prstGeom prst="rect">
            <a:avLst/>
          </a:prstGeom>
          <a:ln>
            <a:solidFill>
              <a:schemeClr val="tx1"/>
            </a:solidFill>
          </a:ln>
        </p:spPr>
      </p:pic>
      <p:pic>
        <p:nvPicPr>
          <p:cNvPr id="5" name="Picture 4">
            <a:extLst>
              <a:ext uri="{FF2B5EF4-FFF2-40B4-BE49-F238E27FC236}">
                <a16:creationId xmlns:a16="http://schemas.microsoft.com/office/drawing/2014/main" id="{F0797170-66E1-AE44-A6B4-10FE9D170ACC}"/>
              </a:ext>
            </a:extLst>
          </p:cNvPr>
          <p:cNvPicPr>
            <a:picLocks noChangeAspect="1"/>
          </p:cNvPicPr>
          <p:nvPr/>
        </p:nvPicPr>
        <p:blipFill>
          <a:blip r:embed="rId6"/>
          <a:stretch>
            <a:fillRect/>
          </a:stretch>
        </p:blipFill>
        <p:spPr>
          <a:xfrm>
            <a:off x="4968428" y="1166063"/>
            <a:ext cx="2279176" cy="1819222"/>
          </a:xfrm>
          <a:prstGeom prst="rect">
            <a:avLst/>
          </a:prstGeom>
          <a:ln>
            <a:solidFill>
              <a:schemeClr val="tx1"/>
            </a:solidFill>
          </a:ln>
        </p:spPr>
      </p:pic>
      <p:pic>
        <p:nvPicPr>
          <p:cNvPr id="6" name="Picture 5">
            <a:extLst>
              <a:ext uri="{FF2B5EF4-FFF2-40B4-BE49-F238E27FC236}">
                <a16:creationId xmlns:a16="http://schemas.microsoft.com/office/drawing/2014/main" id="{6EED7720-58EB-C34C-8C62-BB959EEFE535}"/>
              </a:ext>
            </a:extLst>
          </p:cNvPr>
          <p:cNvPicPr>
            <a:picLocks noChangeAspect="1"/>
          </p:cNvPicPr>
          <p:nvPr/>
        </p:nvPicPr>
        <p:blipFill>
          <a:blip r:embed="rId7"/>
          <a:stretch>
            <a:fillRect/>
          </a:stretch>
        </p:blipFill>
        <p:spPr>
          <a:xfrm>
            <a:off x="4966125" y="2985285"/>
            <a:ext cx="2281479" cy="1835026"/>
          </a:xfrm>
          <a:prstGeom prst="rect">
            <a:avLst/>
          </a:prstGeom>
          <a:ln>
            <a:solidFill>
              <a:schemeClr val="tx1"/>
            </a:solidFill>
          </a:ln>
        </p:spPr>
      </p:pic>
    </p:spTree>
    <p:extLst>
      <p:ext uri="{BB962C8B-B14F-4D97-AF65-F5344CB8AC3E}">
        <p14:creationId xmlns:p14="http://schemas.microsoft.com/office/powerpoint/2010/main" val="186901570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571"/>
        <p:cNvGrpSpPr/>
        <p:nvPr/>
      </p:nvGrpSpPr>
      <p:grpSpPr>
        <a:xfrm>
          <a:off x="0" y="0"/>
          <a:ext cx="0" cy="0"/>
          <a:chOff x="0" y="0"/>
          <a:chExt cx="0" cy="0"/>
        </a:xfrm>
      </p:grpSpPr>
      <p:sp>
        <p:nvSpPr>
          <p:cNvPr id="572" name="Google Shape;572;p50"/>
          <p:cNvSpPr txBox="1">
            <a:spLocks noGrp="1"/>
          </p:cNvSpPr>
          <p:nvPr>
            <p:ph type="title"/>
          </p:nvPr>
        </p:nvSpPr>
        <p:spPr>
          <a:xfrm>
            <a:off x="2163434" y="1414532"/>
            <a:ext cx="4817132" cy="17874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sz="6000" dirty="0"/>
              <a:t>THE BIG PICTURE</a:t>
            </a:r>
            <a:endParaRPr sz="6000" dirty="0"/>
          </a:p>
        </p:txBody>
      </p:sp>
      <p:sp>
        <p:nvSpPr>
          <p:cNvPr id="573" name="Google Shape;573;p50"/>
          <p:cNvSpPr txBox="1">
            <a:spLocks noGrp="1"/>
          </p:cNvSpPr>
          <p:nvPr>
            <p:ph type="body" idx="1"/>
          </p:nvPr>
        </p:nvSpPr>
        <p:spPr>
          <a:xfrm>
            <a:off x="2354100" y="3077575"/>
            <a:ext cx="4435800" cy="689100"/>
          </a:xfrm>
          <a:prstGeom prst="rect">
            <a:avLst/>
          </a:prstGeom>
        </p:spPr>
        <p:txBody>
          <a:bodyPr spcFirstLastPara="1" wrap="square" lIns="91425" tIns="91425" rIns="91425" bIns="91425" anchor="t" anchorCtr="0">
            <a:noAutofit/>
          </a:bodyPr>
          <a:lstStyle/>
          <a:p>
            <a:pPr marL="0" lvl="0" indent="0" algn="ctr" rtl="0">
              <a:spcBef>
                <a:spcPts val="0"/>
              </a:spcBef>
              <a:spcAft>
                <a:spcPts val="1600"/>
              </a:spcAft>
              <a:buNone/>
            </a:pPr>
            <a:r>
              <a:rPr lang="en-US" dirty="0"/>
              <a:t>The Emergence of Digital Scholarship.</a:t>
            </a:r>
            <a:endParaRPr dirty="0"/>
          </a:p>
        </p:txBody>
      </p:sp>
      <p:grpSp>
        <p:nvGrpSpPr>
          <p:cNvPr id="4" name="Google Shape;11098;p69">
            <a:extLst>
              <a:ext uri="{FF2B5EF4-FFF2-40B4-BE49-F238E27FC236}">
                <a16:creationId xmlns:a16="http://schemas.microsoft.com/office/drawing/2014/main" id="{D31A9976-0DA2-D14E-A7A4-5BE9B7742793}"/>
              </a:ext>
            </a:extLst>
          </p:cNvPr>
          <p:cNvGrpSpPr/>
          <p:nvPr/>
        </p:nvGrpSpPr>
        <p:grpSpPr>
          <a:xfrm>
            <a:off x="4122520" y="1274977"/>
            <a:ext cx="898960" cy="689100"/>
            <a:chOff x="2567841" y="1994124"/>
            <a:chExt cx="399812" cy="306477"/>
          </a:xfrm>
          <a:solidFill>
            <a:schemeClr val="accent6"/>
          </a:solidFill>
        </p:grpSpPr>
        <p:sp>
          <p:nvSpPr>
            <p:cNvPr id="5" name="Google Shape;11099;p69">
              <a:extLst>
                <a:ext uri="{FF2B5EF4-FFF2-40B4-BE49-F238E27FC236}">
                  <a16:creationId xmlns:a16="http://schemas.microsoft.com/office/drawing/2014/main" id="{159DCD93-7787-5C4C-B505-2E868B5C0C1C}"/>
                </a:ext>
              </a:extLst>
            </p:cNvPr>
            <p:cNvSpPr/>
            <p:nvPr/>
          </p:nvSpPr>
          <p:spPr>
            <a:xfrm>
              <a:off x="2567841" y="1994124"/>
              <a:ext cx="399812" cy="306477"/>
            </a:xfrm>
            <a:custGeom>
              <a:avLst/>
              <a:gdLst/>
              <a:ahLst/>
              <a:cxnLst/>
              <a:rect l="l" t="t" r="r" b="b"/>
              <a:pathLst>
                <a:path w="12551" h="9621" extrusionOk="0">
                  <a:moveTo>
                    <a:pt x="11157" y="346"/>
                  </a:moveTo>
                  <a:lnTo>
                    <a:pt x="11157" y="6584"/>
                  </a:lnTo>
                  <a:lnTo>
                    <a:pt x="1334" y="6584"/>
                  </a:lnTo>
                  <a:lnTo>
                    <a:pt x="1334" y="346"/>
                  </a:lnTo>
                  <a:close/>
                  <a:moveTo>
                    <a:pt x="7442" y="7930"/>
                  </a:moveTo>
                  <a:lnTo>
                    <a:pt x="7621" y="8561"/>
                  </a:lnTo>
                  <a:lnTo>
                    <a:pt x="4859" y="8561"/>
                  </a:lnTo>
                  <a:lnTo>
                    <a:pt x="5037" y="7930"/>
                  </a:lnTo>
                  <a:close/>
                  <a:moveTo>
                    <a:pt x="11217" y="6954"/>
                  </a:moveTo>
                  <a:lnTo>
                    <a:pt x="12038" y="8561"/>
                  </a:lnTo>
                  <a:lnTo>
                    <a:pt x="7990" y="8561"/>
                  </a:lnTo>
                  <a:lnTo>
                    <a:pt x="7776" y="7835"/>
                  </a:lnTo>
                  <a:cubicBezTo>
                    <a:pt x="7740" y="7680"/>
                    <a:pt x="7597" y="7573"/>
                    <a:pt x="7454" y="7573"/>
                  </a:cubicBezTo>
                  <a:lnTo>
                    <a:pt x="5013" y="7573"/>
                  </a:lnTo>
                  <a:cubicBezTo>
                    <a:pt x="4859" y="7573"/>
                    <a:pt x="4716" y="7680"/>
                    <a:pt x="4680" y="7835"/>
                  </a:cubicBezTo>
                  <a:lnTo>
                    <a:pt x="4478" y="8561"/>
                  </a:lnTo>
                  <a:lnTo>
                    <a:pt x="430" y="8561"/>
                  </a:lnTo>
                  <a:lnTo>
                    <a:pt x="1263" y="6954"/>
                  </a:lnTo>
                  <a:close/>
                  <a:moveTo>
                    <a:pt x="12157" y="8930"/>
                  </a:moveTo>
                  <a:lnTo>
                    <a:pt x="12157" y="9216"/>
                  </a:lnTo>
                  <a:lnTo>
                    <a:pt x="12169" y="9216"/>
                  </a:lnTo>
                  <a:cubicBezTo>
                    <a:pt x="12169" y="9239"/>
                    <a:pt x="12145" y="9275"/>
                    <a:pt x="12110" y="9275"/>
                  </a:cubicBezTo>
                  <a:lnTo>
                    <a:pt x="382" y="9275"/>
                  </a:lnTo>
                  <a:cubicBezTo>
                    <a:pt x="346" y="9275"/>
                    <a:pt x="322" y="9239"/>
                    <a:pt x="322" y="9216"/>
                  </a:cubicBezTo>
                  <a:lnTo>
                    <a:pt x="322" y="8930"/>
                  </a:lnTo>
                  <a:close/>
                  <a:moveTo>
                    <a:pt x="1334" y="0"/>
                  </a:moveTo>
                  <a:cubicBezTo>
                    <a:pt x="1144" y="0"/>
                    <a:pt x="977" y="167"/>
                    <a:pt x="977" y="357"/>
                  </a:cubicBezTo>
                  <a:lnTo>
                    <a:pt x="977" y="6739"/>
                  </a:lnTo>
                  <a:lnTo>
                    <a:pt x="1" y="8680"/>
                  </a:lnTo>
                  <a:lnTo>
                    <a:pt x="1" y="8692"/>
                  </a:lnTo>
                  <a:lnTo>
                    <a:pt x="1" y="8704"/>
                  </a:lnTo>
                  <a:lnTo>
                    <a:pt x="1" y="8728"/>
                  </a:lnTo>
                  <a:lnTo>
                    <a:pt x="1" y="8739"/>
                  </a:lnTo>
                  <a:lnTo>
                    <a:pt x="1" y="9204"/>
                  </a:lnTo>
                  <a:cubicBezTo>
                    <a:pt x="1" y="9442"/>
                    <a:pt x="191" y="9620"/>
                    <a:pt x="406" y="9620"/>
                  </a:cubicBezTo>
                  <a:lnTo>
                    <a:pt x="12133" y="9620"/>
                  </a:lnTo>
                  <a:cubicBezTo>
                    <a:pt x="12371" y="9620"/>
                    <a:pt x="12550" y="9418"/>
                    <a:pt x="12550" y="9204"/>
                  </a:cubicBezTo>
                  <a:lnTo>
                    <a:pt x="12526" y="8739"/>
                  </a:lnTo>
                  <a:lnTo>
                    <a:pt x="12526" y="8704"/>
                  </a:lnTo>
                  <a:lnTo>
                    <a:pt x="12526" y="8692"/>
                  </a:lnTo>
                  <a:lnTo>
                    <a:pt x="12526" y="8680"/>
                  </a:lnTo>
                  <a:lnTo>
                    <a:pt x="11550" y="6739"/>
                  </a:lnTo>
                  <a:lnTo>
                    <a:pt x="11550" y="357"/>
                  </a:lnTo>
                  <a:cubicBezTo>
                    <a:pt x="11550" y="167"/>
                    <a:pt x="11383" y="0"/>
                    <a:pt x="1119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tx2"/>
                </a:solidFill>
              </a:endParaRPr>
            </a:p>
          </p:txBody>
        </p:sp>
        <p:sp>
          <p:nvSpPr>
            <p:cNvPr id="6" name="Google Shape;11100;p69">
              <a:extLst>
                <a:ext uri="{FF2B5EF4-FFF2-40B4-BE49-F238E27FC236}">
                  <a16:creationId xmlns:a16="http://schemas.microsoft.com/office/drawing/2014/main" id="{006C4E60-F2B1-6B4F-B230-CF4612216EAD}"/>
                </a:ext>
              </a:extLst>
            </p:cNvPr>
            <p:cNvSpPr/>
            <p:nvPr/>
          </p:nvSpPr>
          <p:spPr>
            <a:xfrm>
              <a:off x="2623237" y="2113963"/>
              <a:ext cx="287523" cy="77025"/>
            </a:xfrm>
            <a:custGeom>
              <a:avLst/>
              <a:gdLst/>
              <a:ahLst/>
              <a:cxnLst/>
              <a:rect l="l" t="t" r="r" b="b"/>
              <a:pathLst>
                <a:path w="9026" h="2418" extrusionOk="0">
                  <a:moveTo>
                    <a:pt x="179" y="1"/>
                  </a:moveTo>
                  <a:cubicBezTo>
                    <a:pt x="72" y="1"/>
                    <a:pt x="0" y="96"/>
                    <a:pt x="0" y="179"/>
                  </a:cubicBezTo>
                  <a:lnTo>
                    <a:pt x="0" y="2132"/>
                  </a:lnTo>
                  <a:cubicBezTo>
                    <a:pt x="0" y="2299"/>
                    <a:pt x="131" y="2418"/>
                    <a:pt x="274" y="2418"/>
                  </a:cubicBezTo>
                  <a:lnTo>
                    <a:pt x="8727" y="2418"/>
                  </a:lnTo>
                  <a:cubicBezTo>
                    <a:pt x="8894" y="2418"/>
                    <a:pt x="9013" y="2287"/>
                    <a:pt x="9013" y="2132"/>
                  </a:cubicBezTo>
                  <a:lnTo>
                    <a:pt x="9013" y="179"/>
                  </a:lnTo>
                  <a:cubicBezTo>
                    <a:pt x="9025" y="96"/>
                    <a:pt x="8942" y="1"/>
                    <a:pt x="8835" y="1"/>
                  </a:cubicBezTo>
                  <a:cubicBezTo>
                    <a:pt x="8727" y="1"/>
                    <a:pt x="8656" y="96"/>
                    <a:pt x="8656" y="179"/>
                  </a:cubicBezTo>
                  <a:lnTo>
                    <a:pt x="8656" y="2049"/>
                  </a:lnTo>
                  <a:lnTo>
                    <a:pt x="357" y="2049"/>
                  </a:lnTo>
                  <a:lnTo>
                    <a:pt x="357" y="179"/>
                  </a:lnTo>
                  <a:cubicBezTo>
                    <a:pt x="357" y="84"/>
                    <a:pt x="262" y="1"/>
                    <a:pt x="17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tx2"/>
                </a:solidFill>
              </a:endParaRPr>
            </a:p>
          </p:txBody>
        </p:sp>
        <p:sp>
          <p:nvSpPr>
            <p:cNvPr id="7" name="Google Shape;11101;p69">
              <a:extLst>
                <a:ext uri="{FF2B5EF4-FFF2-40B4-BE49-F238E27FC236}">
                  <a16:creationId xmlns:a16="http://schemas.microsoft.com/office/drawing/2014/main" id="{11BBD527-849E-7D4B-AF52-1F9F7C89F3BF}"/>
                </a:ext>
              </a:extLst>
            </p:cNvPr>
            <p:cNvSpPr/>
            <p:nvPr/>
          </p:nvSpPr>
          <p:spPr>
            <a:xfrm>
              <a:off x="2623237" y="2017251"/>
              <a:ext cx="287523" cy="77025"/>
            </a:xfrm>
            <a:custGeom>
              <a:avLst/>
              <a:gdLst/>
              <a:ahLst/>
              <a:cxnLst/>
              <a:rect l="l" t="t" r="r" b="b"/>
              <a:pathLst>
                <a:path w="9026" h="2418" extrusionOk="0">
                  <a:moveTo>
                    <a:pt x="286" y="1"/>
                  </a:moveTo>
                  <a:cubicBezTo>
                    <a:pt x="119" y="1"/>
                    <a:pt x="0" y="143"/>
                    <a:pt x="0" y="286"/>
                  </a:cubicBezTo>
                  <a:lnTo>
                    <a:pt x="0" y="2239"/>
                  </a:lnTo>
                  <a:cubicBezTo>
                    <a:pt x="0" y="2346"/>
                    <a:pt x="84" y="2418"/>
                    <a:pt x="179" y="2418"/>
                  </a:cubicBezTo>
                  <a:cubicBezTo>
                    <a:pt x="286" y="2418"/>
                    <a:pt x="357" y="2322"/>
                    <a:pt x="357" y="2239"/>
                  </a:cubicBezTo>
                  <a:lnTo>
                    <a:pt x="357" y="382"/>
                  </a:lnTo>
                  <a:lnTo>
                    <a:pt x="8656" y="382"/>
                  </a:lnTo>
                  <a:lnTo>
                    <a:pt x="8656" y="2239"/>
                  </a:lnTo>
                  <a:cubicBezTo>
                    <a:pt x="8656" y="2346"/>
                    <a:pt x="8751" y="2418"/>
                    <a:pt x="8835" y="2418"/>
                  </a:cubicBezTo>
                  <a:cubicBezTo>
                    <a:pt x="8942" y="2418"/>
                    <a:pt x="9013" y="2322"/>
                    <a:pt x="9013" y="2239"/>
                  </a:cubicBezTo>
                  <a:lnTo>
                    <a:pt x="9013" y="286"/>
                  </a:lnTo>
                  <a:cubicBezTo>
                    <a:pt x="9025" y="143"/>
                    <a:pt x="8894" y="1"/>
                    <a:pt x="872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tx2"/>
                </a:solidFill>
              </a:endParaRPr>
            </a:p>
          </p:txBody>
        </p:sp>
      </p:grpSp>
    </p:spTree>
    <p:extLst>
      <p:ext uri="{BB962C8B-B14F-4D97-AF65-F5344CB8AC3E}">
        <p14:creationId xmlns:p14="http://schemas.microsoft.com/office/powerpoint/2010/main" val="121722478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610"/>
        <p:cNvGrpSpPr/>
        <p:nvPr/>
      </p:nvGrpSpPr>
      <p:grpSpPr>
        <a:xfrm>
          <a:off x="0" y="0"/>
          <a:ext cx="0" cy="0"/>
          <a:chOff x="0" y="0"/>
          <a:chExt cx="0" cy="0"/>
        </a:xfrm>
      </p:grpSpPr>
      <p:sp>
        <p:nvSpPr>
          <p:cNvPr id="611" name="Google Shape;611;p52"/>
          <p:cNvSpPr/>
          <p:nvPr/>
        </p:nvSpPr>
        <p:spPr>
          <a:xfrm>
            <a:off x="5563725" y="1500025"/>
            <a:ext cx="1621500" cy="1590600"/>
          </a:xfrm>
          <a:prstGeom prst="ellipse">
            <a:avLst/>
          </a:pr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2" name="Google Shape;612;p52"/>
          <p:cNvSpPr/>
          <p:nvPr/>
        </p:nvSpPr>
        <p:spPr>
          <a:xfrm>
            <a:off x="1958775" y="1500025"/>
            <a:ext cx="1621500" cy="1590600"/>
          </a:xfrm>
          <a:prstGeom prst="ellipse">
            <a:avLst/>
          </a:pr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3" name="Google Shape;613;p52"/>
          <p:cNvSpPr txBox="1">
            <a:spLocks noGrp="1"/>
          </p:cNvSpPr>
          <p:nvPr>
            <p:ph type="ctrTitle"/>
          </p:nvPr>
        </p:nvSpPr>
        <p:spPr>
          <a:xfrm>
            <a:off x="804250" y="431150"/>
            <a:ext cx="2865300" cy="1006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CONCLUSIONS</a:t>
            </a:r>
            <a:endParaRPr/>
          </a:p>
        </p:txBody>
      </p:sp>
      <p:sp>
        <p:nvSpPr>
          <p:cNvPr id="615" name="Google Shape;615;p52"/>
          <p:cNvSpPr txBox="1">
            <a:spLocks noGrp="1"/>
          </p:cNvSpPr>
          <p:nvPr>
            <p:ph type="ctrTitle" idx="2"/>
          </p:nvPr>
        </p:nvSpPr>
        <p:spPr>
          <a:xfrm>
            <a:off x="1406486" y="3344600"/>
            <a:ext cx="2726078" cy="5379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dirty="0"/>
              <a:t>REINFORCED MY DECISION TO PURSUE MEDICINE</a:t>
            </a:r>
            <a:endParaRPr dirty="0"/>
          </a:p>
        </p:txBody>
      </p:sp>
      <p:sp>
        <p:nvSpPr>
          <p:cNvPr id="617" name="Google Shape;617;p52"/>
          <p:cNvSpPr txBox="1">
            <a:spLocks noGrp="1"/>
          </p:cNvSpPr>
          <p:nvPr>
            <p:ph type="ctrTitle" idx="4"/>
          </p:nvPr>
        </p:nvSpPr>
        <p:spPr>
          <a:xfrm>
            <a:off x="5235675" y="3344600"/>
            <a:ext cx="2277600" cy="5379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dirty="0"/>
              <a:t>OPENED NEW DOORS AND OPPORTUNITIES</a:t>
            </a:r>
            <a:endParaRPr dirty="0"/>
          </a:p>
        </p:txBody>
      </p:sp>
      <p:sp>
        <p:nvSpPr>
          <p:cNvPr id="15" name="Google Shape;11111;p69">
            <a:extLst>
              <a:ext uri="{FF2B5EF4-FFF2-40B4-BE49-F238E27FC236}">
                <a16:creationId xmlns:a16="http://schemas.microsoft.com/office/drawing/2014/main" id="{E98CF7C6-D278-404F-9812-AB119E6FD20D}"/>
              </a:ext>
            </a:extLst>
          </p:cNvPr>
          <p:cNvSpPr/>
          <p:nvPr/>
        </p:nvSpPr>
        <p:spPr>
          <a:xfrm>
            <a:off x="2268378" y="1920569"/>
            <a:ext cx="1002294" cy="749512"/>
          </a:xfrm>
          <a:custGeom>
            <a:avLst/>
            <a:gdLst/>
            <a:ahLst/>
            <a:cxnLst/>
            <a:rect l="l" t="t" r="r" b="b"/>
            <a:pathLst>
              <a:path w="12026" h="8993" extrusionOk="0">
                <a:moveTo>
                  <a:pt x="3929" y="0"/>
                </a:moveTo>
                <a:cubicBezTo>
                  <a:pt x="1691" y="0"/>
                  <a:pt x="0" y="2322"/>
                  <a:pt x="1167" y="4763"/>
                </a:cubicBezTo>
                <a:lnTo>
                  <a:pt x="453" y="4763"/>
                </a:lnTo>
                <a:cubicBezTo>
                  <a:pt x="369" y="4763"/>
                  <a:pt x="298" y="4834"/>
                  <a:pt x="298" y="4929"/>
                </a:cubicBezTo>
                <a:cubicBezTo>
                  <a:pt x="298" y="5013"/>
                  <a:pt x="369" y="5096"/>
                  <a:pt x="453" y="5096"/>
                </a:cubicBezTo>
                <a:lnTo>
                  <a:pt x="1346" y="5096"/>
                </a:lnTo>
                <a:cubicBezTo>
                  <a:pt x="2334" y="6727"/>
                  <a:pt x="4382" y="7918"/>
                  <a:pt x="5977" y="8965"/>
                </a:cubicBezTo>
                <a:cubicBezTo>
                  <a:pt x="6007" y="8983"/>
                  <a:pt x="6040" y="8992"/>
                  <a:pt x="6071" y="8992"/>
                </a:cubicBezTo>
                <a:cubicBezTo>
                  <a:pt x="6102" y="8992"/>
                  <a:pt x="6132" y="8983"/>
                  <a:pt x="6156" y="8965"/>
                </a:cubicBezTo>
                <a:cubicBezTo>
                  <a:pt x="7751" y="7930"/>
                  <a:pt x="9799" y="6739"/>
                  <a:pt x="10787" y="5096"/>
                </a:cubicBezTo>
                <a:lnTo>
                  <a:pt x="11680" y="5096"/>
                </a:lnTo>
                <a:cubicBezTo>
                  <a:pt x="11764" y="5096"/>
                  <a:pt x="11847" y="5013"/>
                  <a:pt x="11847" y="4929"/>
                </a:cubicBezTo>
                <a:cubicBezTo>
                  <a:pt x="11883" y="4774"/>
                  <a:pt x="11811" y="4703"/>
                  <a:pt x="11704" y="4703"/>
                </a:cubicBezTo>
                <a:lnTo>
                  <a:pt x="10990" y="4703"/>
                </a:lnTo>
                <a:cubicBezTo>
                  <a:pt x="12025" y="2572"/>
                  <a:pt x="10859" y="452"/>
                  <a:pt x="8930" y="12"/>
                </a:cubicBezTo>
                <a:cubicBezTo>
                  <a:pt x="8922" y="11"/>
                  <a:pt x="8914" y="10"/>
                  <a:pt x="8906" y="10"/>
                </a:cubicBezTo>
                <a:cubicBezTo>
                  <a:pt x="8821" y="10"/>
                  <a:pt x="8748" y="68"/>
                  <a:pt x="8716" y="155"/>
                </a:cubicBezTo>
                <a:cubicBezTo>
                  <a:pt x="8704" y="238"/>
                  <a:pt x="8763" y="333"/>
                  <a:pt x="8847" y="357"/>
                </a:cubicBezTo>
                <a:cubicBezTo>
                  <a:pt x="10609" y="762"/>
                  <a:pt x="11668" y="2738"/>
                  <a:pt x="10621" y="4715"/>
                </a:cubicBezTo>
                <a:lnTo>
                  <a:pt x="10001" y="4715"/>
                </a:lnTo>
                <a:lnTo>
                  <a:pt x="9418" y="3548"/>
                </a:lnTo>
                <a:cubicBezTo>
                  <a:pt x="9385" y="3483"/>
                  <a:pt x="9325" y="3452"/>
                  <a:pt x="9266" y="3452"/>
                </a:cubicBezTo>
                <a:cubicBezTo>
                  <a:pt x="9196" y="3452"/>
                  <a:pt x="9128" y="3495"/>
                  <a:pt x="9108" y="3572"/>
                </a:cubicBezTo>
                <a:lnTo>
                  <a:pt x="8573" y="5251"/>
                </a:lnTo>
                <a:lnTo>
                  <a:pt x="7954" y="3870"/>
                </a:lnTo>
                <a:cubicBezTo>
                  <a:pt x="7927" y="3808"/>
                  <a:pt x="7868" y="3772"/>
                  <a:pt x="7806" y="3772"/>
                </a:cubicBezTo>
                <a:cubicBezTo>
                  <a:pt x="7784" y="3772"/>
                  <a:pt x="7761" y="3777"/>
                  <a:pt x="7739" y="3786"/>
                </a:cubicBezTo>
                <a:cubicBezTo>
                  <a:pt x="7644" y="3822"/>
                  <a:pt x="7620" y="3917"/>
                  <a:pt x="7644" y="4001"/>
                </a:cubicBezTo>
                <a:lnTo>
                  <a:pt x="8430" y="5810"/>
                </a:lnTo>
                <a:cubicBezTo>
                  <a:pt x="8458" y="5877"/>
                  <a:pt x="8520" y="5910"/>
                  <a:pt x="8583" y="5910"/>
                </a:cubicBezTo>
                <a:cubicBezTo>
                  <a:pt x="8654" y="5910"/>
                  <a:pt x="8726" y="5869"/>
                  <a:pt x="8751" y="5786"/>
                </a:cubicBezTo>
                <a:lnTo>
                  <a:pt x="9299" y="4084"/>
                </a:lnTo>
                <a:lnTo>
                  <a:pt x="9739" y="4989"/>
                </a:lnTo>
                <a:cubicBezTo>
                  <a:pt x="9775" y="5048"/>
                  <a:pt x="9835" y="5072"/>
                  <a:pt x="9894" y="5072"/>
                </a:cubicBezTo>
                <a:lnTo>
                  <a:pt x="10418" y="5072"/>
                </a:lnTo>
                <a:cubicBezTo>
                  <a:pt x="9323" y="6715"/>
                  <a:pt x="6989" y="7965"/>
                  <a:pt x="6084" y="8584"/>
                </a:cubicBezTo>
                <a:cubicBezTo>
                  <a:pt x="4644" y="7656"/>
                  <a:pt x="2715" y="6537"/>
                  <a:pt x="1750" y="5072"/>
                </a:cubicBezTo>
                <a:lnTo>
                  <a:pt x="2572" y="5072"/>
                </a:lnTo>
                <a:cubicBezTo>
                  <a:pt x="2631" y="5072"/>
                  <a:pt x="2691" y="5036"/>
                  <a:pt x="2715" y="4989"/>
                </a:cubicBezTo>
                <a:lnTo>
                  <a:pt x="3453" y="3500"/>
                </a:lnTo>
                <a:lnTo>
                  <a:pt x="4358" y="6167"/>
                </a:lnTo>
                <a:cubicBezTo>
                  <a:pt x="4387" y="6243"/>
                  <a:pt x="4456" y="6279"/>
                  <a:pt x="4523" y="6279"/>
                </a:cubicBezTo>
                <a:cubicBezTo>
                  <a:pt x="4593" y="6279"/>
                  <a:pt x="4661" y="6240"/>
                  <a:pt x="4679" y="6167"/>
                </a:cubicBezTo>
                <a:lnTo>
                  <a:pt x="5394" y="3739"/>
                </a:lnTo>
                <a:lnTo>
                  <a:pt x="6049" y="4822"/>
                </a:lnTo>
                <a:cubicBezTo>
                  <a:pt x="6087" y="4877"/>
                  <a:pt x="6146" y="4904"/>
                  <a:pt x="6202" y="4904"/>
                </a:cubicBezTo>
                <a:cubicBezTo>
                  <a:pt x="6267" y="4904"/>
                  <a:pt x="6327" y="4868"/>
                  <a:pt x="6346" y="4798"/>
                </a:cubicBezTo>
                <a:lnTo>
                  <a:pt x="7120" y="2893"/>
                </a:lnTo>
                <a:lnTo>
                  <a:pt x="7358" y="3429"/>
                </a:lnTo>
                <a:cubicBezTo>
                  <a:pt x="7393" y="3491"/>
                  <a:pt x="7455" y="3526"/>
                  <a:pt x="7518" y="3526"/>
                </a:cubicBezTo>
                <a:cubicBezTo>
                  <a:pt x="7540" y="3526"/>
                  <a:pt x="7563" y="3522"/>
                  <a:pt x="7584" y="3512"/>
                </a:cubicBezTo>
                <a:cubicBezTo>
                  <a:pt x="7680" y="3465"/>
                  <a:pt x="7704" y="3381"/>
                  <a:pt x="7680" y="3286"/>
                </a:cubicBezTo>
                <a:lnTo>
                  <a:pt x="7287" y="2393"/>
                </a:lnTo>
                <a:cubicBezTo>
                  <a:pt x="7257" y="2328"/>
                  <a:pt x="7195" y="2295"/>
                  <a:pt x="7132" y="2295"/>
                </a:cubicBezTo>
                <a:cubicBezTo>
                  <a:pt x="7070" y="2295"/>
                  <a:pt x="7007" y="2328"/>
                  <a:pt x="6977" y="2393"/>
                </a:cubicBezTo>
                <a:lnTo>
                  <a:pt x="6168" y="4358"/>
                </a:lnTo>
                <a:lnTo>
                  <a:pt x="5501" y="3227"/>
                </a:lnTo>
                <a:cubicBezTo>
                  <a:pt x="5470" y="3171"/>
                  <a:pt x="5419" y="3145"/>
                  <a:pt x="5365" y="3145"/>
                </a:cubicBezTo>
                <a:cubicBezTo>
                  <a:pt x="5293" y="3145"/>
                  <a:pt x="5219" y="3192"/>
                  <a:pt x="5191" y="3274"/>
                </a:cubicBezTo>
                <a:lnTo>
                  <a:pt x="4501" y="5572"/>
                </a:lnTo>
                <a:lnTo>
                  <a:pt x="3643" y="3024"/>
                </a:lnTo>
                <a:cubicBezTo>
                  <a:pt x="3618" y="2942"/>
                  <a:pt x="3550" y="2900"/>
                  <a:pt x="3482" y="2900"/>
                </a:cubicBezTo>
                <a:cubicBezTo>
                  <a:pt x="3421" y="2900"/>
                  <a:pt x="3362" y="2933"/>
                  <a:pt x="3334" y="3000"/>
                </a:cubicBezTo>
                <a:lnTo>
                  <a:pt x="2465" y="4774"/>
                </a:lnTo>
                <a:lnTo>
                  <a:pt x="1548" y="4774"/>
                </a:lnTo>
                <a:cubicBezTo>
                  <a:pt x="357" y="2548"/>
                  <a:pt x="1869" y="345"/>
                  <a:pt x="3929" y="345"/>
                </a:cubicBezTo>
                <a:cubicBezTo>
                  <a:pt x="4703" y="345"/>
                  <a:pt x="5418" y="655"/>
                  <a:pt x="5953" y="1203"/>
                </a:cubicBezTo>
                <a:cubicBezTo>
                  <a:pt x="5989" y="1238"/>
                  <a:pt x="6034" y="1256"/>
                  <a:pt x="6078" y="1256"/>
                </a:cubicBezTo>
                <a:cubicBezTo>
                  <a:pt x="6123" y="1256"/>
                  <a:pt x="6168" y="1238"/>
                  <a:pt x="6203" y="1203"/>
                </a:cubicBezTo>
                <a:cubicBezTo>
                  <a:pt x="6668" y="714"/>
                  <a:pt x="7287" y="417"/>
                  <a:pt x="7954" y="357"/>
                </a:cubicBezTo>
                <a:cubicBezTo>
                  <a:pt x="8049" y="345"/>
                  <a:pt x="8120" y="262"/>
                  <a:pt x="8108" y="167"/>
                </a:cubicBezTo>
                <a:cubicBezTo>
                  <a:pt x="8097" y="78"/>
                  <a:pt x="8025" y="11"/>
                  <a:pt x="7939" y="11"/>
                </a:cubicBezTo>
                <a:cubicBezTo>
                  <a:pt x="7932" y="11"/>
                  <a:pt x="7925" y="11"/>
                  <a:pt x="7918" y="12"/>
                </a:cubicBezTo>
                <a:cubicBezTo>
                  <a:pt x="7215" y="83"/>
                  <a:pt x="6572" y="369"/>
                  <a:pt x="6072" y="845"/>
                </a:cubicBezTo>
                <a:cubicBezTo>
                  <a:pt x="5489" y="298"/>
                  <a:pt x="4727" y="0"/>
                  <a:pt x="392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6" name="Google Shape;13373;p72">
            <a:extLst>
              <a:ext uri="{FF2B5EF4-FFF2-40B4-BE49-F238E27FC236}">
                <a16:creationId xmlns:a16="http://schemas.microsoft.com/office/drawing/2014/main" id="{88562423-3A98-1C43-AEE6-2108D9228E14}"/>
              </a:ext>
            </a:extLst>
          </p:cNvPr>
          <p:cNvGrpSpPr/>
          <p:nvPr/>
        </p:nvGrpSpPr>
        <p:grpSpPr>
          <a:xfrm>
            <a:off x="5919996" y="1887331"/>
            <a:ext cx="908958" cy="815988"/>
            <a:chOff x="3441065" y="4302505"/>
            <a:chExt cx="337069" cy="302593"/>
          </a:xfrm>
          <a:solidFill>
            <a:schemeClr val="accent6"/>
          </a:solidFill>
        </p:grpSpPr>
        <p:sp>
          <p:nvSpPr>
            <p:cNvPr id="17" name="Google Shape;13374;p72">
              <a:extLst>
                <a:ext uri="{FF2B5EF4-FFF2-40B4-BE49-F238E27FC236}">
                  <a16:creationId xmlns:a16="http://schemas.microsoft.com/office/drawing/2014/main" id="{A0180AF7-89A5-E349-9B6D-136EB190712E}"/>
                </a:ext>
              </a:extLst>
            </p:cNvPr>
            <p:cNvSpPr/>
            <p:nvPr/>
          </p:nvSpPr>
          <p:spPr>
            <a:xfrm>
              <a:off x="3441065" y="4366941"/>
              <a:ext cx="337069" cy="173655"/>
            </a:xfrm>
            <a:custGeom>
              <a:avLst/>
              <a:gdLst/>
              <a:ahLst/>
              <a:cxnLst/>
              <a:rect l="l" t="t" r="r" b="b"/>
              <a:pathLst>
                <a:path w="10598" h="5460" extrusionOk="0">
                  <a:moveTo>
                    <a:pt x="5062" y="1"/>
                  </a:moveTo>
                  <a:cubicBezTo>
                    <a:pt x="3977" y="1"/>
                    <a:pt x="2891" y="303"/>
                    <a:pt x="1834" y="951"/>
                  </a:cubicBezTo>
                  <a:cubicBezTo>
                    <a:pt x="1001" y="1463"/>
                    <a:pt x="418" y="2058"/>
                    <a:pt x="156" y="2368"/>
                  </a:cubicBezTo>
                  <a:cubicBezTo>
                    <a:pt x="1" y="2546"/>
                    <a:pt x="1" y="2808"/>
                    <a:pt x="168" y="2987"/>
                  </a:cubicBezTo>
                  <a:cubicBezTo>
                    <a:pt x="1001" y="3844"/>
                    <a:pt x="1870" y="4475"/>
                    <a:pt x="2739" y="4892"/>
                  </a:cubicBezTo>
                  <a:cubicBezTo>
                    <a:pt x="2763" y="4916"/>
                    <a:pt x="2787" y="4916"/>
                    <a:pt x="2823" y="4916"/>
                  </a:cubicBezTo>
                  <a:cubicBezTo>
                    <a:pt x="2977" y="4916"/>
                    <a:pt x="3037" y="4689"/>
                    <a:pt x="2894" y="4618"/>
                  </a:cubicBezTo>
                  <a:cubicBezTo>
                    <a:pt x="2049" y="4213"/>
                    <a:pt x="1215" y="3582"/>
                    <a:pt x="406" y="2773"/>
                  </a:cubicBezTo>
                  <a:cubicBezTo>
                    <a:pt x="346" y="2713"/>
                    <a:pt x="346" y="2630"/>
                    <a:pt x="406" y="2570"/>
                  </a:cubicBezTo>
                  <a:cubicBezTo>
                    <a:pt x="799" y="2130"/>
                    <a:pt x="2061" y="868"/>
                    <a:pt x="3918" y="451"/>
                  </a:cubicBezTo>
                  <a:lnTo>
                    <a:pt x="3918" y="451"/>
                  </a:lnTo>
                  <a:cubicBezTo>
                    <a:pt x="3561" y="665"/>
                    <a:pt x="3263" y="963"/>
                    <a:pt x="3025" y="1320"/>
                  </a:cubicBezTo>
                  <a:cubicBezTo>
                    <a:pt x="2977" y="1403"/>
                    <a:pt x="3001" y="1487"/>
                    <a:pt x="3073" y="1534"/>
                  </a:cubicBezTo>
                  <a:cubicBezTo>
                    <a:pt x="3098" y="1551"/>
                    <a:pt x="3126" y="1559"/>
                    <a:pt x="3154" y="1559"/>
                  </a:cubicBezTo>
                  <a:cubicBezTo>
                    <a:pt x="3204" y="1559"/>
                    <a:pt x="3252" y="1533"/>
                    <a:pt x="3275" y="1487"/>
                  </a:cubicBezTo>
                  <a:cubicBezTo>
                    <a:pt x="3728" y="772"/>
                    <a:pt x="4490" y="367"/>
                    <a:pt x="5299" y="367"/>
                  </a:cubicBezTo>
                  <a:cubicBezTo>
                    <a:pt x="6609" y="367"/>
                    <a:pt x="7680" y="1439"/>
                    <a:pt x="7680" y="2749"/>
                  </a:cubicBezTo>
                  <a:cubicBezTo>
                    <a:pt x="7680" y="3820"/>
                    <a:pt x="6954" y="4773"/>
                    <a:pt x="5930" y="5047"/>
                  </a:cubicBezTo>
                  <a:cubicBezTo>
                    <a:pt x="5720" y="5103"/>
                    <a:pt x="5510" y="5130"/>
                    <a:pt x="5305" y="5130"/>
                  </a:cubicBezTo>
                  <a:cubicBezTo>
                    <a:pt x="4250" y="5130"/>
                    <a:pt x="3302" y="4424"/>
                    <a:pt x="3013" y="3368"/>
                  </a:cubicBezTo>
                  <a:cubicBezTo>
                    <a:pt x="2954" y="3154"/>
                    <a:pt x="2918" y="2951"/>
                    <a:pt x="2918" y="2737"/>
                  </a:cubicBezTo>
                  <a:cubicBezTo>
                    <a:pt x="2918" y="2487"/>
                    <a:pt x="2966" y="2249"/>
                    <a:pt x="3037" y="2011"/>
                  </a:cubicBezTo>
                  <a:cubicBezTo>
                    <a:pt x="3073" y="1915"/>
                    <a:pt x="3025" y="1844"/>
                    <a:pt x="2942" y="1820"/>
                  </a:cubicBezTo>
                  <a:cubicBezTo>
                    <a:pt x="2920" y="1812"/>
                    <a:pt x="2899" y="1808"/>
                    <a:pt x="2880" y="1808"/>
                  </a:cubicBezTo>
                  <a:cubicBezTo>
                    <a:pt x="2816" y="1808"/>
                    <a:pt x="2767" y="1851"/>
                    <a:pt x="2739" y="1915"/>
                  </a:cubicBezTo>
                  <a:cubicBezTo>
                    <a:pt x="2656" y="2189"/>
                    <a:pt x="2608" y="2475"/>
                    <a:pt x="2608" y="2737"/>
                  </a:cubicBezTo>
                  <a:cubicBezTo>
                    <a:pt x="2608" y="2975"/>
                    <a:pt x="2644" y="3213"/>
                    <a:pt x="2704" y="3439"/>
                  </a:cubicBezTo>
                  <a:cubicBezTo>
                    <a:pt x="2858" y="4058"/>
                    <a:pt x="3251" y="4582"/>
                    <a:pt x="3739" y="4928"/>
                  </a:cubicBezTo>
                  <a:cubicBezTo>
                    <a:pt x="3632" y="4892"/>
                    <a:pt x="3549" y="4868"/>
                    <a:pt x="3442" y="4820"/>
                  </a:cubicBezTo>
                  <a:cubicBezTo>
                    <a:pt x="3427" y="4816"/>
                    <a:pt x="3412" y="4813"/>
                    <a:pt x="3396" y="4813"/>
                  </a:cubicBezTo>
                  <a:cubicBezTo>
                    <a:pt x="3334" y="4813"/>
                    <a:pt x="3270" y="4849"/>
                    <a:pt x="3251" y="4916"/>
                  </a:cubicBezTo>
                  <a:cubicBezTo>
                    <a:pt x="3216" y="4987"/>
                    <a:pt x="3263" y="5070"/>
                    <a:pt x="3335" y="5106"/>
                  </a:cubicBezTo>
                  <a:cubicBezTo>
                    <a:pt x="3996" y="5346"/>
                    <a:pt x="4652" y="5460"/>
                    <a:pt x="5299" y="5460"/>
                  </a:cubicBezTo>
                  <a:cubicBezTo>
                    <a:pt x="6446" y="5460"/>
                    <a:pt x="7563" y="5103"/>
                    <a:pt x="8621" y="4463"/>
                  </a:cubicBezTo>
                  <a:cubicBezTo>
                    <a:pt x="9502" y="3927"/>
                    <a:pt x="10145" y="3308"/>
                    <a:pt x="10443" y="2975"/>
                  </a:cubicBezTo>
                  <a:cubicBezTo>
                    <a:pt x="10597" y="2808"/>
                    <a:pt x="10586" y="2511"/>
                    <a:pt x="10395" y="2356"/>
                  </a:cubicBezTo>
                  <a:cubicBezTo>
                    <a:pt x="10062" y="2058"/>
                    <a:pt x="9728" y="1784"/>
                    <a:pt x="9383" y="1546"/>
                  </a:cubicBezTo>
                  <a:cubicBezTo>
                    <a:pt x="9357" y="1529"/>
                    <a:pt x="9327" y="1521"/>
                    <a:pt x="9298" y="1521"/>
                  </a:cubicBezTo>
                  <a:cubicBezTo>
                    <a:pt x="9246" y="1521"/>
                    <a:pt x="9194" y="1544"/>
                    <a:pt x="9157" y="1582"/>
                  </a:cubicBezTo>
                  <a:cubicBezTo>
                    <a:pt x="9109" y="1653"/>
                    <a:pt x="9133" y="1737"/>
                    <a:pt x="9192" y="1796"/>
                  </a:cubicBezTo>
                  <a:cubicBezTo>
                    <a:pt x="9514" y="2034"/>
                    <a:pt x="9847" y="2296"/>
                    <a:pt x="10169" y="2594"/>
                  </a:cubicBezTo>
                  <a:cubicBezTo>
                    <a:pt x="10228" y="2653"/>
                    <a:pt x="10228" y="2737"/>
                    <a:pt x="10181" y="2796"/>
                  </a:cubicBezTo>
                  <a:cubicBezTo>
                    <a:pt x="9788" y="3225"/>
                    <a:pt x="8550" y="4439"/>
                    <a:pt x="6835" y="4939"/>
                  </a:cubicBezTo>
                  <a:cubicBezTo>
                    <a:pt x="8311" y="3904"/>
                    <a:pt x="8359" y="1737"/>
                    <a:pt x="6954" y="629"/>
                  </a:cubicBezTo>
                  <a:lnTo>
                    <a:pt x="6954" y="629"/>
                  </a:lnTo>
                  <a:cubicBezTo>
                    <a:pt x="7538" y="820"/>
                    <a:pt x="8121" y="1106"/>
                    <a:pt x="8692" y="1463"/>
                  </a:cubicBezTo>
                  <a:cubicBezTo>
                    <a:pt x="8722" y="1476"/>
                    <a:pt x="8752" y="1482"/>
                    <a:pt x="8780" y="1482"/>
                  </a:cubicBezTo>
                  <a:cubicBezTo>
                    <a:pt x="8831" y="1482"/>
                    <a:pt x="8876" y="1461"/>
                    <a:pt x="8907" y="1415"/>
                  </a:cubicBezTo>
                  <a:cubicBezTo>
                    <a:pt x="8954" y="1344"/>
                    <a:pt x="8931" y="1249"/>
                    <a:pt x="8859" y="1201"/>
                  </a:cubicBezTo>
                  <a:cubicBezTo>
                    <a:pt x="7632" y="426"/>
                    <a:pt x="6348" y="1"/>
                    <a:pt x="5062"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3375;p72">
              <a:extLst>
                <a:ext uri="{FF2B5EF4-FFF2-40B4-BE49-F238E27FC236}">
                  <a16:creationId xmlns:a16="http://schemas.microsoft.com/office/drawing/2014/main" id="{AFBED0D1-0EB8-7E4D-94DD-C17CA007ECE3}"/>
                </a:ext>
              </a:extLst>
            </p:cNvPr>
            <p:cNvSpPr/>
            <p:nvPr/>
          </p:nvSpPr>
          <p:spPr>
            <a:xfrm>
              <a:off x="3572864" y="4423300"/>
              <a:ext cx="76141" cy="61479"/>
            </a:xfrm>
            <a:custGeom>
              <a:avLst/>
              <a:gdLst/>
              <a:ahLst/>
              <a:cxnLst/>
              <a:rect l="l" t="t" r="r" b="b"/>
              <a:pathLst>
                <a:path w="2394" h="1933" extrusionOk="0">
                  <a:moveTo>
                    <a:pt x="1143" y="0"/>
                  </a:moveTo>
                  <a:cubicBezTo>
                    <a:pt x="465" y="0"/>
                    <a:pt x="0" y="679"/>
                    <a:pt x="238" y="1322"/>
                  </a:cubicBezTo>
                  <a:cubicBezTo>
                    <a:pt x="258" y="1381"/>
                    <a:pt x="326" y="1423"/>
                    <a:pt x="396" y="1423"/>
                  </a:cubicBezTo>
                  <a:cubicBezTo>
                    <a:pt x="411" y="1423"/>
                    <a:pt x="426" y="1421"/>
                    <a:pt x="441" y="1417"/>
                  </a:cubicBezTo>
                  <a:cubicBezTo>
                    <a:pt x="524" y="1382"/>
                    <a:pt x="560" y="1298"/>
                    <a:pt x="536" y="1203"/>
                  </a:cubicBezTo>
                  <a:cubicBezTo>
                    <a:pt x="354" y="738"/>
                    <a:pt x="729" y="308"/>
                    <a:pt x="1156" y="308"/>
                  </a:cubicBezTo>
                  <a:cubicBezTo>
                    <a:pt x="1287" y="308"/>
                    <a:pt x="1422" y="349"/>
                    <a:pt x="1548" y="441"/>
                  </a:cubicBezTo>
                  <a:cubicBezTo>
                    <a:pt x="2036" y="822"/>
                    <a:pt x="1774" y="1620"/>
                    <a:pt x="1143" y="1620"/>
                  </a:cubicBezTo>
                  <a:cubicBezTo>
                    <a:pt x="1048" y="1620"/>
                    <a:pt x="953" y="1608"/>
                    <a:pt x="881" y="1560"/>
                  </a:cubicBezTo>
                  <a:cubicBezTo>
                    <a:pt x="860" y="1554"/>
                    <a:pt x="840" y="1551"/>
                    <a:pt x="819" y="1551"/>
                  </a:cubicBezTo>
                  <a:cubicBezTo>
                    <a:pt x="759" y="1551"/>
                    <a:pt x="703" y="1578"/>
                    <a:pt x="667" y="1632"/>
                  </a:cubicBezTo>
                  <a:cubicBezTo>
                    <a:pt x="643" y="1715"/>
                    <a:pt x="667" y="1798"/>
                    <a:pt x="738" y="1846"/>
                  </a:cubicBezTo>
                  <a:cubicBezTo>
                    <a:pt x="869" y="1904"/>
                    <a:pt x="1009" y="1933"/>
                    <a:pt x="1148" y="1933"/>
                  </a:cubicBezTo>
                  <a:cubicBezTo>
                    <a:pt x="1438" y="1933"/>
                    <a:pt x="1724" y="1806"/>
                    <a:pt x="1917" y="1548"/>
                  </a:cubicBezTo>
                  <a:cubicBezTo>
                    <a:pt x="2393" y="917"/>
                    <a:pt x="1965" y="0"/>
                    <a:pt x="114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3376;p72">
              <a:extLst>
                <a:ext uri="{FF2B5EF4-FFF2-40B4-BE49-F238E27FC236}">
                  <a16:creationId xmlns:a16="http://schemas.microsoft.com/office/drawing/2014/main" id="{99427DD0-0AF1-4642-ADA8-F153FABDBEB9}"/>
                </a:ext>
              </a:extLst>
            </p:cNvPr>
            <p:cNvSpPr/>
            <p:nvPr/>
          </p:nvSpPr>
          <p:spPr>
            <a:xfrm>
              <a:off x="3619045" y="4394485"/>
              <a:ext cx="46626" cy="39088"/>
            </a:xfrm>
            <a:custGeom>
              <a:avLst/>
              <a:gdLst/>
              <a:ahLst/>
              <a:cxnLst/>
              <a:rect l="l" t="t" r="r" b="b"/>
              <a:pathLst>
                <a:path w="1466" h="1229" extrusionOk="0">
                  <a:moveTo>
                    <a:pt x="782" y="310"/>
                  </a:moveTo>
                  <a:cubicBezTo>
                    <a:pt x="917" y="310"/>
                    <a:pt x="1054" y="400"/>
                    <a:pt x="1096" y="549"/>
                  </a:cubicBezTo>
                  <a:cubicBezTo>
                    <a:pt x="1120" y="716"/>
                    <a:pt x="1013" y="871"/>
                    <a:pt x="858" y="906"/>
                  </a:cubicBezTo>
                  <a:cubicBezTo>
                    <a:pt x="834" y="912"/>
                    <a:pt x="810" y="914"/>
                    <a:pt x="788" y="914"/>
                  </a:cubicBezTo>
                  <a:cubicBezTo>
                    <a:pt x="553" y="914"/>
                    <a:pt x="406" y="648"/>
                    <a:pt x="537" y="442"/>
                  </a:cubicBezTo>
                  <a:cubicBezTo>
                    <a:pt x="599" y="351"/>
                    <a:pt x="690" y="310"/>
                    <a:pt x="782" y="310"/>
                  </a:cubicBezTo>
                  <a:close/>
                  <a:moveTo>
                    <a:pt x="791" y="1"/>
                  </a:moveTo>
                  <a:cubicBezTo>
                    <a:pt x="598" y="1"/>
                    <a:pt x="403" y="88"/>
                    <a:pt x="275" y="275"/>
                  </a:cubicBezTo>
                  <a:cubicBezTo>
                    <a:pt x="1" y="692"/>
                    <a:pt x="321" y="1229"/>
                    <a:pt x="792" y="1229"/>
                  </a:cubicBezTo>
                  <a:cubicBezTo>
                    <a:pt x="833" y="1229"/>
                    <a:pt x="875" y="1225"/>
                    <a:pt x="918" y="1216"/>
                  </a:cubicBezTo>
                  <a:cubicBezTo>
                    <a:pt x="1251" y="1145"/>
                    <a:pt x="1465" y="811"/>
                    <a:pt x="1394" y="490"/>
                  </a:cubicBezTo>
                  <a:cubicBezTo>
                    <a:pt x="1331" y="176"/>
                    <a:pt x="1064" y="1"/>
                    <a:pt x="79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13377;p72">
              <a:extLst>
                <a:ext uri="{FF2B5EF4-FFF2-40B4-BE49-F238E27FC236}">
                  <a16:creationId xmlns:a16="http://schemas.microsoft.com/office/drawing/2014/main" id="{58E30406-D0E7-A448-9D7F-5E1DBAD00471}"/>
                </a:ext>
              </a:extLst>
            </p:cNvPr>
            <p:cNvSpPr/>
            <p:nvPr/>
          </p:nvSpPr>
          <p:spPr>
            <a:xfrm>
              <a:off x="3604669" y="4302505"/>
              <a:ext cx="9860" cy="42046"/>
            </a:xfrm>
            <a:custGeom>
              <a:avLst/>
              <a:gdLst/>
              <a:ahLst/>
              <a:cxnLst/>
              <a:rect l="l" t="t" r="r" b="b"/>
              <a:pathLst>
                <a:path w="310" h="1322" extrusionOk="0">
                  <a:moveTo>
                    <a:pt x="143" y="0"/>
                  </a:moveTo>
                  <a:cubicBezTo>
                    <a:pt x="60" y="0"/>
                    <a:pt x="0" y="72"/>
                    <a:pt x="0" y="155"/>
                  </a:cubicBezTo>
                  <a:lnTo>
                    <a:pt x="0" y="1179"/>
                  </a:lnTo>
                  <a:cubicBezTo>
                    <a:pt x="0" y="1262"/>
                    <a:pt x="72" y="1322"/>
                    <a:pt x="143" y="1322"/>
                  </a:cubicBezTo>
                  <a:cubicBezTo>
                    <a:pt x="238" y="1322"/>
                    <a:pt x="298" y="1250"/>
                    <a:pt x="298" y="1179"/>
                  </a:cubicBezTo>
                  <a:lnTo>
                    <a:pt x="298" y="155"/>
                  </a:lnTo>
                  <a:cubicBezTo>
                    <a:pt x="310" y="72"/>
                    <a:pt x="238" y="0"/>
                    <a:pt x="14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3378;p72">
              <a:extLst>
                <a:ext uri="{FF2B5EF4-FFF2-40B4-BE49-F238E27FC236}">
                  <a16:creationId xmlns:a16="http://schemas.microsoft.com/office/drawing/2014/main" id="{BF7895A1-E588-144C-842E-4A96851496B6}"/>
                </a:ext>
              </a:extLst>
            </p:cNvPr>
            <p:cNvSpPr/>
            <p:nvPr/>
          </p:nvSpPr>
          <p:spPr>
            <a:xfrm>
              <a:off x="3528178" y="4315926"/>
              <a:ext cx="22359" cy="40742"/>
            </a:xfrm>
            <a:custGeom>
              <a:avLst/>
              <a:gdLst/>
              <a:ahLst/>
              <a:cxnLst/>
              <a:rect l="l" t="t" r="r" b="b"/>
              <a:pathLst>
                <a:path w="703" h="1281" extrusionOk="0">
                  <a:moveTo>
                    <a:pt x="163" y="1"/>
                  </a:moveTo>
                  <a:cubicBezTo>
                    <a:pt x="149" y="1"/>
                    <a:pt x="134" y="3"/>
                    <a:pt x="119" y="7"/>
                  </a:cubicBezTo>
                  <a:cubicBezTo>
                    <a:pt x="48" y="43"/>
                    <a:pt x="0" y="126"/>
                    <a:pt x="36" y="209"/>
                  </a:cubicBezTo>
                  <a:lnTo>
                    <a:pt x="393" y="1174"/>
                  </a:lnTo>
                  <a:cubicBezTo>
                    <a:pt x="417" y="1233"/>
                    <a:pt x="477" y="1281"/>
                    <a:pt x="536" y="1281"/>
                  </a:cubicBezTo>
                  <a:cubicBezTo>
                    <a:pt x="631" y="1281"/>
                    <a:pt x="703" y="1174"/>
                    <a:pt x="679" y="1067"/>
                  </a:cubicBezTo>
                  <a:lnTo>
                    <a:pt x="322" y="102"/>
                  </a:lnTo>
                  <a:cubicBezTo>
                    <a:pt x="292" y="43"/>
                    <a:pt x="231" y="1"/>
                    <a:pt x="16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13379;p72">
              <a:extLst>
                <a:ext uri="{FF2B5EF4-FFF2-40B4-BE49-F238E27FC236}">
                  <a16:creationId xmlns:a16="http://schemas.microsoft.com/office/drawing/2014/main" id="{3EECB4B0-9209-2C4A-B518-6919239259A9}"/>
                </a:ext>
              </a:extLst>
            </p:cNvPr>
            <p:cNvSpPr/>
            <p:nvPr/>
          </p:nvSpPr>
          <p:spPr>
            <a:xfrm>
              <a:off x="3457730" y="4348590"/>
              <a:ext cx="32600" cy="35367"/>
            </a:xfrm>
            <a:custGeom>
              <a:avLst/>
              <a:gdLst/>
              <a:ahLst/>
              <a:cxnLst/>
              <a:rect l="l" t="t" r="r" b="b"/>
              <a:pathLst>
                <a:path w="1025" h="1112" extrusionOk="0">
                  <a:moveTo>
                    <a:pt x="183" y="0"/>
                  </a:moveTo>
                  <a:cubicBezTo>
                    <a:pt x="147" y="0"/>
                    <a:pt x="110" y="13"/>
                    <a:pt x="72" y="40"/>
                  </a:cubicBezTo>
                  <a:cubicBezTo>
                    <a:pt x="13" y="99"/>
                    <a:pt x="1" y="194"/>
                    <a:pt x="60" y="266"/>
                  </a:cubicBezTo>
                  <a:lnTo>
                    <a:pt x="715" y="1052"/>
                  </a:lnTo>
                  <a:cubicBezTo>
                    <a:pt x="751" y="1087"/>
                    <a:pt x="787" y="1111"/>
                    <a:pt x="834" y="1111"/>
                  </a:cubicBezTo>
                  <a:cubicBezTo>
                    <a:pt x="953" y="1099"/>
                    <a:pt x="1025" y="944"/>
                    <a:pt x="953" y="849"/>
                  </a:cubicBezTo>
                  <a:lnTo>
                    <a:pt x="298" y="51"/>
                  </a:lnTo>
                  <a:cubicBezTo>
                    <a:pt x="266" y="19"/>
                    <a:pt x="226" y="0"/>
                    <a:pt x="18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3380;p72">
              <a:extLst>
                <a:ext uri="{FF2B5EF4-FFF2-40B4-BE49-F238E27FC236}">
                  <a16:creationId xmlns:a16="http://schemas.microsoft.com/office/drawing/2014/main" id="{8630D9DC-C7B8-2B41-B1D5-6EE21B708DE9}"/>
                </a:ext>
              </a:extLst>
            </p:cNvPr>
            <p:cNvSpPr/>
            <p:nvPr/>
          </p:nvSpPr>
          <p:spPr>
            <a:xfrm>
              <a:off x="3727723" y="4351611"/>
              <a:ext cx="32218" cy="34954"/>
            </a:xfrm>
            <a:custGeom>
              <a:avLst/>
              <a:gdLst/>
              <a:ahLst/>
              <a:cxnLst/>
              <a:rect l="l" t="t" r="r" b="b"/>
              <a:pathLst>
                <a:path w="1013" h="1099" extrusionOk="0">
                  <a:moveTo>
                    <a:pt x="834" y="1"/>
                  </a:moveTo>
                  <a:cubicBezTo>
                    <a:pt x="791" y="1"/>
                    <a:pt x="748" y="19"/>
                    <a:pt x="715" y="52"/>
                  </a:cubicBezTo>
                  <a:lnTo>
                    <a:pt x="60" y="838"/>
                  </a:lnTo>
                  <a:cubicBezTo>
                    <a:pt x="1" y="897"/>
                    <a:pt x="13" y="1004"/>
                    <a:pt x="72" y="1064"/>
                  </a:cubicBezTo>
                  <a:cubicBezTo>
                    <a:pt x="96" y="1088"/>
                    <a:pt x="128" y="1098"/>
                    <a:pt x="161" y="1098"/>
                  </a:cubicBezTo>
                  <a:cubicBezTo>
                    <a:pt x="211" y="1098"/>
                    <a:pt x="263" y="1075"/>
                    <a:pt x="299" y="1040"/>
                  </a:cubicBezTo>
                  <a:lnTo>
                    <a:pt x="953" y="254"/>
                  </a:lnTo>
                  <a:cubicBezTo>
                    <a:pt x="1013" y="183"/>
                    <a:pt x="1013" y="76"/>
                    <a:pt x="930" y="40"/>
                  </a:cubicBezTo>
                  <a:cubicBezTo>
                    <a:pt x="903" y="13"/>
                    <a:pt x="869" y="1"/>
                    <a:pt x="83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13381;p72">
              <a:extLst>
                <a:ext uri="{FF2B5EF4-FFF2-40B4-BE49-F238E27FC236}">
                  <a16:creationId xmlns:a16="http://schemas.microsoft.com/office/drawing/2014/main" id="{6BB7519D-1CC2-CB47-ABEE-892ED7ED6046}"/>
                </a:ext>
              </a:extLst>
            </p:cNvPr>
            <p:cNvSpPr/>
            <p:nvPr/>
          </p:nvSpPr>
          <p:spPr>
            <a:xfrm>
              <a:off x="3668279" y="4315926"/>
              <a:ext cx="22391" cy="40742"/>
            </a:xfrm>
            <a:custGeom>
              <a:avLst/>
              <a:gdLst/>
              <a:ahLst/>
              <a:cxnLst/>
              <a:rect l="l" t="t" r="r" b="b"/>
              <a:pathLst>
                <a:path w="704" h="1281" extrusionOk="0">
                  <a:moveTo>
                    <a:pt x="544" y="1"/>
                  </a:moveTo>
                  <a:cubicBezTo>
                    <a:pt x="481" y="1"/>
                    <a:pt x="413" y="43"/>
                    <a:pt x="394" y="102"/>
                  </a:cubicBezTo>
                  <a:lnTo>
                    <a:pt x="36" y="1067"/>
                  </a:lnTo>
                  <a:cubicBezTo>
                    <a:pt x="1" y="1174"/>
                    <a:pt x="84" y="1281"/>
                    <a:pt x="179" y="1281"/>
                  </a:cubicBezTo>
                  <a:cubicBezTo>
                    <a:pt x="239" y="1281"/>
                    <a:pt x="298" y="1233"/>
                    <a:pt x="334" y="1174"/>
                  </a:cubicBezTo>
                  <a:lnTo>
                    <a:pt x="691" y="209"/>
                  </a:lnTo>
                  <a:cubicBezTo>
                    <a:pt x="703" y="126"/>
                    <a:pt x="655" y="43"/>
                    <a:pt x="584" y="7"/>
                  </a:cubicBezTo>
                  <a:cubicBezTo>
                    <a:pt x="571" y="3"/>
                    <a:pt x="558" y="1"/>
                    <a:pt x="54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3382;p72">
              <a:extLst>
                <a:ext uri="{FF2B5EF4-FFF2-40B4-BE49-F238E27FC236}">
                  <a16:creationId xmlns:a16="http://schemas.microsoft.com/office/drawing/2014/main" id="{AF85207A-8E35-7B46-A5CB-9BF8BC042405}"/>
                </a:ext>
              </a:extLst>
            </p:cNvPr>
            <p:cNvSpPr/>
            <p:nvPr/>
          </p:nvSpPr>
          <p:spPr>
            <a:xfrm>
              <a:off x="3603143" y="4563019"/>
              <a:ext cx="9891" cy="42078"/>
            </a:xfrm>
            <a:custGeom>
              <a:avLst/>
              <a:gdLst/>
              <a:ahLst/>
              <a:cxnLst/>
              <a:rect l="l" t="t" r="r" b="b"/>
              <a:pathLst>
                <a:path w="311" h="1323" extrusionOk="0">
                  <a:moveTo>
                    <a:pt x="144" y="1"/>
                  </a:moveTo>
                  <a:cubicBezTo>
                    <a:pt x="60" y="1"/>
                    <a:pt x="1" y="72"/>
                    <a:pt x="1" y="144"/>
                  </a:cubicBezTo>
                  <a:lnTo>
                    <a:pt x="1" y="1168"/>
                  </a:lnTo>
                  <a:cubicBezTo>
                    <a:pt x="1" y="1263"/>
                    <a:pt x="72" y="1322"/>
                    <a:pt x="144" y="1322"/>
                  </a:cubicBezTo>
                  <a:cubicBezTo>
                    <a:pt x="239" y="1322"/>
                    <a:pt x="298" y="1251"/>
                    <a:pt x="298" y="1168"/>
                  </a:cubicBezTo>
                  <a:lnTo>
                    <a:pt x="298" y="144"/>
                  </a:lnTo>
                  <a:cubicBezTo>
                    <a:pt x="310" y="72"/>
                    <a:pt x="239" y="1"/>
                    <a:pt x="14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13383;p72">
              <a:extLst>
                <a:ext uri="{FF2B5EF4-FFF2-40B4-BE49-F238E27FC236}">
                  <a16:creationId xmlns:a16="http://schemas.microsoft.com/office/drawing/2014/main" id="{4AB64B42-83F4-534B-A0AE-9641E60B499A}"/>
                </a:ext>
              </a:extLst>
            </p:cNvPr>
            <p:cNvSpPr/>
            <p:nvPr/>
          </p:nvSpPr>
          <p:spPr>
            <a:xfrm>
              <a:off x="3667134" y="4552206"/>
              <a:ext cx="22009" cy="40233"/>
            </a:xfrm>
            <a:custGeom>
              <a:avLst/>
              <a:gdLst/>
              <a:ahLst/>
              <a:cxnLst/>
              <a:rect l="l" t="t" r="r" b="b"/>
              <a:pathLst>
                <a:path w="692" h="1265" extrusionOk="0">
                  <a:moveTo>
                    <a:pt x="165" y="0"/>
                  </a:moveTo>
                  <a:cubicBezTo>
                    <a:pt x="150" y="0"/>
                    <a:pt x="135" y="3"/>
                    <a:pt x="120" y="7"/>
                  </a:cubicBezTo>
                  <a:cubicBezTo>
                    <a:pt x="37" y="43"/>
                    <a:pt x="1" y="126"/>
                    <a:pt x="25" y="198"/>
                  </a:cubicBezTo>
                  <a:lnTo>
                    <a:pt x="382" y="1174"/>
                  </a:lnTo>
                  <a:cubicBezTo>
                    <a:pt x="410" y="1231"/>
                    <a:pt x="468" y="1265"/>
                    <a:pt x="527" y="1265"/>
                  </a:cubicBezTo>
                  <a:cubicBezTo>
                    <a:pt x="542" y="1265"/>
                    <a:pt x="557" y="1263"/>
                    <a:pt x="572" y="1258"/>
                  </a:cubicBezTo>
                  <a:cubicBezTo>
                    <a:pt x="656" y="1234"/>
                    <a:pt x="691" y="1139"/>
                    <a:pt x="668" y="1067"/>
                  </a:cubicBezTo>
                  <a:lnTo>
                    <a:pt x="310" y="103"/>
                  </a:lnTo>
                  <a:cubicBezTo>
                    <a:pt x="282" y="36"/>
                    <a:pt x="223" y="0"/>
                    <a:pt x="16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3384;p72">
              <a:extLst>
                <a:ext uri="{FF2B5EF4-FFF2-40B4-BE49-F238E27FC236}">
                  <a16:creationId xmlns:a16="http://schemas.microsoft.com/office/drawing/2014/main" id="{B7C7A080-ED4E-2144-9970-A09D18B3FA3C}"/>
                </a:ext>
              </a:extLst>
            </p:cNvPr>
            <p:cNvSpPr/>
            <p:nvPr/>
          </p:nvSpPr>
          <p:spPr>
            <a:xfrm>
              <a:off x="3727723" y="4524662"/>
              <a:ext cx="32982" cy="35367"/>
            </a:xfrm>
            <a:custGeom>
              <a:avLst/>
              <a:gdLst/>
              <a:ahLst/>
              <a:cxnLst/>
              <a:rect l="l" t="t" r="r" b="b"/>
              <a:pathLst>
                <a:path w="1037" h="1112" extrusionOk="0">
                  <a:moveTo>
                    <a:pt x="178" y="1"/>
                  </a:moveTo>
                  <a:cubicBezTo>
                    <a:pt x="142" y="1"/>
                    <a:pt x="104" y="13"/>
                    <a:pt x="72" y="40"/>
                  </a:cubicBezTo>
                  <a:cubicBezTo>
                    <a:pt x="13" y="100"/>
                    <a:pt x="1" y="195"/>
                    <a:pt x="60" y="266"/>
                  </a:cubicBezTo>
                  <a:lnTo>
                    <a:pt x="715" y="1052"/>
                  </a:lnTo>
                  <a:cubicBezTo>
                    <a:pt x="739" y="1088"/>
                    <a:pt x="787" y="1112"/>
                    <a:pt x="834" y="1112"/>
                  </a:cubicBezTo>
                  <a:cubicBezTo>
                    <a:pt x="965" y="1100"/>
                    <a:pt x="1037" y="945"/>
                    <a:pt x="953" y="850"/>
                  </a:cubicBezTo>
                  <a:lnTo>
                    <a:pt x="299" y="52"/>
                  </a:lnTo>
                  <a:cubicBezTo>
                    <a:pt x="266" y="19"/>
                    <a:pt x="222" y="1"/>
                    <a:pt x="17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13385;p72">
              <a:extLst>
                <a:ext uri="{FF2B5EF4-FFF2-40B4-BE49-F238E27FC236}">
                  <a16:creationId xmlns:a16="http://schemas.microsoft.com/office/drawing/2014/main" id="{304AF618-E713-354B-A228-DF238CC434E6}"/>
                </a:ext>
              </a:extLst>
            </p:cNvPr>
            <p:cNvSpPr/>
            <p:nvPr/>
          </p:nvSpPr>
          <p:spPr>
            <a:xfrm>
              <a:off x="3457349" y="4522023"/>
              <a:ext cx="32218" cy="34954"/>
            </a:xfrm>
            <a:custGeom>
              <a:avLst/>
              <a:gdLst/>
              <a:ahLst/>
              <a:cxnLst/>
              <a:rect l="l" t="t" r="r" b="b"/>
              <a:pathLst>
                <a:path w="1013" h="1099" extrusionOk="0">
                  <a:moveTo>
                    <a:pt x="841" y="0"/>
                  </a:moveTo>
                  <a:cubicBezTo>
                    <a:pt x="795" y="0"/>
                    <a:pt x="748" y="19"/>
                    <a:pt x="715" y="52"/>
                  </a:cubicBezTo>
                  <a:lnTo>
                    <a:pt x="60" y="837"/>
                  </a:lnTo>
                  <a:cubicBezTo>
                    <a:pt x="1" y="897"/>
                    <a:pt x="13" y="1004"/>
                    <a:pt x="72" y="1064"/>
                  </a:cubicBezTo>
                  <a:cubicBezTo>
                    <a:pt x="96" y="1088"/>
                    <a:pt x="128" y="1098"/>
                    <a:pt x="161" y="1098"/>
                  </a:cubicBezTo>
                  <a:cubicBezTo>
                    <a:pt x="211" y="1098"/>
                    <a:pt x="263" y="1075"/>
                    <a:pt x="298" y="1040"/>
                  </a:cubicBezTo>
                  <a:lnTo>
                    <a:pt x="953" y="254"/>
                  </a:lnTo>
                  <a:cubicBezTo>
                    <a:pt x="1013" y="183"/>
                    <a:pt x="1013" y="99"/>
                    <a:pt x="941" y="40"/>
                  </a:cubicBezTo>
                  <a:cubicBezTo>
                    <a:pt x="915" y="13"/>
                    <a:pt x="878" y="0"/>
                    <a:pt x="84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13386;p72">
              <a:extLst>
                <a:ext uri="{FF2B5EF4-FFF2-40B4-BE49-F238E27FC236}">
                  <a16:creationId xmlns:a16="http://schemas.microsoft.com/office/drawing/2014/main" id="{06F1831A-12C3-2B45-968B-0A027D7B4915}"/>
                </a:ext>
              </a:extLst>
            </p:cNvPr>
            <p:cNvSpPr/>
            <p:nvPr/>
          </p:nvSpPr>
          <p:spPr>
            <a:xfrm>
              <a:off x="3526270" y="4551665"/>
              <a:ext cx="22772" cy="40392"/>
            </a:xfrm>
            <a:custGeom>
              <a:avLst/>
              <a:gdLst/>
              <a:ahLst/>
              <a:cxnLst/>
              <a:rect l="l" t="t" r="r" b="b"/>
              <a:pathLst>
                <a:path w="716" h="1270" extrusionOk="0">
                  <a:moveTo>
                    <a:pt x="531" y="0"/>
                  </a:moveTo>
                  <a:cubicBezTo>
                    <a:pt x="472" y="0"/>
                    <a:pt x="412" y="41"/>
                    <a:pt x="394" y="96"/>
                  </a:cubicBezTo>
                  <a:lnTo>
                    <a:pt x="36" y="1072"/>
                  </a:lnTo>
                  <a:cubicBezTo>
                    <a:pt x="1" y="1144"/>
                    <a:pt x="48" y="1227"/>
                    <a:pt x="120" y="1263"/>
                  </a:cubicBezTo>
                  <a:cubicBezTo>
                    <a:pt x="137" y="1268"/>
                    <a:pt x="154" y="1270"/>
                    <a:pt x="170" y="1270"/>
                  </a:cubicBezTo>
                  <a:cubicBezTo>
                    <a:pt x="235" y="1270"/>
                    <a:pt x="294" y="1234"/>
                    <a:pt x="322" y="1167"/>
                  </a:cubicBezTo>
                  <a:lnTo>
                    <a:pt x="679" y="203"/>
                  </a:lnTo>
                  <a:cubicBezTo>
                    <a:pt x="715" y="132"/>
                    <a:pt x="679" y="36"/>
                    <a:pt x="584" y="13"/>
                  </a:cubicBezTo>
                  <a:cubicBezTo>
                    <a:pt x="567" y="4"/>
                    <a:pt x="549" y="0"/>
                    <a:pt x="53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623"/>
        <p:cNvGrpSpPr/>
        <p:nvPr/>
      </p:nvGrpSpPr>
      <p:grpSpPr>
        <a:xfrm>
          <a:off x="0" y="0"/>
          <a:ext cx="0" cy="0"/>
          <a:chOff x="0" y="0"/>
          <a:chExt cx="0" cy="0"/>
        </a:xfrm>
      </p:grpSpPr>
      <p:sp>
        <p:nvSpPr>
          <p:cNvPr id="624" name="Google Shape;624;p53"/>
          <p:cNvSpPr txBox="1">
            <a:spLocks noGrp="1"/>
          </p:cNvSpPr>
          <p:nvPr>
            <p:ph type="ctrTitle"/>
          </p:nvPr>
        </p:nvSpPr>
        <p:spPr>
          <a:xfrm>
            <a:off x="706325" y="416825"/>
            <a:ext cx="3408600" cy="8508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a:t>THANKS!</a:t>
            </a:r>
            <a:endParaRPr/>
          </a:p>
        </p:txBody>
      </p:sp>
      <p:sp>
        <p:nvSpPr>
          <p:cNvPr id="625" name="Google Shape;625;p53"/>
          <p:cNvSpPr txBox="1">
            <a:spLocks noGrp="1"/>
          </p:cNvSpPr>
          <p:nvPr>
            <p:ph type="subTitle" idx="1"/>
          </p:nvPr>
        </p:nvSpPr>
        <p:spPr>
          <a:xfrm>
            <a:off x="706324" y="1340975"/>
            <a:ext cx="4968611" cy="1409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400" dirty="0"/>
              <a:t>Thank you to my mentor Dr. Eagan and all the kind health professionals that allowed me to talk with them!</a:t>
            </a:r>
          </a:p>
          <a:p>
            <a:pPr marL="0" lvl="0" indent="0" algn="l" rtl="0">
              <a:spcBef>
                <a:spcPts val="0"/>
              </a:spcBef>
              <a:spcAft>
                <a:spcPts val="0"/>
              </a:spcAft>
              <a:buNone/>
            </a:pPr>
            <a:endParaRPr lang="en" sz="1400" dirty="0"/>
          </a:p>
          <a:p>
            <a:pPr marL="0" lvl="0" indent="0" algn="l" rtl="0">
              <a:spcBef>
                <a:spcPts val="0"/>
              </a:spcBef>
              <a:spcAft>
                <a:spcPts val="0"/>
              </a:spcAft>
              <a:buNone/>
            </a:pPr>
            <a:r>
              <a:rPr lang="en" sz="1400" dirty="0"/>
              <a:t>Do you have any questions?</a:t>
            </a:r>
            <a:endParaRPr sz="1400" dirty="0"/>
          </a:p>
          <a:p>
            <a:pPr marL="0" lvl="0" indent="0" algn="l" rtl="0">
              <a:spcBef>
                <a:spcPts val="0"/>
              </a:spcBef>
              <a:spcAft>
                <a:spcPts val="0"/>
              </a:spcAft>
              <a:buNone/>
            </a:pPr>
            <a:r>
              <a:rPr lang="en-US" sz="1400" i="1" dirty="0"/>
              <a:t>rajana18@students.ecu.edu</a:t>
            </a:r>
            <a:endParaRPr sz="1400" i="1" dirty="0"/>
          </a:p>
          <a:p>
            <a:pPr marL="0" lvl="0" indent="0"/>
            <a:r>
              <a:rPr lang="en-US" sz="1400" i="1" dirty="0">
                <a:hlinkClick r:id="rId3"/>
              </a:rPr>
              <a:t>https://www.instagram.com/medspectives/</a:t>
            </a:r>
            <a:endParaRPr lang="en-US" sz="1400" i="1" dirty="0"/>
          </a:p>
          <a:p>
            <a:pPr marL="0" lvl="0" indent="0"/>
            <a:r>
              <a:rPr lang="en-US" sz="1400" i="1" dirty="0">
                <a:hlinkClick r:id="rId4"/>
              </a:rPr>
              <a:t>linktr.ee/medspectives</a:t>
            </a:r>
            <a:endParaRPr sz="1400" i="1" dirty="0"/>
          </a:p>
          <a:p>
            <a:pPr marL="0" lvl="0" indent="0" algn="l" rtl="0">
              <a:spcBef>
                <a:spcPts val="0"/>
              </a:spcBef>
              <a:spcAft>
                <a:spcPts val="0"/>
              </a:spcAft>
              <a:buNone/>
            </a:pPr>
            <a:endParaRPr sz="1400" dirty="0"/>
          </a:p>
        </p:txBody>
      </p:sp>
      <p:sp>
        <p:nvSpPr>
          <p:cNvPr id="626" name="Google Shape;626;p53"/>
          <p:cNvSpPr txBox="1"/>
          <p:nvPr/>
        </p:nvSpPr>
        <p:spPr>
          <a:xfrm>
            <a:off x="706325" y="3949750"/>
            <a:ext cx="3814200" cy="352200"/>
          </a:xfrm>
          <a:prstGeom prst="rect">
            <a:avLst/>
          </a:prstGeom>
          <a:noFill/>
          <a:ln>
            <a:noFill/>
          </a:ln>
        </p:spPr>
        <p:txBody>
          <a:bodyPr spcFirstLastPara="1" wrap="square" lIns="91425" tIns="91425" rIns="91425" bIns="91425" anchor="t" anchorCtr="0">
            <a:noAutofit/>
          </a:bodyPr>
          <a:lstStyle/>
          <a:p>
            <a:pPr marL="0" lvl="0" indent="0" algn="l" rtl="0">
              <a:spcBef>
                <a:spcPts val="300"/>
              </a:spcBef>
              <a:spcAft>
                <a:spcPts val="0"/>
              </a:spcAft>
              <a:buNone/>
            </a:pPr>
            <a:r>
              <a:rPr lang="en" b="1">
                <a:solidFill>
                  <a:schemeClr val="lt1"/>
                </a:solidFill>
                <a:latin typeface="Barlow Condensed"/>
                <a:ea typeface="Barlow Condensed"/>
                <a:cs typeface="Barlow Condensed"/>
                <a:sym typeface="Barlow Condensed"/>
              </a:rPr>
              <a:t>Please keep this slide for attribution</a:t>
            </a:r>
            <a:endParaRPr b="1">
              <a:solidFill>
                <a:schemeClr val="lt1"/>
              </a:solidFill>
              <a:latin typeface="Barlow Condensed"/>
              <a:ea typeface="Barlow Condensed"/>
              <a:cs typeface="Barlow Condensed"/>
              <a:sym typeface="Barlow Condensed"/>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12"/>
        <p:cNvGrpSpPr/>
        <p:nvPr/>
      </p:nvGrpSpPr>
      <p:grpSpPr>
        <a:xfrm>
          <a:off x="0" y="0"/>
          <a:ext cx="0" cy="0"/>
          <a:chOff x="0" y="0"/>
          <a:chExt cx="0" cy="0"/>
        </a:xfrm>
      </p:grpSpPr>
      <p:sp>
        <p:nvSpPr>
          <p:cNvPr id="214" name="Google Shape;214;p31"/>
          <p:cNvSpPr txBox="1">
            <a:spLocks noGrp="1"/>
          </p:cNvSpPr>
          <p:nvPr>
            <p:ph type="subTitle" idx="1"/>
          </p:nvPr>
        </p:nvSpPr>
        <p:spPr>
          <a:xfrm>
            <a:off x="2867700" y="3396279"/>
            <a:ext cx="3408600" cy="792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i="1" dirty="0">
                <a:latin typeface="Corbel" panose="020B0503020204020204" pitchFamily="34" charset="0"/>
                <a:cs typeface="Calibri" panose="020F0502020204030204" pitchFamily="34" charset="0"/>
              </a:rPr>
              <a:t>The Podcast of Medical Stories</a:t>
            </a:r>
            <a:endParaRPr i="1" dirty="0">
              <a:latin typeface="Corbel" panose="020B0503020204020204" pitchFamily="34" charset="0"/>
              <a:cs typeface="Calibri" panose="020F0502020204030204" pitchFamily="34" charset="0"/>
            </a:endParaRPr>
          </a:p>
        </p:txBody>
      </p:sp>
      <p:pic>
        <p:nvPicPr>
          <p:cNvPr id="3" name="Picture 2" descr="A black and white logo&#10;&#10;Description automatically generated with low confidence">
            <a:extLst>
              <a:ext uri="{FF2B5EF4-FFF2-40B4-BE49-F238E27FC236}">
                <a16:creationId xmlns:a16="http://schemas.microsoft.com/office/drawing/2014/main" id="{E327B471-4676-CC45-BD8D-FAF2B9E104FD}"/>
              </a:ext>
            </a:extLst>
          </p:cNvPr>
          <p:cNvPicPr>
            <a:picLocks noChangeAspect="1"/>
          </p:cNvPicPr>
          <p:nvPr/>
        </p:nvPicPr>
        <p:blipFill>
          <a:blip r:embed="rId3"/>
          <a:stretch>
            <a:fillRect/>
          </a:stretch>
        </p:blipFill>
        <p:spPr>
          <a:xfrm>
            <a:off x="2246472" y="2245569"/>
            <a:ext cx="4651056" cy="1188400"/>
          </a:xfrm>
          <a:prstGeom prst="rect">
            <a:avLst/>
          </a:prstGeom>
        </p:spPr>
      </p:pic>
      <p:pic>
        <p:nvPicPr>
          <p:cNvPr id="5" name="Picture 4" descr="Icon&#10;&#10;Description automatically generated">
            <a:extLst>
              <a:ext uri="{FF2B5EF4-FFF2-40B4-BE49-F238E27FC236}">
                <a16:creationId xmlns:a16="http://schemas.microsoft.com/office/drawing/2014/main" id="{AA828A5B-AF6A-9B4D-B62F-EF2A16F8BDE7}"/>
              </a:ext>
            </a:extLst>
          </p:cNvPr>
          <p:cNvPicPr>
            <a:picLocks noChangeAspect="1"/>
          </p:cNvPicPr>
          <p:nvPr/>
        </p:nvPicPr>
        <p:blipFill>
          <a:blip r:embed="rId4"/>
          <a:stretch>
            <a:fillRect/>
          </a:stretch>
        </p:blipFill>
        <p:spPr>
          <a:xfrm>
            <a:off x="3919153" y="837811"/>
            <a:ext cx="1305696" cy="1305696"/>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4E95FA"/>
        </a:solidFill>
        <a:effectLst/>
      </p:bgPr>
    </p:bg>
    <p:spTree>
      <p:nvGrpSpPr>
        <p:cNvPr id="1" name="Shape 225"/>
        <p:cNvGrpSpPr/>
        <p:nvPr/>
      </p:nvGrpSpPr>
      <p:grpSpPr>
        <a:xfrm>
          <a:off x="0" y="0"/>
          <a:ext cx="0" cy="0"/>
          <a:chOff x="0" y="0"/>
          <a:chExt cx="0" cy="0"/>
        </a:xfrm>
      </p:grpSpPr>
      <p:sp>
        <p:nvSpPr>
          <p:cNvPr id="226" name="Google Shape;226;p33"/>
          <p:cNvSpPr txBox="1">
            <a:spLocks noGrp="1"/>
          </p:cNvSpPr>
          <p:nvPr>
            <p:ph type="ctrTitle"/>
          </p:nvPr>
        </p:nvSpPr>
        <p:spPr>
          <a:xfrm>
            <a:off x="804250" y="431150"/>
            <a:ext cx="2865300" cy="2288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TABLE OF CONTENTS</a:t>
            </a:r>
            <a:endParaRPr/>
          </a:p>
        </p:txBody>
      </p:sp>
      <p:sp>
        <p:nvSpPr>
          <p:cNvPr id="227" name="Google Shape;227;p33"/>
          <p:cNvSpPr txBox="1">
            <a:spLocks noGrp="1"/>
          </p:cNvSpPr>
          <p:nvPr>
            <p:ph type="subTitle" idx="1"/>
          </p:nvPr>
        </p:nvSpPr>
        <p:spPr>
          <a:xfrm>
            <a:off x="5342150" y="1051325"/>
            <a:ext cx="3012300" cy="407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Why should people care?</a:t>
            </a:r>
            <a:endParaRPr dirty="0"/>
          </a:p>
        </p:txBody>
      </p:sp>
      <p:sp>
        <p:nvSpPr>
          <p:cNvPr id="228" name="Google Shape;228;p33"/>
          <p:cNvSpPr txBox="1">
            <a:spLocks noGrp="1"/>
          </p:cNvSpPr>
          <p:nvPr>
            <p:ph type="ctrTitle" idx="2"/>
          </p:nvPr>
        </p:nvSpPr>
        <p:spPr>
          <a:xfrm>
            <a:off x="5342150" y="592075"/>
            <a:ext cx="3372000" cy="5379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dirty="0"/>
              <a:t>BACKGROUND</a:t>
            </a:r>
            <a:endParaRPr dirty="0"/>
          </a:p>
        </p:txBody>
      </p:sp>
      <p:sp>
        <p:nvSpPr>
          <p:cNvPr id="229" name="Google Shape;229;p33"/>
          <p:cNvSpPr txBox="1">
            <a:spLocks noGrp="1"/>
          </p:cNvSpPr>
          <p:nvPr>
            <p:ph type="title" idx="3"/>
          </p:nvPr>
        </p:nvSpPr>
        <p:spPr>
          <a:xfrm>
            <a:off x="4040075" y="766561"/>
            <a:ext cx="1223700" cy="677400"/>
          </a:xfrm>
          <a:prstGeom prst="rect">
            <a:avLst/>
          </a:prstGeom>
        </p:spPr>
        <p:txBody>
          <a:bodyPr spcFirstLastPara="1" wrap="square" lIns="91425" tIns="91425" rIns="91425" bIns="91425" anchor="b" anchorCtr="0">
            <a:noAutofit/>
          </a:bodyPr>
          <a:lstStyle/>
          <a:p>
            <a:pPr marL="0" lvl="0" indent="0" algn="r" rtl="0">
              <a:spcBef>
                <a:spcPts val="0"/>
              </a:spcBef>
              <a:spcAft>
                <a:spcPts val="0"/>
              </a:spcAft>
              <a:buNone/>
            </a:pPr>
            <a:r>
              <a:rPr lang="en"/>
              <a:t>01</a:t>
            </a:r>
            <a:endParaRPr/>
          </a:p>
        </p:txBody>
      </p:sp>
      <p:sp>
        <p:nvSpPr>
          <p:cNvPr id="230" name="Google Shape;230;p33"/>
          <p:cNvSpPr txBox="1">
            <a:spLocks noGrp="1"/>
          </p:cNvSpPr>
          <p:nvPr>
            <p:ph type="subTitle" idx="4"/>
          </p:nvPr>
        </p:nvSpPr>
        <p:spPr>
          <a:xfrm>
            <a:off x="5342150" y="2049325"/>
            <a:ext cx="3012300" cy="407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dirty="0"/>
              <a:t>What is </a:t>
            </a:r>
            <a:r>
              <a:rPr lang="en-US" dirty="0" err="1"/>
              <a:t>Medspectives</a:t>
            </a:r>
            <a:r>
              <a:rPr lang="en-US" dirty="0"/>
              <a:t>?</a:t>
            </a:r>
            <a:endParaRPr dirty="0"/>
          </a:p>
        </p:txBody>
      </p:sp>
      <p:sp>
        <p:nvSpPr>
          <p:cNvPr id="231" name="Google Shape;231;p33"/>
          <p:cNvSpPr txBox="1">
            <a:spLocks noGrp="1"/>
          </p:cNvSpPr>
          <p:nvPr>
            <p:ph type="ctrTitle" idx="5"/>
          </p:nvPr>
        </p:nvSpPr>
        <p:spPr>
          <a:xfrm>
            <a:off x="5342150" y="1590075"/>
            <a:ext cx="3372000" cy="5379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dirty="0"/>
              <a:t>THE PROJECT</a:t>
            </a:r>
            <a:endParaRPr dirty="0"/>
          </a:p>
        </p:txBody>
      </p:sp>
      <p:sp>
        <p:nvSpPr>
          <p:cNvPr id="232" name="Google Shape;232;p33"/>
          <p:cNvSpPr txBox="1">
            <a:spLocks noGrp="1"/>
          </p:cNvSpPr>
          <p:nvPr>
            <p:ph type="title" idx="6"/>
          </p:nvPr>
        </p:nvSpPr>
        <p:spPr>
          <a:xfrm>
            <a:off x="4040075" y="1764561"/>
            <a:ext cx="1223700" cy="677400"/>
          </a:xfrm>
          <a:prstGeom prst="rect">
            <a:avLst/>
          </a:prstGeom>
        </p:spPr>
        <p:txBody>
          <a:bodyPr spcFirstLastPara="1" wrap="square" lIns="91425" tIns="91425" rIns="91425" bIns="91425" anchor="b" anchorCtr="0">
            <a:noAutofit/>
          </a:bodyPr>
          <a:lstStyle/>
          <a:p>
            <a:pPr marL="0" lvl="0" indent="0" algn="r" rtl="0">
              <a:spcBef>
                <a:spcPts val="0"/>
              </a:spcBef>
              <a:spcAft>
                <a:spcPts val="0"/>
              </a:spcAft>
              <a:buNone/>
            </a:pPr>
            <a:r>
              <a:rPr lang="en"/>
              <a:t>02</a:t>
            </a:r>
            <a:endParaRPr/>
          </a:p>
        </p:txBody>
      </p:sp>
      <p:sp>
        <p:nvSpPr>
          <p:cNvPr id="233" name="Google Shape;233;p33"/>
          <p:cNvSpPr txBox="1">
            <a:spLocks noGrp="1"/>
          </p:cNvSpPr>
          <p:nvPr>
            <p:ph type="subTitle" idx="7"/>
          </p:nvPr>
        </p:nvSpPr>
        <p:spPr>
          <a:xfrm>
            <a:off x="5342150" y="3047325"/>
            <a:ext cx="3012300" cy="407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dirty="0"/>
              <a:t>How?</a:t>
            </a:r>
            <a:endParaRPr dirty="0"/>
          </a:p>
        </p:txBody>
      </p:sp>
      <p:sp>
        <p:nvSpPr>
          <p:cNvPr id="234" name="Google Shape;234;p33"/>
          <p:cNvSpPr txBox="1">
            <a:spLocks noGrp="1"/>
          </p:cNvSpPr>
          <p:nvPr>
            <p:ph type="ctrTitle" idx="8"/>
          </p:nvPr>
        </p:nvSpPr>
        <p:spPr>
          <a:xfrm>
            <a:off x="5342150" y="2588075"/>
            <a:ext cx="3372000" cy="5379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dirty="0"/>
              <a:t>METHODOLOGY</a:t>
            </a:r>
            <a:endParaRPr dirty="0"/>
          </a:p>
        </p:txBody>
      </p:sp>
      <p:sp>
        <p:nvSpPr>
          <p:cNvPr id="235" name="Google Shape;235;p33"/>
          <p:cNvSpPr txBox="1">
            <a:spLocks noGrp="1"/>
          </p:cNvSpPr>
          <p:nvPr>
            <p:ph type="title" idx="9"/>
          </p:nvPr>
        </p:nvSpPr>
        <p:spPr>
          <a:xfrm>
            <a:off x="4040075" y="2762561"/>
            <a:ext cx="1223700" cy="677400"/>
          </a:xfrm>
          <a:prstGeom prst="rect">
            <a:avLst/>
          </a:prstGeom>
        </p:spPr>
        <p:txBody>
          <a:bodyPr spcFirstLastPara="1" wrap="square" lIns="91425" tIns="91425" rIns="91425" bIns="91425" anchor="b" anchorCtr="0">
            <a:noAutofit/>
          </a:bodyPr>
          <a:lstStyle/>
          <a:p>
            <a:pPr marL="0" lvl="0" indent="0" algn="r" rtl="0">
              <a:spcBef>
                <a:spcPts val="0"/>
              </a:spcBef>
              <a:spcAft>
                <a:spcPts val="0"/>
              </a:spcAft>
              <a:buNone/>
            </a:pPr>
            <a:r>
              <a:rPr lang="en"/>
              <a:t>03</a:t>
            </a:r>
            <a:endParaRPr/>
          </a:p>
        </p:txBody>
      </p:sp>
      <p:sp>
        <p:nvSpPr>
          <p:cNvPr id="236" name="Google Shape;236;p33"/>
          <p:cNvSpPr txBox="1">
            <a:spLocks noGrp="1"/>
          </p:cNvSpPr>
          <p:nvPr>
            <p:ph type="subTitle" idx="13"/>
          </p:nvPr>
        </p:nvSpPr>
        <p:spPr>
          <a:xfrm>
            <a:off x="5342150" y="4045325"/>
            <a:ext cx="3012300" cy="407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dirty="0"/>
              <a:t>What have I learned?</a:t>
            </a:r>
            <a:endParaRPr dirty="0"/>
          </a:p>
        </p:txBody>
      </p:sp>
      <p:sp>
        <p:nvSpPr>
          <p:cNvPr id="237" name="Google Shape;237;p33"/>
          <p:cNvSpPr txBox="1">
            <a:spLocks noGrp="1"/>
          </p:cNvSpPr>
          <p:nvPr>
            <p:ph type="ctrTitle" idx="14"/>
          </p:nvPr>
        </p:nvSpPr>
        <p:spPr>
          <a:xfrm>
            <a:off x="5342150" y="3586075"/>
            <a:ext cx="3372000" cy="5379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dirty="0"/>
              <a:t>RESULTS</a:t>
            </a:r>
            <a:endParaRPr dirty="0"/>
          </a:p>
        </p:txBody>
      </p:sp>
      <p:sp>
        <p:nvSpPr>
          <p:cNvPr id="238" name="Google Shape;238;p33"/>
          <p:cNvSpPr txBox="1">
            <a:spLocks noGrp="1"/>
          </p:cNvSpPr>
          <p:nvPr>
            <p:ph type="title" idx="15"/>
          </p:nvPr>
        </p:nvSpPr>
        <p:spPr>
          <a:xfrm>
            <a:off x="4040075" y="3760561"/>
            <a:ext cx="1223700" cy="677400"/>
          </a:xfrm>
          <a:prstGeom prst="rect">
            <a:avLst/>
          </a:prstGeom>
        </p:spPr>
        <p:txBody>
          <a:bodyPr spcFirstLastPara="1" wrap="square" lIns="91425" tIns="91425" rIns="91425" bIns="91425" anchor="b" anchorCtr="0">
            <a:noAutofit/>
          </a:bodyPr>
          <a:lstStyle/>
          <a:p>
            <a:pPr marL="0" lvl="0" indent="0" algn="r" rtl="0">
              <a:spcBef>
                <a:spcPts val="0"/>
              </a:spcBef>
              <a:spcAft>
                <a:spcPts val="0"/>
              </a:spcAft>
              <a:buNone/>
            </a:pPr>
            <a:r>
              <a:rPr lang="en"/>
              <a:t>04</a:t>
            </a:r>
            <a:endParaRPr/>
          </a:p>
        </p:txBody>
      </p:sp>
      <p:pic>
        <p:nvPicPr>
          <p:cNvPr id="19" name="Picture 18" descr="Icon&#10;&#10;Description automatically generated">
            <a:extLst>
              <a:ext uri="{FF2B5EF4-FFF2-40B4-BE49-F238E27FC236}">
                <a16:creationId xmlns:a16="http://schemas.microsoft.com/office/drawing/2014/main" id="{5F8BA01B-91C4-5040-BE7E-4B27CB1B0BF1}"/>
              </a:ext>
            </a:extLst>
          </p:cNvPr>
          <p:cNvPicPr>
            <a:picLocks noChangeAspect="1"/>
          </p:cNvPicPr>
          <p:nvPr/>
        </p:nvPicPr>
        <p:blipFill>
          <a:blip r:embed="rId3"/>
          <a:stretch>
            <a:fillRect/>
          </a:stretch>
        </p:blipFill>
        <p:spPr>
          <a:xfrm>
            <a:off x="570985" y="3033268"/>
            <a:ext cx="2033669" cy="2033669"/>
          </a:xfrm>
          <a:prstGeom prst="rect">
            <a:avLst/>
          </a:prstGeom>
        </p:spPr>
      </p:pic>
      <p:sp>
        <p:nvSpPr>
          <p:cNvPr id="17" name="Google Shape;287;p37">
            <a:extLst>
              <a:ext uri="{FF2B5EF4-FFF2-40B4-BE49-F238E27FC236}">
                <a16:creationId xmlns:a16="http://schemas.microsoft.com/office/drawing/2014/main" id="{917D99C8-C91A-6441-9AAF-B55320050124}"/>
              </a:ext>
            </a:extLst>
          </p:cNvPr>
          <p:cNvSpPr/>
          <p:nvPr/>
        </p:nvSpPr>
        <p:spPr>
          <a:xfrm>
            <a:off x="-99781" y="2668653"/>
            <a:ext cx="3413429" cy="3413429"/>
          </a:xfrm>
          <a:prstGeom prst="ellipse">
            <a:avLst/>
          </a:prstGeom>
          <a:solidFill>
            <a:srgbClr val="FFFFFF">
              <a:alpha val="138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68"/>
        <p:cNvGrpSpPr/>
        <p:nvPr/>
      </p:nvGrpSpPr>
      <p:grpSpPr>
        <a:xfrm>
          <a:off x="0" y="0"/>
          <a:ext cx="0" cy="0"/>
          <a:chOff x="0" y="0"/>
          <a:chExt cx="0" cy="0"/>
        </a:xfrm>
      </p:grpSpPr>
      <p:sp>
        <p:nvSpPr>
          <p:cNvPr id="269" name="Google Shape;269;p36"/>
          <p:cNvSpPr txBox="1">
            <a:spLocks noGrp="1"/>
          </p:cNvSpPr>
          <p:nvPr>
            <p:ph type="title" idx="2"/>
          </p:nvPr>
        </p:nvSpPr>
        <p:spPr>
          <a:xfrm>
            <a:off x="1474759" y="0"/>
            <a:ext cx="1979100" cy="12747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en" dirty="0"/>
              <a:t>01</a:t>
            </a:r>
            <a:endParaRPr dirty="0"/>
          </a:p>
        </p:txBody>
      </p:sp>
      <p:sp>
        <p:nvSpPr>
          <p:cNvPr id="270" name="Google Shape;270;p36"/>
          <p:cNvSpPr/>
          <p:nvPr/>
        </p:nvSpPr>
        <p:spPr>
          <a:xfrm>
            <a:off x="7278050" y="458800"/>
            <a:ext cx="4381800" cy="4381800"/>
          </a:xfrm>
          <a:prstGeom prst="ellipse">
            <a:avLst/>
          </a:pr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271;p36"/>
          <p:cNvSpPr/>
          <p:nvPr/>
        </p:nvSpPr>
        <p:spPr>
          <a:xfrm>
            <a:off x="-1682150" y="2838500"/>
            <a:ext cx="3156900" cy="3156900"/>
          </a:xfrm>
          <a:prstGeom prst="ellipse">
            <a:avLst/>
          </a:prstGeom>
          <a:solidFill>
            <a:srgbClr val="FFFFFF">
              <a:alpha val="138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272;p36"/>
          <p:cNvSpPr/>
          <p:nvPr/>
        </p:nvSpPr>
        <p:spPr>
          <a:xfrm>
            <a:off x="6563825" y="2752900"/>
            <a:ext cx="3606300" cy="3606300"/>
          </a:xfrm>
          <a:prstGeom prst="ellipse">
            <a:avLst/>
          </a:prstGeom>
          <a:solidFill>
            <a:srgbClr val="6CC3DA">
              <a:alpha val="183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273;p36"/>
          <p:cNvSpPr txBox="1">
            <a:spLocks noGrp="1"/>
          </p:cNvSpPr>
          <p:nvPr>
            <p:ph type="subTitle" idx="1"/>
          </p:nvPr>
        </p:nvSpPr>
        <p:spPr>
          <a:xfrm>
            <a:off x="2294537" y="1422900"/>
            <a:ext cx="4554925" cy="2691900"/>
          </a:xfrm>
          <a:prstGeom prst="rect">
            <a:avLst/>
          </a:prstGeom>
        </p:spPr>
        <p:txBody>
          <a:bodyPr spcFirstLastPara="1" wrap="square" lIns="91425" tIns="91425" rIns="91425" bIns="91425" anchor="t" anchorCtr="0">
            <a:noAutofit/>
          </a:bodyPr>
          <a:lstStyle/>
          <a:p>
            <a:pPr marL="285750" lvl="0" indent="-285750" algn="l" rtl="0">
              <a:spcBef>
                <a:spcPts val="0"/>
              </a:spcBef>
              <a:spcAft>
                <a:spcPts val="0"/>
              </a:spcAft>
              <a:buFontTx/>
              <a:buChar char="-"/>
            </a:pPr>
            <a:r>
              <a:rPr lang="en-US" dirty="0"/>
              <a:t>A lot of news coverage, from the wrong people.</a:t>
            </a:r>
          </a:p>
          <a:p>
            <a:pPr marL="285750" lvl="0" indent="-285750" algn="l" rtl="0">
              <a:spcBef>
                <a:spcPts val="0"/>
              </a:spcBef>
              <a:spcAft>
                <a:spcPts val="0"/>
              </a:spcAft>
              <a:buFontTx/>
              <a:buChar char="-"/>
            </a:pPr>
            <a:r>
              <a:rPr lang="en-US" dirty="0"/>
              <a:t>The harsh realities were hidden behind faceless numbers.</a:t>
            </a:r>
          </a:p>
          <a:p>
            <a:pPr marL="285750" lvl="0" indent="-285750" algn="l" rtl="0">
              <a:spcBef>
                <a:spcPts val="0"/>
              </a:spcBef>
              <a:spcAft>
                <a:spcPts val="0"/>
              </a:spcAft>
              <a:buFontTx/>
              <a:buChar char="-"/>
            </a:pPr>
            <a:r>
              <a:rPr lang="en-US" dirty="0"/>
              <a:t>I wanted to know the perspectives of the health professionals sacrificing their lives to fight the pandemic.</a:t>
            </a:r>
          </a:p>
          <a:p>
            <a:pPr marL="285750" lvl="0" indent="-285750" algn="l" rtl="0">
              <a:spcBef>
                <a:spcPts val="0"/>
              </a:spcBef>
              <a:spcAft>
                <a:spcPts val="0"/>
              </a:spcAft>
              <a:buFontTx/>
              <a:buChar char="-"/>
            </a:pPr>
            <a:endParaRPr lang="en-US" dirty="0"/>
          </a:p>
          <a:p>
            <a:pPr marL="285750" lvl="0" indent="-285750" algn="l" rtl="0">
              <a:spcBef>
                <a:spcPts val="0"/>
              </a:spcBef>
              <a:spcAft>
                <a:spcPts val="0"/>
              </a:spcAft>
              <a:buFontTx/>
              <a:buChar char="-"/>
            </a:pPr>
            <a:endParaRPr dirty="0"/>
          </a:p>
        </p:txBody>
      </p:sp>
      <p:sp>
        <p:nvSpPr>
          <p:cNvPr id="274" name="Google Shape;274;p36"/>
          <p:cNvSpPr txBox="1">
            <a:spLocks noGrp="1"/>
          </p:cNvSpPr>
          <p:nvPr>
            <p:ph type="title"/>
          </p:nvPr>
        </p:nvSpPr>
        <p:spPr>
          <a:xfrm>
            <a:off x="3684434" y="437800"/>
            <a:ext cx="2879400" cy="5307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dirty="0"/>
              <a:t>BACKGROUND</a:t>
            </a:r>
            <a:endParaRP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51"/>
        <p:cNvGrpSpPr/>
        <p:nvPr/>
      </p:nvGrpSpPr>
      <p:grpSpPr>
        <a:xfrm>
          <a:off x="0" y="0"/>
          <a:ext cx="0" cy="0"/>
          <a:chOff x="0" y="0"/>
          <a:chExt cx="0" cy="0"/>
        </a:xfrm>
      </p:grpSpPr>
      <p:sp>
        <p:nvSpPr>
          <p:cNvPr id="252" name="Google Shape;252;p35"/>
          <p:cNvSpPr txBox="1">
            <a:spLocks noGrp="1"/>
          </p:cNvSpPr>
          <p:nvPr>
            <p:ph type="ctrTitle"/>
          </p:nvPr>
        </p:nvSpPr>
        <p:spPr>
          <a:xfrm>
            <a:off x="895050" y="362100"/>
            <a:ext cx="2865300" cy="1006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THE PROJECT</a:t>
            </a:r>
            <a:endParaRPr dirty="0"/>
          </a:p>
        </p:txBody>
      </p:sp>
      <p:sp>
        <p:nvSpPr>
          <p:cNvPr id="260" name="Google Shape;260;p35"/>
          <p:cNvSpPr txBox="1">
            <a:spLocks noGrp="1"/>
          </p:cNvSpPr>
          <p:nvPr>
            <p:ph type="ctrTitle" idx="8"/>
          </p:nvPr>
        </p:nvSpPr>
        <p:spPr>
          <a:xfrm>
            <a:off x="1685095" y="2226458"/>
            <a:ext cx="2277600" cy="5379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sz="2800" dirty="0"/>
              <a:t>“THE PODCAST</a:t>
            </a:r>
            <a:endParaRPr sz="2800" dirty="0"/>
          </a:p>
        </p:txBody>
      </p:sp>
      <p:sp>
        <p:nvSpPr>
          <p:cNvPr id="15" name="Google Shape;269;p36">
            <a:extLst>
              <a:ext uri="{FF2B5EF4-FFF2-40B4-BE49-F238E27FC236}">
                <a16:creationId xmlns:a16="http://schemas.microsoft.com/office/drawing/2014/main" id="{BFAD0178-6000-9342-8BA5-AD77FC5E376F}"/>
              </a:ext>
            </a:extLst>
          </p:cNvPr>
          <p:cNvSpPr txBox="1">
            <a:spLocks/>
          </p:cNvSpPr>
          <p:nvPr/>
        </p:nvSpPr>
        <p:spPr>
          <a:xfrm>
            <a:off x="-989550" y="0"/>
            <a:ext cx="1979100" cy="12747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lt1"/>
              </a:buClr>
              <a:buSzPts val="2000"/>
              <a:buFont typeface="Barlow Condensed"/>
              <a:buNone/>
              <a:defRPr sz="2000" b="1" i="0" u="none" strike="noStrike" cap="none">
                <a:solidFill>
                  <a:schemeClr val="lt1"/>
                </a:solidFill>
                <a:latin typeface="Barlow Condensed"/>
                <a:ea typeface="Barlow Condensed"/>
                <a:cs typeface="Barlow Condensed"/>
                <a:sym typeface="Barlow Condensed"/>
              </a:defRPr>
            </a:lvl1pPr>
            <a:lvl2pPr marR="0" lvl="1" algn="ctr" rtl="0">
              <a:lnSpc>
                <a:spcPct val="100000"/>
              </a:lnSpc>
              <a:spcBef>
                <a:spcPts val="0"/>
              </a:spcBef>
              <a:spcAft>
                <a:spcPts val="0"/>
              </a:spcAft>
              <a:buClr>
                <a:schemeClr val="lt1"/>
              </a:buClr>
              <a:buSzPts val="2000"/>
              <a:buFont typeface="Arial"/>
              <a:buNone/>
              <a:defRPr sz="2000" b="0" i="0" u="none" strike="noStrike" cap="none">
                <a:solidFill>
                  <a:schemeClr val="lt1"/>
                </a:solidFill>
                <a:latin typeface="Arial"/>
                <a:ea typeface="Arial"/>
                <a:cs typeface="Arial"/>
                <a:sym typeface="Arial"/>
              </a:defRPr>
            </a:lvl2pPr>
            <a:lvl3pPr marR="0" lvl="2" algn="ctr" rtl="0">
              <a:lnSpc>
                <a:spcPct val="100000"/>
              </a:lnSpc>
              <a:spcBef>
                <a:spcPts val="0"/>
              </a:spcBef>
              <a:spcAft>
                <a:spcPts val="0"/>
              </a:spcAft>
              <a:buClr>
                <a:schemeClr val="lt1"/>
              </a:buClr>
              <a:buSzPts val="2000"/>
              <a:buFont typeface="Arial"/>
              <a:buNone/>
              <a:defRPr sz="2000" b="0" i="0" u="none" strike="noStrike" cap="none">
                <a:solidFill>
                  <a:schemeClr val="lt1"/>
                </a:solidFill>
                <a:latin typeface="Arial"/>
                <a:ea typeface="Arial"/>
                <a:cs typeface="Arial"/>
                <a:sym typeface="Arial"/>
              </a:defRPr>
            </a:lvl3pPr>
            <a:lvl4pPr marR="0" lvl="3" algn="ctr" rtl="0">
              <a:lnSpc>
                <a:spcPct val="100000"/>
              </a:lnSpc>
              <a:spcBef>
                <a:spcPts val="0"/>
              </a:spcBef>
              <a:spcAft>
                <a:spcPts val="0"/>
              </a:spcAft>
              <a:buClr>
                <a:schemeClr val="lt1"/>
              </a:buClr>
              <a:buSzPts val="2000"/>
              <a:buFont typeface="Arial"/>
              <a:buNone/>
              <a:defRPr sz="2000" b="0" i="0" u="none" strike="noStrike" cap="none">
                <a:solidFill>
                  <a:schemeClr val="lt1"/>
                </a:solidFill>
                <a:latin typeface="Arial"/>
                <a:ea typeface="Arial"/>
                <a:cs typeface="Arial"/>
                <a:sym typeface="Arial"/>
              </a:defRPr>
            </a:lvl4pPr>
            <a:lvl5pPr marR="0" lvl="4" algn="ctr" rtl="0">
              <a:lnSpc>
                <a:spcPct val="100000"/>
              </a:lnSpc>
              <a:spcBef>
                <a:spcPts val="0"/>
              </a:spcBef>
              <a:spcAft>
                <a:spcPts val="0"/>
              </a:spcAft>
              <a:buClr>
                <a:schemeClr val="lt1"/>
              </a:buClr>
              <a:buSzPts val="2000"/>
              <a:buFont typeface="Arial"/>
              <a:buNone/>
              <a:defRPr sz="2000" b="0" i="0" u="none" strike="noStrike" cap="none">
                <a:solidFill>
                  <a:schemeClr val="lt1"/>
                </a:solidFill>
                <a:latin typeface="Arial"/>
                <a:ea typeface="Arial"/>
                <a:cs typeface="Arial"/>
                <a:sym typeface="Arial"/>
              </a:defRPr>
            </a:lvl5pPr>
            <a:lvl6pPr marR="0" lvl="5" algn="ctr" rtl="0">
              <a:lnSpc>
                <a:spcPct val="100000"/>
              </a:lnSpc>
              <a:spcBef>
                <a:spcPts val="0"/>
              </a:spcBef>
              <a:spcAft>
                <a:spcPts val="0"/>
              </a:spcAft>
              <a:buClr>
                <a:schemeClr val="lt1"/>
              </a:buClr>
              <a:buSzPts val="2000"/>
              <a:buFont typeface="Arial"/>
              <a:buNone/>
              <a:defRPr sz="2000" b="0" i="0" u="none" strike="noStrike" cap="none">
                <a:solidFill>
                  <a:schemeClr val="lt1"/>
                </a:solidFill>
                <a:latin typeface="Arial"/>
                <a:ea typeface="Arial"/>
                <a:cs typeface="Arial"/>
                <a:sym typeface="Arial"/>
              </a:defRPr>
            </a:lvl6pPr>
            <a:lvl7pPr marR="0" lvl="6" algn="ctr" rtl="0">
              <a:lnSpc>
                <a:spcPct val="100000"/>
              </a:lnSpc>
              <a:spcBef>
                <a:spcPts val="0"/>
              </a:spcBef>
              <a:spcAft>
                <a:spcPts val="0"/>
              </a:spcAft>
              <a:buClr>
                <a:schemeClr val="lt1"/>
              </a:buClr>
              <a:buSzPts val="2000"/>
              <a:buFont typeface="Arial"/>
              <a:buNone/>
              <a:defRPr sz="2000" b="0" i="0" u="none" strike="noStrike" cap="none">
                <a:solidFill>
                  <a:schemeClr val="lt1"/>
                </a:solidFill>
                <a:latin typeface="Arial"/>
                <a:ea typeface="Arial"/>
                <a:cs typeface="Arial"/>
                <a:sym typeface="Arial"/>
              </a:defRPr>
            </a:lvl7pPr>
            <a:lvl8pPr marR="0" lvl="7" algn="ctr" rtl="0">
              <a:lnSpc>
                <a:spcPct val="100000"/>
              </a:lnSpc>
              <a:spcBef>
                <a:spcPts val="0"/>
              </a:spcBef>
              <a:spcAft>
                <a:spcPts val="0"/>
              </a:spcAft>
              <a:buClr>
                <a:schemeClr val="lt1"/>
              </a:buClr>
              <a:buSzPts val="2000"/>
              <a:buFont typeface="Arial"/>
              <a:buNone/>
              <a:defRPr sz="2000" b="0" i="0" u="none" strike="noStrike" cap="none">
                <a:solidFill>
                  <a:schemeClr val="lt1"/>
                </a:solidFill>
                <a:latin typeface="Arial"/>
                <a:ea typeface="Arial"/>
                <a:cs typeface="Arial"/>
                <a:sym typeface="Arial"/>
              </a:defRPr>
            </a:lvl8pPr>
            <a:lvl9pPr marR="0" lvl="8" algn="ctr" rtl="0">
              <a:lnSpc>
                <a:spcPct val="100000"/>
              </a:lnSpc>
              <a:spcBef>
                <a:spcPts val="0"/>
              </a:spcBef>
              <a:spcAft>
                <a:spcPts val="0"/>
              </a:spcAft>
              <a:buClr>
                <a:schemeClr val="lt1"/>
              </a:buClr>
              <a:buSzPts val="2000"/>
              <a:buFont typeface="Arial"/>
              <a:buNone/>
              <a:defRPr sz="2000" b="0" i="0" u="none" strike="noStrike" cap="none">
                <a:solidFill>
                  <a:schemeClr val="lt1"/>
                </a:solidFill>
                <a:latin typeface="Arial"/>
                <a:ea typeface="Arial"/>
                <a:cs typeface="Arial"/>
                <a:sym typeface="Arial"/>
              </a:defRPr>
            </a:lvl9pPr>
          </a:lstStyle>
          <a:p>
            <a:pPr algn="r"/>
            <a:r>
              <a:rPr lang="en" sz="7200" dirty="0"/>
              <a:t>02</a:t>
            </a:r>
          </a:p>
        </p:txBody>
      </p:sp>
      <p:sp>
        <p:nvSpPr>
          <p:cNvPr id="33" name="Subtitle 32">
            <a:extLst>
              <a:ext uri="{FF2B5EF4-FFF2-40B4-BE49-F238E27FC236}">
                <a16:creationId xmlns:a16="http://schemas.microsoft.com/office/drawing/2014/main" id="{287CD96C-AA05-4741-B533-4559D30B8084}"/>
              </a:ext>
            </a:extLst>
          </p:cNvPr>
          <p:cNvSpPr>
            <a:spLocks noGrp="1"/>
          </p:cNvSpPr>
          <p:nvPr>
            <p:ph type="subTitle" idx="7"/>
          </p:nvPr>
        </p:nvSpPr>
        <p:spPr>
          <a:xfrm>
            <a:off x="3587661" y="2226458"/>
            <a:ext cx="4772672" cy="760500"/>
          </a:xfrm>
        </p:spPr>
        <p:txBody>
          <a:bodyPr/>
          <a:lstStyle/>
          <a:p>
            <a:pPr algn="l"/>
            <a:r>
              <a:rPr lang="en-US" sz="2000" b="1" dirty="0"/>
              <a:t>about health professionals, </a:t>
            </a:r>
          </a:p>
        </p:txBody>
      </p:sp>
      <p:sp>
        <p:nvSpPr>
          <p:cNvPr id="63" name="Subtitle 32">
            <a:extLst>
              <a:ext uri="{FF2B5EF4-FFF2-40B4-BE49-F238E27FC236}">
                <a16:creationId xmlns:a16="http://schemas.microsoft.com/office/drawing/2014/main" id="{20509768-C68A-FB42-92AE-66971A1201F6}"/>
              </a:ext>
            </a:extLst>
          </p:cNvPr>
          <p:cNvSpPr txBox="1">
            <a:spLocks/>
          </p:cNvSpPr>
          <p:nvPr/>
        </p:nvSpPr>
        <p:spPr>
          <a:xfrm>
            <a:off x="1685095" y="2574958"/>
            <a:ext cx="6170889" cy="7605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ctr" rtl="0">
              <a:lnSpc>
                <a:spcPct val="100000"/>
              </a:lnSpc>
              <a:spcBef>
                <a:spcPts val="0"/>
              </a:spcBef>
              <a:spcAft>
                <a:spcPts val="0"/>
              </a:spcAft>
              <a:buClr>
                <a:schemeClr val="lt1"/>
              </a:buClr>
              <a:buSzPts val="1600"/>
              <a:buFont typeface="Libre Franklin"/>
              <a:buNone/>
              <a:defRPr sz="1600" b="0" i="0" u="none" strike="noStrike" cap="none">
                <a:solidFill>
                  <a:schemeClr val="lt1"/>
                </a:solidFill>
                <a:latin typeface="Libre Franklin"/>
                <a:ea typeface="Libre Franklin"/>
                <a:cs typeface="Libre Franklin"/>
                <a:sym typeface="Libre Franklin"/>
              </a:defRPr>
            </a:lvl1pPr>
            <a:lvl2pPr marL="914400" marR="0" lvl="1" indent="-317500" algn="ctr" rtl="0">
              <a:lnSpc>
                <a:spcPct val="100000"/>
              </a:lnSpc>
              <a:spcBef>
                <a:spcPts val="0"/>
              </a:spcBef>
              <a:spcAft>
                <a:spcPts val="0"/>
              </a:spcAft>
              <a:buClr>
                <a:schemeClr val="lt1"/>
              </a:buClr>
              <a:buSzPts val="1600"/>
              <a:buFont typeface="Libre Franklin"/>
              <a:buNone/>
              <a:defRPr sz="1600" b="0" i="0" u="none" strike="noStrike" cap="none">
                <a:solidFill>
                  <a:schemeClr val="lt1"/>
                </a:solidFill>
                <a:latin typeface="Libre Franklin"/>
                <a:ea typeface="Libre Franklin"/>
                <a:cs typeface="Libre Franklin"/>
                <a:sym typeface="Libre Franklin"/>
              </a:defRPr>
            </a:lvl2pPr>
            <a:lvl3pPr marL="1371600" marR="0" lvl="2" indent="-317500" algn="ctr" rtl="0">
              <a:lnSpc>
                <a:spcPct val="100000"/>
              </a:lnSpc>
              <a:spcBef>
                <a:spcPts val="0"/>
              </a:spcBef>
              <a:spcAft>
                <a:spcPts val="0"/>
              </a:spcAft>
              <a:buClr>
                <a:schemeClr val="lt1"/>
              </a:buClr>
              <a:buSzPts val="1600"/>
              <a:buFont typeface="Libre Franklin"/>
              <a:buNone/>
              <a:defRPr sz="1600" b="0" i="0" u="none" strike="noStrike" cap="none">
                <a:solidFill>
                  <a:schemeClr val="lt1"/>
                </a:solidFill>
                <a:latin typeface="Libre Franklin"/>
                <a:ea typeface="Libre Franklin"/>
                <a:cs typeface="Libre Franklin"/>
                <a:sym typeface="Libre Franklin"/>
              </a:defRPr>
            </a:lvl3pPr>
            <a:lvl4pPr marL="1828800" marR="0" lvl="3" indent="-317500" algn="ctr" rtl="0">
              <a:lnSpc>
                <a:spcPct val="100000"/>
              </a:lnSpc>
              <a:spcBef>
                <a:spcPts val="0"/>
              </a:spcBef>
              <a:spcAft>
                <a:spcPts val="0"/>
              </a:spcAft>
              <a:buClr>
                <a:schemeClr val="lt1"/>
              </a:buClr>
              <a:buSzPts val="1600"/>
              <a:buFont typeface="Libre Franklin"/>
              <a:buNone/>
              <a:defRPr sz="1600" b="0" i="0" u="none" strike="noStrike" cap="none">
                <a:solidFill>
                  <a:schemeClr val="lt1"/>
                </a:solidFill>
                <a:latin typeface="Libre Franklin"/>
                <a:ea typeface="Libre Franklin"/>
                <a:cs typeface="Libre Franklin"/>
                <a:sym typeface="Libre Franklin"/>
              </a:defRPr>
            </a:lvl4pPr>
            <a:lvl5pPr marL="2286000" marR="0" lvl="4" indent="-317500" algn="ctr" rtl="0">
              <a:lnSpc>
                <a:spcPct val="100000"/>
              </a:lnSpc>
              <a:spcBef>
                <a:spcPts val="0"/>
              </a:spcBef>
              <a:spcAft>
                <a:spcPts val="0"/>
              </a:spcAft>
              <a:buClr>
                <a:schemeClr val="lt1"/>
              </a:buClr>
              <a:buSzPts val="1600"/>
              <a:buFont typeface="Libre Franklin"/>
              <a:buNone/>
              <a:defRPr sz="1600" b="0" i="0" u="none" strike="noStrike" cap="none">
                <a:solidFill>
                  <a:schemeClr val="lt1"/>
                </a:solidFill>
                <a:latin typeface="Libre Franklin"/>
                <a:ea typeface="Libre Franklin"/>
                <a:cs typeface="Libre Franklin"/>
                <a:sym typeface="Libre Franklin"/>
              </a:defRPr>
            </a:lvl5pPr>
            <a:lvl6pPr marL="2743200" marR="0" lvl="5" indent="-317500" algn="ctr" rtl="0">
              <a:lnSpc>
                <a:spcPct val="100000"/>
              </a:lnSpc>
              <a:spcBef>
                <a:spcPts val="0"/>
              </a:spcBef>
              <a:spcAft>
                <a:spcPts val="0"/>
              </a:spcAft>
              <a:buClr>
                <a:schemeClr val="lt1"/>
              </a:buClr>
              <a:buSzPts val="1600"/>
              <a:buFont typeface="Libre Franklin"/>
              <a:buNone/>
              <a:defRPr sz="1600" b="0" i="0" u="none" strike="noStrike" cap="none">
                <a:solidFill>
                  <a:schemeClr val="lt1"/>
                </a:solidFill>
                <a:latin typeface="Libre Franklin"/>
                <a:ea typeface="Libre Franklin"/>
                <a:cs typeface="Libre Franklin"/>
                <a:sym typeface="Libre Franklin"/>
              </a:defRPr>
            </a:lvl6pPr>
            <a:lvl7pPr marL="3200400" marR="0" lvl="6" indent="-317500" algn="ctr" rtl="0">
              <a:lnSpc>
                <a:spcPct val="100000"/>
              </a:lnSpc>
              <a:spcBef>
                <a:spcPts val="0"/>
              </a:spcBef>
              <a:spcAft>
                <a:spcPts val="0"/>
              </a:spcAft>
              <a:buClr>
                <a:schemeClr val="lt1"/>
              </a:buClr>
              <a:buSzPts val="1600"/>
              <a:buFont typeface="Libre Franklin"/>
              <a:buNone/>
              <a:defRPr sz="1600" b="0" i="0" u="none" strike="noStrike" cap="none">
                <a:solidFill>
                  <a:schemeClr val="lt1"/>
                </a:solidFill>
                <a:latin typeface="Libre Franklin"/>
                <a:ea typeface="Libre Franklin"/>
                <a:cs typeface="Libre Franklin"/>
                <a:sym typeface="Libre Franklin"/>
              </a:defRPr>
            </a:lvl7pPr>
            <a:lvl8pPr marL="3657600" marR="0" lvl="7" indent="-317500" algn="ctr" rtl="0">
              <a:lnSpc>
                <a:spcPct val="100000"/>
              </a:lnSpc>
              <a:spcBef>
                <a:spcPts val="0"/>
              </a:spcBef>
              <a:spcAft>
                <a:spcPts val="0"/>
              </a:spcAft>
              <a:buClr>
                <a:schemeClr val="lt1"/>
              </a:buClr>
              <a:buSzPts val="1600"/>
              <a:buFont typeface="Libre Franklin"/>
              <a:buNone/>
              <a:defRPr sz="1600" b="0" i="0" u="none" strike="noStrike" cap="none">
                <a:solidFill>
                  <a:schemeClr val="lt1"/>
                </a:solidFill>
                <a:latin typeface="Libre Franklin"/>
                <a:ea typeface="Libre Franklin"/>
                <a:cs typeface="Libre Franklin"/>
                <a:sym typeface="Libre Franklin"/>
              </a:defRPr>
            </a:lvl8pPr>
            <a:lvl9pPr marL="4114800" marR="0" lvl="8" indent="-317500" algn="ctr" rtl="0">
              <a:lnSpc>
                <a:spcPct val="100000"/>
              </a:lnSpc>
              <a:spcBef>
                <a:spcPts val="0"/>
              </a:spcBef>
              <a:spcAft>
                <a:spcPts val="0"/>
              </a:spcAft>
              <a:buClr>
                <a:schemeClr val="lt1"/>
              </a:buClr>
              <a:buSzPts val="1600"/>
              <a:buFont typeface="Libre Franklin"/>
              <a:buNone/>
              <a:defRPr sz="1600" b="0" i="0" u="none" strike="noStrike" cap="none">
                <a:solidFill>
                  <a:schemeClr val="lt1"/>
                </a:solidFill>
                <a:latin typeface="Libre Franklin"/>
                <a:ea typeface="Libre Franklin"/>
                <a:cs typeface="Libre Franklin"/>
                <a:sym typeface="Libre Franklin"/>
              </a:defRPr>
            </a:lvl9pPr>
          </a:lstStyle>
          <a:p>
            <a:pPr algn="l"/>
            <a:r>
              <a:rPr lang="en-US" sz="2000" b="1" dirty="0"/>
              <a:t>	the stories of their practice, and their diverse perspectives into the world around us.</a:t>
            </a:r>
            <a:r>
              <a:rPr lang="en" sz="2000" dirty="0"/>
              <a:t> </a:t>
            </a:r>
            <a:endParaRPr lang="en-US" sz="2000" b="1" dirty="0"/>
          </a:p>
        </p:txBody>
      </p:sp>
      <p:sp>
        <p:nvSpPr>
          <p:cNvPr id="64" name="Google Shape;260;p35">
            <a:extLst>
              <a:ext uri="{FF2B5EF4-FFF2-40B4-BE49-F238E27FC236}">
                <a16:creationId xmlns:a16="http://schemas.microsoft.com/office/drawing/2014/main" id="{ABEC753B-E0A6-4D4F-981B-6D2DD87719D8}"/>
              </a:ext>
            </a:extLst>
          </p:cNvPr>
          <p:cNvSpPr txBox="1">
            <a:spLocks/>
          </p:cNvSpPr>
          <p:nvPr/>
        </p:nvSpPr>
        <p:spPr>
          <a:xfrm>
            <a:off x="5879158" y="2892258"/>
            <a:ext cx="2277600" cy="5379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lt1"/>
              </a:buClr>
              <a:buSzPts val="2000"/>
              <a:buFont typeface="Barlow Condensed"/>
              <a:buNone/>
              <a:defRPr sz="2000" b="1" i="0" u="none" strike="noStrike" cap="none">
                <a:solidFill>
                  <a:schemeClr val="lt1"/>
                </a:solidFill>
                <a:latin typeface="Barlow Condensed"/>
                <a:ea typeface="Barlow Condensed"/>
                <a:cs typeface="Barlow Condensed"/>
                <a:sym typeface="Barlow Condensed"/>
              </a:defRPr>
            </a:lvl1pPr>
            <a:lvl2pPr marR="0" lvl="1" algn="ctr" rtl="0">
              <a:lnSpc>
                <a:spcPct val="100000"/>
              </a:lnSpc>
              <a:spcBef>
                <a:spcPts val="0"/>
              </a:spcBef>
              <a:spcAft>
                <a:spcPts val="0"/>
              </a:spcAft>
              <a:buClr>
                <a:schemeClr val="lt1"/>
              </a:buClr>
              <a:buSzPts val="2000"/>
              <a:buFont typeface="Arial"/>
              <a:buNone/>
              <a:defRPr sz="2000" b="0" i="0" u="none" strike="noStrike" cap="none">
                <a:solidFill>
                  <a:schemeClr val="lt1"/>
                </a:solidFill>
                <a:latin typeface="Arial"/>
                <a:ea typeface="Arial"/>
                <a:cs typeface="Arial"/>
                <a:sym typeface="Arial"/>
              </a:defRPr>
            </a:lvl2pPr>
            <a:lvl3pPr marR="0" lvl="2" algn="ctr" rtl="0">
              <a:lnSpc>
                <a:spcPct val="100000"/>
              </a:lnSpc>
              <a:spcBef>
                <a:spcPts val="0"/>
              </a:spcBef>
              <a:spcAft>
                <a:spcPts val="0"/>
              </a:spcAft>
              <a:buClr>
                <a:schemeClr val="lt1"/>
              </a:buClr>
              <a:buSzPts val="2000"/>
              <a:buFont typeface="Arial"/>
              <a:buNone/>
              <a:defRPr sz="2000" b="0" i="0" u="none" strike="noStrike" cap="none">
                <a:solidFill>
                  <a:schemeClr val="lt1"/>
                </a:solidFill>
                <a:latin typeface="Arial"/>
                <a:ea typeface="Arial"/>
                <a:cs typeface="Arial"/>
                <a:sym typeface="Arial"/>
              </a:defRPr>
            </a:lvl3pPr>
            <a:lvl4pPr marR="0" lvl="3" algn="ctr" rtl="0">
              <a:lnSpc>
                <a:spcPct val="100000"/>
              </a:lnSpc>
              <a:spcBef>
                <a:spcPts val="0"/>
              </a:spcBef>
              <a:spcAft>
                <a:spcPts val="0"/>
              </a:spcAft>
              <a:buClr>
                <a:schemeClr val="lt1"/>
              </a:buClr>
              <a:buSzPts val="2000"/>
              <a:buFont typeface="Arial"/>
              <a:buNone/>
              <a:defRPr sz="2000" b="0" i="0" u="none" strike="noStrike" cap="none">
                <a:solidFill>
                  <a:schemeClr val="lt1"/>
                </a:solidFill>
                <a:latin typeface="Arial"/>
                <a:ea typeface="Arial"/>
                <a:cs typeface="Arial"/>
                <a:sym typeface="Arial"/>
              </a:defRPr>
            </a:lvl4pPr>
            <a:lvl5pPr marR="0" lvl="4" algn="ctr" rtl="0">
              <a:lnSpc>
                <a:spcPct val="100000"/>
              </a:lnSpc>
              <a:spcBef>
                <a:spcPts val="0"/>
              </a:spcBef>
              <a:spcAft>
                <a:spcPts val="0"/>
              </a:spcAft>
              <a:buClr>
                <a:schemeClr val="lt1"/>
              </a:buClr>
              <a:buSzPts val="2000"/>
              <a:buFont typeface="Arial"/>
              <a:buNone/>
              <a:defRPr sz="2000" b="0" i="0" u="none" strike="noStrike" cap="none">
                <a:solidFill>
                  <a:schemeClr val="lt1"/>
                </a:solidFill>
                <a:latin typeface="Arial"/>
                <a:ea typeface="Arial"/>
                <a:cs typeface="Arial"/>
                <a:sym typeface="Arial"/>
              </a:defRPr>
            </a:lvl5pPr>
            <a:lvl6pPr marR="0" lvl="5" algn="ctr" rtl="0">
              <a:lnSpc>
                <a:spcPct val="100000"/>
              </a:lnSpc>
              <a:spcBef>
                <a:spcPts val="0"/>
              </a:spcBef>
              <a:spcAft>
                <a:spcPts val="0"/>
              </a:spcAft>
              <a:buClr>
                <a:schemeClr val="lt1"/>
              </a:buClr>
              <a:buSzPts val="2000"/>
              <a:buFont typeface="Arial"/>
              <a:buNone/>
              <a:defRPr sz="2000" b="0" i="0" u="none" strike="noStrike" cap="none">
                <a:solidFill>
                  <a:schemeClr val="lt1"/>
                </a:solidFill>
                <a:latin typeface="Arial"/>
                <a:ea typeface="Arial"/>
                <a:cs typeface="Arial"/>
                <a:sym typeface="Arial"/>
              </a:defRPr>
            </a:lvl6pPr>
            <a:lvl7pPr marR="0" lvl="6" algn="ctr" rtl="0">
              <a:lnSpc>
                <a:spcPct val="100000"/>
              </a:lnSpc>
              <a:spcBef>
                <a:spcPts val="0"/>
              </a:spcBef>
              <a:spcAft>
                <a:spcPts val="0"/>
              </a:spcAft>
              <a:buClr>
                <a:schemeClr val="lt1"/>
              </a:buClr>
              <a:buSzPts val="2000"/>
              <a:buFont typeface="Arial"/>
              <a:buNone/>
              <a:defRPr sz="2000" b="0" i="0" u="none" strike="noStrike" cap="none">
                <a:solidFill>
                  <a:schemeClr val="lt1"/>
                </a:solidFill>
                <a:latin typeface="Arial"/>
                <a:ea typeface="Arial"/>
                <a:cs typeface="Arial"/>
                <a:sym typeface="Arial"/>
              </a:defRPr>
            </a:lvl7pPr>
            <a:lvl8pPr marR="0" lvl="7" algn="ctr" rtl="0">
              <a:lnSpc>
                <a:spcPct val="100000"/>
              </a:lnSpc>
              <a:spcBef>
                <a:spcPts val="0"/>
              </a:spcBef>
              <a:spcAft>
                <a:spcPts val="0"/>
              </a:spcAft>
              <a:buClr>
                <a:schemeClr val="lt1"/>
              </a:buClr>
              <a:buSzPts val="2000"/>
              <a:buFont typeface="Arial"/>
              <a:buNone/>
              <a:defRPr sz="2000" b="0" i="0" u="none" strike="noStrike" cap="none">
                <a:solidFill>
                  <a:schemeClr val="lt1"/>
                </a:solidFill>
                <a:latin typeface="Arial"/>
                <a:ea typeface="Arial"/>
                <a:cs typeface="Arial"/>
                <a:sym typeface="Arial"/>
              </a:defRPr>
            </a:lvl8pPr>
            <a:lvl9pPr marR="0" lvl="8" algn="ctr" rtl="0">
              <a:lnSpc>
                <a:spcPct val="100000"/>
              </a:lnSpc>
              <a:spcBef>
                <a:spcPts val="0"/>
              </a:spcBef>
              <a:spcAft>
                <a:spcPts val="0"/>
              </a:spcAft>
              <a:buClr>
                <a:schemeClr val="lt1"/>
              </a:buClr>
              <a:buSzPts val="2000"/>
              <a:buFont typeface="Arial"/>
              <a:buNone/>
              <a:defRPr sz="2000" b="0" i="0" u="none" strike="noStrike" cap="none">
                <a:solidFill>
                  <a:schemeClr val="lt1"/>
                </a:solidFill>
                <a:latin typeface="Arial"/>
                <a:ea typeface="Arial"/>
                <a:cs typeface="Arial"/>
                <a:sym typeface="Arial"/>
              </a:defRPr>
            </a:lvl9pPr>
          </a:lstStyle>
          <a:p>
            <a:r>
              <a:rPr lang="en-US" sz="2800" dirty="0"/>
              <a: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4E95FA"/>
        </a:solidFill>
        <a:effectLst/>
      </p:bgPr>
    </p:bg>
    <p:spTree>
      <p:nvGrpSpPr>
        <p:cNvPr id="1" name="Shape 278"/>
        <p:cNvGrpSpPr/>
        <p:nvPr/>
      </p:nvGrpSpPr>
      <p:grpSpPr>
        <a:xfrm>
          <a:off x="0" y="0"/>
          <a:ext cx="0" cy="0"/>
          <a:chOff x="0" y="0"/>
          <a:chExt cx="0" cy="0"/>
        </a:xfrm>
      </p:grpSpPr>
      <p:sp>
        <p:nvSpPr>
          <p:cNvPr id="279" name="Google Shape;279;p37"/>
          <p:cNvSpPr txBox="1">
            <a:spLocks noGrp="1"/>
          </p:cNvSpPr>
          <p:nvPr>
            <p:ph type="ctrTitle"/>
          </p:nvPr>
        </p:nvSpPr>
        <p:spPr>
          <a:xfrm>
            <a:off x="804250" y="431150"/>
            <a:ext cx="3191900" cy="1006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GOALS/IMPORTANCE</a:t>
            </a:r>
            <a:endParaRPr dirty="0"/>
          </a:p>
        </p:txBody>
      </p:sp>
      <p:sp>
        <p:nvSpPr>
          <p:cNvPr id="280" name="Google Shape;280;p37"/>
          <p:cNvSpPr txBox="1">
            <a:spLocks noGrp="1"/>
          </p:cNvSpPr>
          <p:nvPr>
            <p:ph type="subTitle" idx="1"/>
          </p:nvPr>
        </p:nvSpPr>
        <p:spPr>
          <a:xfrm>
            <a:off x="895063" y="3539225"/>
            <a:ext cx="2277600" cy="7605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en-US" sz="1200" dirty="0"/>
              <a:t>About what health professionals go through.</a:t>
            </a:r>
            <a:endParaRPr sz="1200" dirty="0"/>
          </a:p>
        </p:txBody>
      </p:sp>
      <p:sp>
        <p:nvSpPr>
          <p:cNvPr id="281" name="Google Shape;281;p37"/>
          <p:cNvSpPr txBox="1">
            <a:spLocks noGrp="1"/>
          </p:cNvSpPr>
          <p:nvPr>
            <p:ph type="ctrTitle" idx="2"/>
          </p:nvPr>
        </p:nvSpPr>
        <p:spPr>
          <a:xfrm>
            <a:off x="895063" y="3079975"/>
            <a:ext cx="2277600" cy="5379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dirty="0"/>
              <a:t>AWARENESS</a:t>
            </a:r>
            <a:endParaRPr dirty="0"/>
          </a:p>
        </p:txBody>
      </p:sp>
      <p:sp>
        <p:nvSpPr>
          <p:cNvPr id="282" name="Google Shape;282;p37"/>
          <p:cNvSpPr txBox="1">
            <a:spLocks noGrp="1"/>
          </p:cNvSpPr>
          <p:nvPr>
            <p:ph type="subTitle" idx="3"/>
          </p:nvPr>
        </p:nvSpPr>
        <p:spPr>
          <a:xfrm>
            <a:off x="3433200" y="3539225"/>
            <a:ext cx="2277600" cy="7605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US" sz="1200" dirty="0"/>
              <a:t>O</a:t>
            </a:r>
            <a:r>
              <a:rPr lang="en" sz="1200" dirty="0"/>
              <a:t>f the diverse perspectives of health professionals.</a:t>
            </a:r>
            <a:endParaRPr sz="1200" dirty="0"/>
          </a:p>
        </p:txBody>
      </p:sp>
      <p:sp>
        <p:nvSpPr>
          <p:cNvPr id="283" name="Google Shape;283;p37"/>
          <p:cNvSpPr txBox="1">
            <a:spLocks noGrp="1"/>
          </p:cNvSpPr>
          <p:nvPr>
            <p:ph type="ctrTitle" idx="4"/>
          </p:nvPr>
        </p:nvSpPr>
        <p:spPr>
          <a:xfrm>
            <a:off x="3433200" y="3079975"/>
            <a:ext cx="2277600" cy="5379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dirty="0"/>
              <a:t>UNDERSTANDING</a:t>
            </a:r>
            <a:endParaRPr dirty="0"/>
          </a:p>
        </p:txBody>
      </p:sp>
      <p:sp>
        <p:nvSpPr>
          <p:cNvPr id="284" name="Google Shape;284;p37"/>
          <p:cNvSpPr txBox="1">
            <a:spLocks noGrp="1"/>
          </p:cNvSpPr>
          <p:nvPr>
            <p:ph type="subTitle" idx="5"/>
          </p:nvPr>
        </p:nvSpPr>
        <p:spPr>
          <a:xfrm>
            <a:off x="5971338" y="3539225"/>
            <a:ext cx="2277600" cy="7605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US" sz="1200" dirty="0"/>
              <a:t>Sharing anecdotes in the field that increase interest.</a:t>
            </a:r>
            <a:endParaRPr sz="1200" dirty="0"/>
          </a:p>
        </p:txBody>
      </p:sp>
      <p:sp>
        <p:nvSpPr>
          <p:cNvPr id="285" name="Google Shape;285;p37"/>
          <p:cNvSpPr txBox="1">
            <a:spLocks noGrp="1"/>
          </p:cNvSpPr>
          <p:nvPr>
            <p:ph type="ctrTitle" idx="6"/>
          </p:nvPr>
        </p:nvSpPr>
        <p:spPr>
          <a:xfrm>
            <a:off x="5971338" y="3079975"/>
            <a:ext cx="2277600" cy="5379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dirty="0"/>
              <a:t>STORYTELLING</a:t>
            </a:r>
            <a:endParaRPr dirty="0"/>
          </a:p>
        </p:txBody>
      </p:sp>
      <p:grpSp>
        <p:nvGrpSpPr>
          <p:cNvPr id="286" name="Google Shape;286;p37"/>
          <p:cNvGrpSpPr/>
          <p:nvPr/>
        </p:nvGrpSpPr>
        <p:grpSpPr>
          <a:xfrm>
            <a:off x="1458025" y="1733900"/>
            <a:ext cx="1151700" cy="1151700"/>
            <a:chOff x="1458025" y="1733900"/>
            <a:chExt cx="1151700" cy="1151700"/>
          </a:xfrm>
        </p:grpSpPr>
        <p:sp>
          <p:nvSpPr>
            <p:cNvPr id="287" name="Google Shape;287;p37"/>
            <p:cNvSpPr/>
            <p:nvPr/>
          </p:nvSpPr>
          <p:spPr>
            <a:xfrm>
              <a:off x="1559875" y="1835750"/>
              <a:ext cx="948000" cy="948000"/>
            </a:xfrm>
            <a:prstGeom prst="ellipse">
              <a:avLst/>
            </a:prstGeom>
            <a:solidFill>
              <a:srgbClr val="FFFFFF">
                <a:alpha val="138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288;p37"/>
            <p:cNvSpPr/>
            <p:nvPr/>
          </p:nvSpPr>
          <p:spPr>
            <a:xfrm>
              <a:off x="1458025" y="1733900"/>
              <a:ext cx="1151700" cy="1151700"/>
            </a:xfrm>
            <a:prstGeom prst="ellipse">
              <a:avLst/>
            </a:pr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9" name="Google Shape;289;p37"/>
          <p:cNvGrpSpPr/>
          <p:nvPr/>
        </p:nvGrpSpPr>
        <p:grpSpPr>
          <a:xfrm>
            <a:off x="3996150" y="1733900"/>
            <a:ext cx="1151700" cy="1151700"/>
            <a:chOff x="1458025" y="1733900"/>
            <a:chExt cx="1151700" cy="1151700"/>
          </a:xfrm>
        </p:grpSpPr>
        <p:sp>
          <p:nvSpPr>
            <p:cNvPr id="290" name="Google Shape;290;p37"/>
            <p:cNvSpPr/>
            <p:nvPr/>
          </p:nvSpPr>
          <p:spPr>
            <a:xfrm>
              <a:off x="1559875" y="1835750"/>
              <a:ext cx="948000" cy="948000"/>
            </a:xfrm>
            <a:prstGeom prst="ellipse">
              <a:avLst/>
            </a:prstGeom>
            <a:solidFill>
              <a:srgbClr val="FFFFFF">
                <a:alpha val="138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291;p37"/>
            <p:cNvSpPr/>
            <p:nvPr/>
          </p:nvSpPr>
          <p:spPr>
            <a:xfrm>
              <a:off x="1458025" y="1733900"/>
              <a:ext cx="1151700" cy="1151700"/>
            </a:xfrm>
            <a:prstGeom prst="ellipse">
              <a:avLst/>
            </a:pr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 name="Google Shape;292;p37"/>
          <p:cNvGrpSpPr/>
          <p:nvPr/>
        </p:nvGrpSpPr>
        <p:grpSpPr>
          <a:xfrm>
            <a:off x="6534275" y="1733900"/>
            <a:ext cx="1151700" cy="1151700"/>
            <a:chOff x="1458025" y="1733900"/>
            <a:chExt cx="1151700" cy="1151700"/>
          </a:xfrm>
        </p:grpSpPr>
        <p:sp>
          <p:nvSpPr>
            <p:cNvPr id="293" name="Google Shape;293;p37"/>
            <p:cNvSpPr/>
            <p:nvPr/>
          </p:nvSpPr>
          <p:spPr>
            <a:xfrm>
              <a:off x="1559875" y="1835750"/>
              <a:ext cx="948000" cy="948000"/>
            </a:xfrm>
            <a:prstGeom prst="ellipse">
              <a:avLst/>
            </a:prstGeom>
            <a:solidFill>
              <a:srgbClr val="FFFFFF">
                <a:alpha val="138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94;p37"/>
            <p:cNvSpPr/>
            <p:nvPr/>
          </p:nvSpPr>
          <p:spPr>
            <a:xfrm>
              <a:off x="1458025" y="1733900"/>
              <a:ext cx="1151700" cy="1151700"/>
            </a:xfrm>
            <a:prstGeom prst="ellipse">
              <a:avLst/>
            </a:pr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6" name="Google Shape;10884;p68">
            <a:extLst>
              <a:ext uri="{FF2B5EF4-FFF2-40B4-BE49-F238E27FC236}">
                <a16:creationId xmlns:a16="http://schemas.microsoft.com/office/drawing/2014/main" id="{0146A320-DAF7-E44F-A3A3-E52752AE5123}"/>
              </a:ext>
            </a:extLst>
          </p:cNvPr>
          <p:cNvGrpSpPr/>
          <p:nvPr/>
        </p:nvGrpSpPr>
        <p:grpSpPr>
          <a:xfrm>
            <a:off x="1733532" y="1954505"/>
            <a:ext cx="600662" cy="643572"/>
            <a:chOff x="4149138" y="4121151"/>
            <a:chExt cx="344065" cy="368644"/>
          </a:xfrm>
          <a:solidFill>
            <a:schemeClr val="accent6"/>
          </a:solidFill>
        </p:grpSpPr>
        <p:sp>
          <p:nvSpPr>
            <p:cNvPr id="37" name="Google Shape;10885;p68">
              <a:extLst>
                <a:ext uri="{FF2B5EF4-FFF2-40B4-BE49-F238E27FC236}">
                  <a16:creationId xmlns:a16="http://schemas.microsoft.com/office/drawing/2014/main" id="{7160C358-30D2-7E43-B9CE-269833F205D3}"/>
                </a:ext>
              </a:extLst>
            </p:cNvPr>
            <p:cNvSpPr/>
            <p:nvPr/>
          </p:nvSpPr>
          <p:spPr>
            <a:xfrm>
              <a:off x="4205853" y="4182724"/>
              <a:ext cx="225746" cy="307071"/>
            </a:xfrm>
            <a:custGeom>
              <a:avLst/>
              <a:gdLst/>
              <a:ahLst/>
              <a:cxnLst/>
              <a:rect l="l" t="t" r="r" b="b"/>
              <a:pathLst>
                <a:path w="7109" h="9670" extrusionOk="0">
                  <a:moveTo>
                    <a:pt x="3643" y="359"/>
                  </a:moveTo>
                  <a:cubicBezTo>
                    <a:pt x="4417" y="359"/>
                    <a:pt x="5132" y="645"/>
                    <a:pt x="5703" y="1157"/>
                  </a:cubicBezTo>
                  <a:cubicBezTo>
                    <a:pt x="6358" y="1752"/>
                    <a:pt x="6751" y="2597"/>
                    <a:pt x="6751" y="3478"/>
                  </a:cubicBezTo>
                  <a:cubicBezTo>
                    <a:pt x="6739" y="4074"/>
                    <a:pt x="6572" y="4669"/>
                    <a:pt x="6251" y="5157"/>
                  </a:cubicBezTo>
                  <a:cubicBezTo>
                    <a:pt x="5929" y="5645"/>
                    <a:pt x="5489" y="6038"/>
                    <a:pt x="4953" y="6288"/>
                  </a:cubicBezTo>
                  <a:cubicBezTo>
                    <a:pt x="4620" y="6431"/>
                    <a:pt x="4417" y="6776"/>
                    <a:pt x="4417" y="7146"/>
                  </a:cubicBezTo>
                  <a:lnTo>
                    <a:pt x="4417" y="7360"/>
                  </a:lnTo>
                  <a:lnTo>
                    <a:pt x="2834" y="7360"/>
                  </a:lnTo>
                  <a:lnTo>
                    <a:pt x="2834" y="7146"/>
                  </a:lnTo>
                  <a:cubicBezTo>
                    <a:pt x="2834" y="6776"/>
                    <a:pt x="2631" y="6455"/>
                    <a:pt x="2298" y="6288"/>
                  </a:cubicBezTo>
                  <a:cubicBezTo>
                    <a:pt x="1084" y="5705"/>
                    <a:pt x="381" y="4407"/>
                    <a:pt x="548" y="3074"/>
                  </a:cubicBezTo>
                  <a:cubicBezTo>
                    <a:pt x="726" y="1669"/>
                    <a:pt x="1869" y="526"/>
                    <a:pt x="3286" y="383"/>
                  </a:cubicBezTo>
                  <a:cubicBezTo>
                    <a:pt x="3405" y="359"/>
                    <a:pt x="3524" y="359"/>
                    <a:pt x="3643" y="359"/>
                  </a:cubicBezTo>
                  <a:close/>
                  <a:moveTo>
                    <a:pt x="4417" y="7729"/>
                  </a:moveTo>
                  <a:lnTo>
                    <a:pt x="4417" y="8324"/>
                  </a:lnTo>
                  <a:cubicBezTo>
                    <a:pt x="4417" y="8443"/>
                    <a:pt x="4322" y="8539"/>
                    <a:pt x="4203" y="8539"/>
                  </a:cubicBezTo>
                  <a:lnTo>
                    <a:pt x="3048" y="8539"/>
                  </a:lnTo>
                  <a:cubicBezTo>
                    <a:pt x="2929" y="8539"/>
                    <a:pt x="2834" y="8443"/>
                    <a:pt x="2834" y="8324"/>
                  </a:cubicBezTo>
                  <a:lnTo>
                    <a:pt x="2834" y="7729"/>
                  </a:lnTo>
                  <a:close/>
                  <a:moveTo>
                    <a:pt x="4024" y="8896"/>
                  </a:moveTo>
                  <a:lnTo>
                    <a:pt x="4024" y="9098"/>
                  </a:lnTo>
                  <a:cubicBezTo>
                    <a:pt x="4024" y="9217"/>
                    <a:pt x="3941" y="9313"/>
                    <a:pt x="3822" y="9313"/>
                  </a:cubicBezTo>
                  <a:lnTo>
                    <a:pt x="3429" y="9313"/>
                  </a:lnTo>
                  <a:cubicBezTo>
                    <a:pt x="3310" y="9313"/>
                    <a:pt x="3227" y="9217"/>
                    <a:pt x="3227" y="9098"/>
                  </a:cubicBezTo>
                  <a:lnTo>
                    <a:pt x="3227" y="8896"/>
                  </a:lnTo>
                  <a:close/>
                  <a:moveTo>
                    <a:pt x="3658" y="1"/>
                  </a:moveTo>
                  <a:cubicBezTo>
                    <a:pt x="3519" y="1"/>
                    <a:pt x="3379" y="9"/>
                    <a:pt x="3239" y="26"/>
                  </a:cubicBezTo>
                  <a:cubicBezTo>
                    <a:pt x="1667" y="204"/>
                    <a:pt x="381" y="1466"/>
                    <a:pt x="191" y="3026"/>
                  </a:cubicBezTo>
                  <a:cubicBezTo>
                    <a:pt x="0" y="4526"/>
                    <a:pt x="786" y="5979"/>
                    <a:pt x="2155" y="6610"/>
                  </a:cubicBezTo>
                  <a:cubicBezTo>
                    <a:pt x="2358" y="6705"/>
                    <a:pt x="2477" y="6931"/>
                    <a:pt x="2477" y="7146"/>
                  </a:cubicBezTo>
                  <a:lnTo>
                    <a:pt x="2477" y="8324"/>
                  </a:lnTo>
                  <a:cubicBezTo>
                    <a:pt x="2477" y="8574"/>
                    <a:pt x="2643" y="8789"/>
                    <a:pt x="2870" y="8860"/>
                  </a:cubicBezTo>
                  <a:lnTo>
                    <a:pt x="2870" y="9098"/>
                  </a:lnTo>
                  <a:cubicBezTo>
                    <a:pt x="2870" y="9408"/>
                    <a:pt x="3120" y="9670"/>
                    <a:pt x="3429" y="9670"/>
                  </a:cubicBezTo>
                  <a:lnTo>
                    <a:pt x="3822" y="9670"/>
                  </a:lnTo>
                  <a:cubicBezTo>
                    <a:pt x="4132" y="9670"/>
                    <a:pt x="4382" y="9408"/>
                    <a:pt x="4382" y="9098"/>
                  </a:cubicBezTo>
                  <a:lnTo>
                    <a:pt x="4382" y="8860"/>
                  </a:lnTo>
                  <a:cubicBezTo>
                    <a:pt x="4608" y="8789"/>
                    <a:pt x="4775" y="8574"/>
                    <a:pt x="4775" y="8324"/>
                  </a:cubicBezTo>
                  <a:lnTo>
                    <a:pt x="4775" y="7146"/>
                  </a:lnTo>
                  <a:cubicBezTo>
                    <a:pt x="4775" y="6931"/>
                    <a:pt x="4906" y="6717"/>
                    <a:pt x="5096" y="6610"/>
                  </a:cubicBezTo>
                  <a:cubicBezTo>
                    <a:pt x="5691" y="6336"/>
                    <a:pt x="6191" y="5895"/>
                    <a:pt x="6549" y="5348"/>
                  </a:cubicBezTo>
                  <a:cubicBezTo>
                    <a:pt x="6906" y="4788"/>
                    <a:pt x="7096" y="4133"/>
                    <a:pt x="7096" y="3455"/>
                  </a:cubicBezTo>
                  <a:cubicBezTo>
                    <a:pt x="7108" y="2490"/>
                    <a:pt x="6680" y="1538"/>
                    <a:pt x="5953" y="883"/>
                  </a:cubicBezTo>
                  <a:cubicBezTo>
                    <a:pt x="5309" y="310"/>
                    <a:pt x="4506" y="1"/>
                    <a:pt x="365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10886;p68">
              <a:extLst>
                <a:ext uri="{FF2B5EF4-FFF2-40B4-BE49-F238E27FC236}">
                  <a16:creationId xmlns:a16="http://schemas.microsoft.com/office/drawing/2014/main" id="{155EF2CE-DCFC-B249-99C6-5AB17DE44228}"/>
                </a:ext>
              </a:extLst>
            </p:cNvPr>
            <p:cNvSpPr/>
            <p:nvPr/>
          </p:nvSpPr>
          <p:spPr>
            <a:xfrm>
              <a:off x="4444777" y="4287484"/>
              <a:ext cx="48426" cy="11400"/>
            </a:xfrm>
            <a:custGeom>
              <a:avLst/>
              <a:gdLst/>
              <a:ahLst/>
              <a:cxnLst/>
              <a:rect l="l" t="t" r="r" b="b"/>
              <a:pathLst>
                <a:path w="1525" h="359" extrusionOk="0">
                  <a:moveTo>
                    <a:pt x="180" y="1"/>
                  </a:moveTo>
                  <a:cubicBezTo>
                    <a:pt x="72" y="1"/>
                    <a:pt x="1" y="72"/>
                    <a:pt x="1" y="179"/>
                  </a:cubicBezTo>
                  <a:cubicBezTo>
                    <a:pt x="1" y="275"/>
                    <a:pt x="72" y="358"/>
                    <a:pt x="180" y="358"/>
                  </a:cubicBezTo>
                  <a:lnTo>
                    <a:pt x="1346" y="358"/>
                  </a:lnTo>
                  <a:cubicBezTo>
                    <a:pt x="1442" y="358"/>
                    <a:pt x="1525" y="275"/>
                    <a:pt x="1525" y="179"/>
                  </a:cubicBezTo>
                  <a:cubicBezTo>
                    <a:pt x="1525" y="72"/>
                    <a:pt x="1430" y="1"/>
                    <a:pt x="1346"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10887;p68">
              <a:extLst>
                <a:ext uri="{FF2B5EF4-FFF2-40B4-BE49-F238E27FC236}">
                  <a16:creationId xmlns:a16="http://schemas.microsoft.com/office/drawing/2014/main" id="{1FFD089A-C5BF-0847-B217-ADE20517972F}"/>
                </a:ext>
              </a:extLst>
            </p:cNvPr>
            <p:cNvSpPr/>
            <p:nvPr/>
          </p:nvSpPr>
          <p:spPr>
            <a:xfrm>
              <a:off x="4149138" y="4287484"/>
              <a:ext cx="48426" cy="11400"/>
            </a:xfrm>
            <a:custGeom>
              <a:avLst/>
              <a:gdLst/>
              <a:ahLst/>
              <a:cxnLst/>
              <a:rect l="l" t="t" r="r" b="b"/>
              <a:pathLst>
                <a:path w="1525" h="359" extrusionOk="0">
                  <a:moveTo>
                    <a:pt x="179" y="1"/>
                  </a:moveTo>
                  <a:cubicBezTo>
                    <a:pt x="72" y="1"/>
                    <a:pt x="0" y="72"/>
                    <a:pt x="0" y="179"/>
                  </a:cubicBezTo>
                  <a:cubicBezTo>
                    <a:pt x="0" y="275"/>
                    <a:pt x="72" y="358"/>
                    <a:pt x="179" y="358"/>
                  </a:cubicBezTo>
                  <a:lnTo>
                    <a:pt x="1334" y="358"/>
                  </a:lnTo>
                  <a:cubicBezTo>
                    <a:pt x="1441" y="358"/>
                    <a:pt x="1512" y="275"/>
                    <a:pt x="1512" y="179"/>
                  </a:cubicBezTo>
                  <a:cubicBezTo>
                    <a:pt x="1524" y="72"/>
                    <a:pt x="1441" y="1"/>
                    <a:pt x="133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10888;p68">
              <a:extLst>
                <a:ext uri="{FF2B5EF4-FFF2-40B4-BE49-F238E27FC236}">
                  <a16:creationId xmlns:a16="http://schemas.microsoft.com/office/drawing/2014/main" id="{4ADF8C3F-F01A-2D44-A6AC-698B31A2E581}"/>
                </a:ext>
              </a:extLst>
            </p:cNvPr>
            <p:cNvSpPr/>
            <p:nvPr/>
          </p:nvSpPr>
          <p:spPr>
            <a:xfrm>
              <a:off x="4315471" y="4121151"/>
              <a:ext cx="11400" cy="48045"/>
            </a:xfrm>
            <a:custGeom>
              <a:avLst/>
              <a:gdLst/>
              <a:ahLst/>
              <a:cxnLst/>
              <a:rect l="l" t="t" r="r" b="b"/>
              <a:pathLst>
                <a:path w="359" h="1513" extrusionOk="0">
                  <a:moveTo>
                    <a:pt x="180" y="0"/>
                  </a:moveTo>
                  <a:cubicBezTo>
                    <a:pt x="72" y="0"/>
                    <a:pt x="1" y="72"/>
                    <a:pt x="1" y="179"/>
                  </a:cubicBezTo>
                  <a:lnTo>
                    <a:pt x="1" y="1334"/>
                  </a:lnTo>
                  <a:cubicBezTo>
                    <a:pt x="1" y="1441"/>
                    <a:pt x="72" y="1512"/>
                    <a:pt x="180" y="1512"/>
                  </a:cubicBezTo>
                  <a:cubicBezTo>
                    <a:pt x="275" y="1512"/>
                    <a:pt x="358" y="1441"/>
                    <a:pt x="358" y="1334"/>
                  </a:cubicBezTo>
                  <a:lnTo>
                    <a:pt x="358" y="179"/>
                  </a:lnTo>
                  <a:cubicBezTo>
                    <a:pt x="358" y="72"/>
                    <a:pt x="275" y="0"/>
                    <a:pt x="18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10889;p68">
              <a:extLst>
                <a:ext uri="{FF2B5EF4-FFF2-40B4-BE49-F238E27FC236}">
                  <a16:creationId xmlns:a16="http://schemas.microsoft.com/office/drawing/2014/main" id="{EB403D0A-5430-9542-BC5F-84CE5E52A1AA}"/>
                </a:ext>
              </a:extLst>
            </p:cNvPr>
            <p:cNvSpPr/>
            <p:nvPr/>
          </p:nvSpPr>
          <p:spPr>
            <a:xfrm>
              <a:off x="4378632" y="4159575"/>
              <a:ext cx="22705" cy="27754"/>
            </a:xfrm>
            <a:custGeom>
              <a:avLst/>
              <a:gdLst/>
              <a:ahLst/>
              <a:cxnLst/>
              <a:rect l="l" t="t" r="r" b="b"/>
              <a:pathLst>
                <a:path w="715" h="874" extrusionOk="0">
                  <a:moveTo>
                    <a:pt x="513" y="0"/>
                  </a:moveTo>
                  <a:cubicBezTo>
                    <a:pt x="451" y="0"/>
                    <a:pt x="387" y="27"/>
                    <a:pt x="346" y="76"/>
                  </a:cubicBezTo>
                  <a:lnTo>
                    <a:pt x="48" y="588"/>
                  </a:lnTo>
                  <a:cubicBezTo>
                    <a:pt x="0" y="671"/>
                    <a:pt x="24" y="778"/>
                    <a:pt x="107" y="838"/>
                  </a:cubicBezTo>
                  <a:cubicBezTo>
                    <a:pt x="131" y="850"/>
                    <a:pt x="167" y="874"/>
                    <a:pt x="191" y="874"/>
                  </a:cubicBezTo>
                  <a:cubicBezTo>
                    <a:pt x="250" y="874"/>
                    <a:pt x="310" y="838"/>
                    <a:pt x="358" y="778"/>
                  </a:cubicBezTo>
                  <a:lnTo>
                    <a:pt x="655" y="278"/>
                  </a:lnTo>
                  <a:cubicBezTo>
                    <a:pt x="715" y="171"/>
                    <a:pt x="691" y="64"/>
                    <a:pt x="596" y="16"/>
                  </a:cubicBezTo>
                  <a:cubicBezTo>
                    <a:pt x="570" y="5"/>
                    <a:pt x="542" y="0"/>
                    <a:pt x="51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10890;p68">
              <a:extLst>
                <a:ext uri="{FF2B5EF4-FFF2-40B4-BE49-F238E27FC236}">
                  <a16:creationId xmlns:a16="http://schemas.microsoft.com/office/drawing/2014/main" id="{D8AC702E-71CA-1D48-AC0F-4F7E12727031}"/>
                </a:ext>
              </a:extLst>
            </p:cNvPr>
            <p:cNvSpPr/>
            <p:nvPr/>
          </p:nvSpPr>
          <p:spPr>
            <a:xfrm>
              <a:off x="4240243" y="4399103"/>
              <a:ext cx="22705" cy="27563"/>
            </a:xfrm>
            <a:custGeom>
              <a:avLst/>
              <a:gdLst/>
              <a:ahLst/>
              <a:cxnLst/>
              <a:rect l="l" t="t" r="r" b="b"/>
              <a:pathLst>
                <a:path w="715" h="868" extrusionOk="0">
                  <a:moveTo>
                    <a:pt x="507" y="0"/>
                  </a:moveTo>
                  <a:cubicBezTo>
                    <a:pt x="444" y="0"/>
                    <a:pt x="387" y="33"/>
                    <a:pt x="346" y="82"/>
                  </a:cubicBezTo>
                  <a:lnTo>
                    <a:pt x="48" y="594"/>
                  </a:lnTo>
                  <a:cubicBezTo>
                    <a:pt x="1" y="677"/>
                    <a:pt x="24" y="784"/>
                    <a:pt x="108" y="844"/>
                  </a:cubicBezTo>
                  <a:cubicBezTo>
                    <a:pt x="132" y="855"/>
                    <a:pt x="155" y="867"/>
                    <a:pt x="191" y="867"/>
                  </a:cubicBezTo>
                  <a:cubicBezTo>
                    <a:pt x="251" y="867"/>
                    <a:pt x="310" y="844"/>
                    <a:pt x="358" y="784"/>
                  </a:cubicBezTo>
                  <a:lnTo>
                    <a:pt x="655" y="272"/>
                  </a:lnTo>
                  <a:cubicBezTo>
                    <a:pt x="715" y="189"/>
                    <a:pt x="679" y="82"/>
                    <a:pt x="596" y="22"/>
                  </a:cubicBezTo>
                  <a:cubicBezTo>
                    <a:pt x="566" y="7"/>
                    <a:pt x="536" y="0"/>
                    <a:pt x="50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10891;p68">
              <a:extLst>
                <a:ext uri="{FF2B5EF4-FFF2-40B4-BE49-F238E27FC236}">
                  <a16:creationId xmlns:a16="http://schemas.microsoft.com/office/drawing/2014/main" id="{F4B6C212-A844-1D4A-A199-B993FDC7BF0F}"/>
                </a:ext>
              </a:extLst>
            </p:cNvPr>
            <p:cNvSpPr/>
            <p:nvPr/>
          </p:nvSpPr>
          <p:spPr>
            <a:xfrm>
              <a:off x="4240243" y="4159130"/>
              <a:ext cx="22705" cy="28198"/>
            </a:xfrm>
            <a:custGeom>
              <a:avLst/>
              <a:gdLst/>
              <a:ahLst/>
              <a:cxnLst/>
              <a:rect l="l" t="t" r="r" b="b"/>
              <a:pathLst>
                <a:path w="715" h="888" extrusionOk="0">
                  <a:moveTo>
                    <a:pt x="213" y="1"/>
                  </a:moveTo>
                  <a:cubicBezTo>
                    <a:pt x="181" y="1"/>
                    <a:pt x="148" y="10"/>
                    <a:pt x="120" y="30"/>
                  </a:cubicBezTo>
                  <a:cubicBezTo>
                    <a:pt x="24" y="78"/>
                    <a:pt x="1" y="197"/>
                    <a:pt x="60" y="292"/>
                  </a:cubicBezTo>
                  <a:lnTo>
                    <a:pt x="358" y="792"/>
                  </a:lnTo>
                  <a:cubicBezTo>
                    <a:pt x="382" y="852"/>
                    <a:pt x="441" y="888"/>
                    <a:pt x="525" y="888"/>
                  </a:cubicBezTo>
                  <a:cubicBezTo>
                    <a:pt x="548" y="888"/>
                    <a:pt x="584" y="864"/>
                    <a:pt x="608" y="852"/>
                  </a:cubicBezTo>
                  <a:cubicBezTo>
                    <a:pt x="679" y="792"/>
                    <a:pt x="715" y="685"/>
                    <a:pt x="667" y="602"/>
                  </a:cubicBezTo>
                  <a:lnTo>
                    <a:pt x="370" y="90"/>
                  </a:lnTo>
                  <a:cubicBezTo>
                    <a:pt x="338" y="35"/>
                    <a:pt x="276" y="1"/>
                    <a:pt x="21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10892;p68">
              <a:extLst>
                <a:ext uri="{FF2B5EF4-FFF2-40B4-BE49-F238E27FC236}">
                  <a16:creationId xmlns:a16="http://schemas.microsoft.com/office/drawing/2014/main" id="{F255BA32-AD3E-BE45-B624-6F9CCF32E520}"/>
                </a:ext>
              </a:extLst>
            </p:cNvPr>
            <p:cNvSpPr/>
            <p:nvPr/>
          </p:nvSpPr>
          <p:spPr>
            <a:xfrm>
              <a:off x="4378632" y="4399230"/>
              <a:ext cx="22705" cy="28198"/>
            </a:xfrm>
            <a:custGeom>
              <a:avLst/>
              <a:gdLst/>
              <a:ahLst/>
              <a:cxnLst/>
              <a:rect l="l" t="t" r="r" b="b"/>
              <a:pathLst>
                <a:path w="715" h="888" extrusionOk="0">
                  <a:moveTo>
                    <a:pt x="221" y="0"/>
                  </a:moveTo>
                  <a:cubicBezTo>
                    <a:pt x="187" y="0"/>
                    <a:pt x="152" y="10"/>
                    <a:pt x="119" y="30"/>
                  </a:cubicBezTo>
                  <a:cubicBezTo>
                    <a:pt x="24" y="78"/>
                    <a:pt x="0" y="197"/>
                    <a:pt x="60" y="292"/>
                  </a:cubicBezTo>
                  <a:lnTo>
                    <a:pt x="358" y="792"/>
                  </a:lnTo>
                  <a:cubicBezTo>
                    <a:pt x="393" y="851"/>
                    <a:pt x="453" y="887"/>
                    <a:pt x="524" y="887"/>
                  </a:cubicBezTo>
                  <a:cubicBezTo>
                    <a:pt x="548" y="887"/>
                    <a:pt x="584" y="863"/>
                    <a:pt x="608" y="851"/>
                  </a:cubicBezTo>
                  <a:cubicBezTo>
                    <a:pt x="691" y="792"/>
                    <a:pt x="715" y="673"/>
                    <a:pt x="667" y="601"/>
                  </a:cubicBezTo>
                  <a:lnTo>
                    <a:pt x="369" y="89"/>
                  </a:lnTo>
                  <a:cubicBezTo>
                    <a:pt x="346" y="35"/>
                    <a:pt x="286" y="0"/>
                    <a:pt x="22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10893;p68">
              <a:extLst>
                <a:ext uri="{FF2B5EF4-FFF2-40B4-BE49-F238E27FC236}">
                  <a16:creationId xmlns:a16="http://schemas.microsoft.com/office/drawing/2014/main" id="{E39782A6-9031-BE4C-A1F7-56D20720BEFF}"/>
                </a:ext>
              </a:extLst>
            </p:cNvPr>
            <p:cNvSpPr/>
            <p:nvPr/>
          </p:nvSpPr>
          <p:spPr>
            <a:xfrm>
              <a:off x="4426264" y="4351851"/>
              <a:ext cx="29532" cy="21117"/>
            </a:xfrm>
            <a:custGeom>
              <a:avLst/>
              <a:gdLst/>
              <a:ahLst/>
              <a:cxnLst/>
              <a:rect l="l" t="t" r="r" b="b"/>
              <a:pathLst>
                <a:path w="930" h="665" extrusionOk="0">
                  <a:moveTo>
                    <a:pt x="215" y="0"/>
                  </a:moveTo>
                  <a:cubicBezTo>
                    <a:pt x="152" y="0"/>
                    <a:pt x="89" y="32"/>
                    <a:pt x="48" y="81"/>
                  </a:cubicBezTo>
                  <a:cubicBezTo>
                    <a:pt x="1" y="177"/>
                    <a:pt x="36" y="272"/>
                    <a:pt x="108" y="331"/>
                  </a:cubicBezTo>
                  <a:lnTo>
                    <a:pt x="608" y="629"/>
                  </a:lnTo>
                  <a:cubicBezTo>
                    <a:pt x="643" y="653"/>
                    <a:pt x="667" y="665"/>
                    <a:pt x="703" y="665"/>
                  </a:cubicBezTo>
                  <a:cubicBezTo>
                    <a:pt x="763" y="665"/>
                    <a:pt x="822" y="629"/>
                    <a:pt x="870" y="569"/>
                  </a:cubicBezTo>
                  <a:cubicBezTo>
                    <a:pt x="929" y="486"/>
                    <a:pt x="893" y="367"/>
                    <a:pt x="810" y="319"/>
                  </a:cubicBezTo>
                  <a:lnTo>
                    <a:pt x="298" y="22"/>
                  </a:lnTo>
                  <a:cubicBezTo>
                    <a:pt x="272" y="7"/>
                    <a:pt x="244" y="0"/>
                    <a:pt x="21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10894;p68">
              <a:extLst>
                <a:ext uri="{FF2B5EF4-FFF2-40B4-BE49-F238E27FC236}">
                  <a16:creationId xmlns:a16="http://schemas.microsoft.com/office/drawing/2014/main" id="{4F921054-3123-6241-B5DC-FDAB7713987F}"/>
                </a:ext>
              </a:extLst>
            </p:cNvPr>
            <p:cNvSpPr/>
            <p:nvPr/>
          </p:nvSpPr>
          <p:spPr>
            <a:xfrm>
              <a:off x="4186196" y="4213463"/>
              <a:ext cx="29500" cy="21117"/>
            </a:xfrm>
            <a:custGeom>
              <a:avLst/>
              <a:gdLst/>
              <a:ahLst/>
              <a:cxnLst/>
              <a:rect l="l" t="t" r="r" b="b"/>
              <a:pathLst>
                <a:path w="929" h="665" extrusionOk="0">
                  <a:moveTo>
                    <a:pt x="214" y="0"/>
                  </a:moveTo>
                  <a:cubicBezTo>
                    <a:pt x="152" y="0"/>
                    <a:pt x="89" y="33"/>
                    <a:pt x="48" y="82"/>
                  </a:cubicBezTo>
                  <a:cubicBezTo>
                    <a:pt x="0" y="165"/>
                    <a:pt x="36" y="272"/>
                    <a:pt x="107" y="332"/>
                  </a:cubicBezTo>
                  <a:lnTo>
                    <a:pt x="619" y="629"/>
                  </a:lnTo>
                  <a:cubicBezTo>
                    <a:pt x="643" y="641"/>
                    <a:pt x="667" y="665"/>
                    <a:pt x="703" y="665"/>
                  </a:cubicBezTo>
                  <a:cubicBezTo>
                    <a:pt x="762" y="665"/>
                    <a:pt x="822" y="629"/>
                    <a:pt x="869" y="570"/>
                  </a:cubicBezTo>
                  <a:cubicBezTo>
                    <a:pt x="929" y="463"/>
                    <a:pt x="893" y="367"/>
                    <a:pt x="810" y="320"/>
                  </a:cubicBezTo>
                  <a:lnTo>
                    <a:pt x="298" y="22"/>
                  </a:lnTo>
                  <a:cubicBezTo>
                    <a:pt x="272" y="7"/>
                    <a:pt x="243" y="0"/>
                    <a:pt x="21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10895;p68">
              <a:extLst>
                <a:ext uri="{FF2B5EF4-FFF2-40B4-BE49-F238E27FC236}">
                  <a16:creationId xmlns:a16="http://schemas.microsoft.com/office/drawing/2014/main" id="{CF8CD3AC-DE82-DE4F-80F2-5F4283FDB762}"/>
                </a:ext>
              </a:extLst>
            </p:cNvPr>
            <p:cNvSpPr/>
            <p:nvPr/>
          </p:nvSpPr>
          <p:spPr>
            <a:xfrm>
              <a:off x="4425883" y="4213590"/>
              <a:ext cx="29913" cy="21371"/>
            </a:xfrm>
            <a:custGeom>
              <a:avLst/>
              <a:gdLst/>
              <a:ahLst/>
              <a:cxnLst/>
              <a:rect l="l" t="t" r="r" b="b"/>
              <a:pathLst>
                <a:path w="942" h="673" extrusionOk="0">
                  <a:moveTo>
                    <a:pt x="725" y="0"/>
                  </a:moveTo>
                  <a:cubicBezTo>
                    <a:pt x="693" y="0"/>
                    <a:pt x="660" y="10"/>
                    <a:pt x="632" y="30"/>
                  </a:cubicBezTo>
                  <a:lnTo>
                    <a:pt x="120" y="328"/>
                  </a:lnTo>
                  <a:cubicBezTo>
                    <a:pt x="36" y="375"/>
                    <a:pt x="1" y="494"/>
                    <a:pt x="60" y="578"/>
                  </a:cubicBezTo>
                  <a:cubicBezTo>
                    <a:pt x="96" y="637"/>
                    <a:pt x="155" y="673"/>
                    <a:pt x="227" y="673"/>
                  </a:cubicBezTo>
                  <a:cubicBezTo>
                    <a:pt x="251" y="673"/>
                    <a:pt x="286" y="661"/>
                    <a:pt x="310" y="637"/>
                  </a:cubicBezTo>
                  <a:lnTo>
                    <a:pt x="822" y="340"/>
                  </a:lnTo>
                  <a:cubicBezTo>
                    <a:pt x="905" y="280"/>
                    <a:pt x="941" y="161"/>
                    <a:pt x="882" y="89"/>
                  </a:cubicBezTo>
                  <a:cubicBezTo>
                    <a:pt x="850" y="35"/>
                    <a:pt x="788" y="0"/>
                    <a:pt x="72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10896;p68">
              <a:extLst>
                <a:ext uri="{FF2B5EF4-FFF2-40B4-BE49-F238E27FC236}">
                  <a16:creationId xmlns:a16="http://schemas.microsoft.com/office/drawing/2014/main" id="{7AC55FFD-2669-8949-BD5C-1351AA0F2FE2}"/>
                </a:ext>
              </a:extLst>
            </p:cNvPr>
            <p:cNvSpPr/>
            <p:nvPr/>
          </p:nvSpPr>
          <p:spPr>
            <a:xfrm>
              <a:off x="4186196" y="4351978"/>
              <a:ext cx="29500" cy="21371"/>
            </a:xfrm>
            <a:custGeom>
              <a:avLst/>
              <a:gdLst/>
              <a:ahLst/>
              <a:cxnLst/>
              <a:rect l="l" t="t" r="r" b="b"/>
              <a:pathLst>
                <a:path w="929" h="673" extrusionOk="0">
                  <a:moveTo>
                    <a:pt x="725" y="0"/>
                  </a:moveTo>
                  <a:cubicBezTo>
                    <a:pt x="692" y="0"/>
                    <a:pt x="660" y="9"/>
                    <a:pt x="631" y="30"/>
                  </a:cubicBezTo>
                  <a:lnTo>
                    <a:pt x="119" y="327"/>
                  </a:lnTo>
                  <a:cubicBezTo>
                    <a:pt x="36" y="375"/>
                    <a:pt x="0" y="494"/>
                    <a:pt x="60" y="589"/>
                  </a:cubicBezTo>
                  <a:cubicBezTo>
                    <a:pt x="95" y="649"/>
                    <a:pt x="155" y="673"/>
                    <a:pt x="226" y="673"/>
                  </a:cubicBezTo>
                  <a:cubicBezTo>
                    <a:pt x="262" y="673"/>
                    <a:pt x="286" y="661"/>
                    <a:pt x="322" y="649"/>
                  </a:cubicBezTo>
                  <a:lnTo>
                    <a:pt x="822" y="351"/>
                  </a:lnTo>
                  <a:cubicBezTo>
                    <a:pt x="893" y="292"/>
                    <a:pt x="929" y="173"/>
                    <a:pt x="881" y="89"/>
                  </a:cubicBezTo>
                  <a:cubicBezTo>
                    <a:pt x="850" y="34"/>
                    <a:pt x="787" y="0"/>
                    <a:pt x="72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9" name="Google Shape;11159;p69">
            <a:extLst>
              <a:ext uri="{FF2B5EF4-FFF2-40B4-BE49-F238E27FC236}">
                <a16:creationId xmlns:a16="http://schemas.microsoft.com/office/drawing/2014/main" id="{B27E7B53-67A9-9246-9924-B656E3AC0B13}"/>
              </a:ext>
            </a:extLst>
          </p:cNvPr>
          <p:cNvGrpSpPr/>
          <p:nvPr/>
        </p:nvGrpSpPr>
        <p:grpSpPr>
          <a:xfrm>
            <a:off x="4282077" y="2024725"/>
            <a:ext cx="579845" cy="577797"/>
            <a:chOff x="6203579" y="3348981"/>
            <a:chExt cx="351615" cy="350373"/>
          </a:xfrm>
          <a:solidFill>
            <a:schemeClr val="accent6"/>
          </a:solidFill>
        </p:grpSpPr>
        <p:sp>
          <p:nvSpPr>
            <p:cNvPr id="60" name="Google Shape;11160;p69">
              <a:extLst>
                <a:ext uri="{FF2B5EF4-FFF2-40B4-BE49-F238E27FC236}">
                  <a16:creationId xmlns:a16="http://schemas.microsoft.com/office/drawing/2014/main" id="{939A2833-60EA-BE42-94D0-8E5DCFF02A52}"/>
                </a:ext>
              </a:extLst>
            </p:cNvPr>
            <p:cNvSpPr/>
            <p:nvPr/>
          </p:nvSpPr>
          <p:spPr>
            <a:xfrm>
              <a:off x="6377667" y="3404249"/>
              <a:ext cx="93686" cy="58072"/>
            </a:xfrm>
            <a:custGeom>
              <a:avLst/>
              <a:gdLst/>
              <a:ahLst/>
              <a:cxnLst/>
              <a:rect l="l" t="t" r="r" b="b"/>
              <a:pathLst>
                <a:path w="2941" h="1823" extrusionOk="0">
                  <a:moveTo>
                    <a:pt x="644" y="0"/>
                  </a:moveTo>
                  <a:cubicBezTo>
                    <a:pt x="467" y="0"/>
                    <a:pt x="288" y="39"/>
                    <a:pt x="119" y="120"/>
                  </a:cubicBezTo>
                  <a:cubicBezTo>
                    <a:pt x="36" y="155"/>
                    <a:pt x="0" y="251"/>
                    <a:pt x="36" y="322"/>
                  </a:cubicBezTo>
                  <a:cubicBezTo>
                    <a:pt x="70" y="374"/>
                    <a:pt x="129" y="413"/>
                    <a:pt x="186" y="413"/>
                  </a:cubicBezTo>
                  <a:cubicBezTo>
                    <a:pt x="208" y="413"/>
                    <a:pt x="230" y="407"/>
                    <a:pt x="250" y="394"/>
                  </a:cubicBezTo>
                  <a:cubicBezTo>
                    <a:pt x="370" y="337"/>
                    <a:pt x="498" y="310"/>
                    <a:pt x="625" y="310"/>
                  </a:cubicBezTo>
                  <a:cubicBezTo>
                    <a:pt x="950" y="310"/>
                    <a:pt x="1269" y="487"/>
                    <a:pt x="1441" y="786"/>
                  </a:cubicBezTo>
                  <a:cubicBezTo>
                    <a:pt x="1215" y="1036"/>
                    <a:pt x="1143" y="1406"/>
                    <a:pt x="1286" y="1739"/>
                  </a:cubicBezTo>
                  <a:cubicBezTo>
                    <a:pt x="1322" y="1798"/>
                    <a:pt x="1381" y="1822"/>
                    <a:pt x="1441" y="1822"/>
                  </a:cubicBezTo>
                  <a:cubicBezTo>
                    <a:pt x="1560" y="1822"/>
                    <a:pt x="1631" y="1703"/>
                    <a:pt x="1584" y="1608"/>
                  </a:cubicBezTo>
                  <a:cubicBezTo>
                    <a:pt x="1453" y="1322"/>
                    <a:pt x="1572" y="989"/>
                    <a:pt x="1858" y="858"/>
                  </a:cubicBezTo>
                  <a:cubicBezTo>
                    <a:pt x="1936" y="822"/>
                    <a:pt x="2017" y="805"/>
                    <a:pt x="2096" y="805"/>
                  </a:cubicBezTo>
                  <a:cubicBezTo>
                    <a:pt x="2305" y="805"/>
                    <a:pt x="2501" y="924"/>
                    <a:pt x="2596" y="1132"/>
                  </a:cubicBezTo>
                  <a:cubicBezTo>
                    <a:pt x="2631" y="1193"/>
                    <a:pt x="2699" y="1229"/>
                    <a:pt x="2760" y="1229"/>
                  </a:cubicBezTo>
                  <a:cubicBezTo>
                    <a:pt x="2782" y="1229"/>
                    <a:pt x="2803" y="1224"/>
                    <a:pt x="2822" y="1215"/>
                  </a:cubicBezTo>
                  <a:cubicBezTo>
                    <a:pt x="2893" y="1167"/>
                    <a:pt x="2941" y="1084"/>
                    <a:pt x="2893" y="1013"/>
                  </a:cubicBezTo>
                  <a:cubicBezTo>
                    <a:pt x="2757" y="696"/>
                    <a:pt x="2448" y="503"/>
                    <a:pt x="2108" y="503"/>
                  </a:cubicBezTo>
                  <a:cubicBezTo>
                    <a:pt x="1975" y="503"/>
                    <a:pt x="1837" y="532"/>
                    <a:pt x="1703" y="596"/>
                  </a:cubicBezTo>
                  <a:cubicBezTo>
                    <a:pt x="1476" y="218"/>
                    <a:pt x="1066" y="0"/>
                    <a:pt x="64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1161;p69">
              <a:extLst>
                <a:ext uri="{FF2B5EF4-FFF2-40B4-BE49-F238E27FC236}">
                  <a16:creationId xmlns:a16="http://schemas.microsoft.com/office/drawing/2014/main" id="{364B716C-5DF4-BF47-AFD8-CFBED638A05A}"/>
                </a:ext>
              </a:extLst>
            </p:cNvPr>
            <p:cNvSpPr/>
            <p:nvPr/>
          </p:nvSpPr>
          <p:spPr>
            <a:xfrm>
              <a:off x="6260090" y="3449611"/>
              <a:ext cx="76643" cy="44947"/>
            </a:xfrm>
            <a:custGeom>
              <a:avLst/>
              <a:gdLst/>
              <a:ahLst/>
              <a:cxnLst/>
              <a:rect l="l" t="t" r="r" b="b"/>
              <a:pathLst>
                <a:path w="2406" h="1411" extrusionOk="0">
                  <a:moveTo>
                    <a:pt x="1868" y="0"/>
                  </a:moveTo>
                  <a:cubicBezTo>
                    <a:pt x="1523" y="0"/>
                    <a:pt x="1190" y="178"/>
                    <a:pt x="1012" y="541"/>
                  </a:cubicBezTo>
                  <a:cubicBezTo>
                    <a:pt x="891" y="501"/>
                    <a:pt x="765" y="480"/>
                    <a:pt x="638" y="480"/>
                  </a:cubicBezTo>
                  <a:cubicBezTo>
                    <a:pt x="466" y="480"/>
                    <a:pt x="291" y="518"/>
                    <a:pt x="119" y="601"/>
                  </a:cubicBezTo>
                  <a:cubicBezTo>
                    <a:pt x="36" y="636"/>
                    <a:pt x="0" y="732"/>
                    <a:pt x="36" y="803"/>
                  </a:cubicBezTo>
                  <a:cubicBezTo>
                    <a:pt x="70" y="855"/>
                    <a:pt x="129" y="894"/>
                    <a:pt x="186" y="894"/>
                  </a:cubicBezTo>
                  <a:cubicBezTo>
                    <a:pt x="209" y="894"/>
                    <a:pt x="230" y="888"/>
                    <a:pt x="250" y="875"/>
                  </a:cubicBezTo>
                  <a:cubicBezTo>
                    <a:pt x="375" y="820"/>
                    <a:pt x="506" y="794"/>
                    <a:pt x="636" y="794"/>
                  </a:cubicBezTo>
                  <a:cubicBezTo>
                    <a:pt x="990" y="794"/>
                    <a:pt x="1332" y="987"/>
                    <a:pt x="1489" y="1327"/>
                  </a:cubicBezTo>
                  <a:cubicBezTo>
                    <a:pt x="1512" y="1386"/>
                    <a:pt x="1572" y="1410"/>
                    <a:pt x="1631" y="1410"/>
                  </a:cubicBezTo>
                  <a:cubicBezTo>
                    <a:pt x="1750" y="1410"/>
                    <a:pt x="1822" y="1291"/>
                    <a:pt x="1786" y="1196"/>
                  </a:cubicBezTo>
                  <a:cubicBezTo>
                    <a:pt x="1679" y="970"/>
                    <a:pt x="1500" y="779"/>
                    <a:pt x="1310" y="660"/>
                  </a:cubicBezTo>
                  <a:cubicBezTo>
                    <a:pt x="1435" y="426"/>
                    <a:pt x="1654" y="315"/>
                    <a:pt x="1877" y="315"/>
                  </a:cubicBezTo>
                  <a:cubicBezTo>
                    <a:pt x="1971" y="315"/>
                    <a:pt x="2067" y="335"/>
                    <a:pt x="2155" y="374"/>
                  </a:cubicBezTo>
                  <a:cubicBezTo>
                    <a:pt x="2175" y="388"/>
                    <a:pt x="2198" y="394"/>
                    <a:pt x="2221" y="394"/>
                  </a:cubicBezTo>
                  <a:cubicBezTo>
                    <a:pt x="2280" y="394"/>
                    <a:pt x="2341" y="355"/>
                    <a:pt x="2358" y="303"/>
                  </a:cubicBezTo>
                  <a:cubicBezTo>
                    <a:pt x="2405" y="220"/>
                    <a:pt x="2358" y="124"/>
                    <a:pt x="2286" y="89"/>
                  </a:cubicBezTo>
                  <a:cubicBezTo>
                    <a:pt x="2151" y="30"/>
                    <a:pt x="2009" y="0"/>
                    <a:pt x="1868"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1162;p69">
              <a:extLst>
                <a:ext uri="{FF2B5EF4-FFF2-40B4-BE49-F238E27FC236}">
                  <a16:creationId xmlns:a16="http://schemas.microsoft.com/office/drawing/2014/main" id="{0F83B711-CF2A-E544-93E4-5165F157994B}"/>
                </a:ext>
              </a:extLst>
            </p:cNvPr>
            <p:cNvSpPr/>
            <p:nvPr/>
          </p:nvSpPr>
          <p:spPr>
            <a:xfrm>
              <a:off x="6415574" y="3498349"/>
              <a:ext cx="49343" cy="21598"/>
            </a:xfrm>
            <a:custGeom>
              <a:avLst/>
              <a:gdLst/>
              <a:ahLst/>
              <a:cxnLst/>
              <a:rect l="l" t="t" r="r" b="b"/>
              <a:pathLst>
                <a:path w="1549" h="678" extrusionOk="0">
                  <a:moveTo>
                    <a:pt x="642" y="1"/>
                  </a:moveTo>
                  <a:cubicBezTo>
                    <a:pt x="446" y="1"/>
                    <a:pt x="250" y="58"/>
                    <a:pt x="84" y="178"/>
                  </a:cubicBezTo>
                  <a:cubicBezTo>
                    <a:pt x="13" y="237"/>
                    <a:pt x="1" y="333"/>
                    <a:pt x="37" y="404"/>
                  </a:cubicBezTo>
                  <a:cubicBezTo>
                    <a:pt x="75" y="450"/>
                    <a:pt x="128" y="477"/>
                    <a:pt x="180" y="477"/>
                  </a:cubicBezTo>
                  <a:cubicBezTo>
                    <a:pt x="209" y="477"/>
                    <a:pt x="237" y="469"/>
                    <a:pt x="263" y="452"/>
                  </a:cubicBezTo>
                  <a:cubicBezTo>
                    <a:pt x="382" y="366"/>
                    <a:pt x="521" y="324"/>
                    <a:pt x="659" y="324"/>
                  </a:cubicBezTo>
                  <a:cubicBezTo>
                    <a:pt x="865" y="324"/>
                    <a:pt x="1068" y="417"/>
                    <a:pt x="1203" y="595"/>
                  </a:cubicBezTo>
                  <a:cubicBezTo>
                    <a:pt x="1227" y="642"/>
                    <a:pt x="1275" y="678"/>
                    <a:pt x="1334" y="678"/>
                  </a:cubicBezTo>
                  <a:cubicBezTo>
                    <a:pt x="1465" y="678"/>
                    <a:pt x="1549" y="523"/>
                    <a:pt x="1465" y="416"/>
                  </a:cubicBezTo>
                  <a:cubicBezTo>
                    <a:pt x="1268" y="146"/>
                    <a:pt x="954" y="1"/>
                    <a:pt x="642"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1163;p69">
              <a:extLst>
                <a:ext uri="{FF2B5EF4-FFF2-40B4-BE49-F238E27FC236}">
                  <a16:creationId xmlns:a16="http://schemas.microsoft.com/office/drawing/2014/main" id="{23F607B0-E188-6844-B61C-E6166CB933EC}"/>
                </a:ext>
              </a:extLst>
            </p:cNvPr>
            <p:cNvSpPr/>
            <p:nvPr/>
          </p:nvSpPr>
          <p:spPr>
            <a:xfrm>
              <a:off x="6344283" y="3473247"/>
              <a:ext cx="41380" cy="32301"/>
            </a:xfrm>
            <a:custGeom>
              <a:avLst/>
              <a:gdLst/>
              <a:ahLst/>
              <a:cxnLst/>
              <a:rect l="l" t="t" r="r" b="b"/>
              <a:pathLst>
                <a:path w="1299" h="1014" extrusionOk="0">
                  <a:moveTo>
                    <a:pt x="1122" y="0"/>
                  </a:moveTo>
                  <a:cubicBezTo>
                    <a:pt x="1048" y="0"/>
                    <a:pt x="986" y="56"/>
                    <a:pt x="953" y="133"/>
                  </a:cubicBezTo>
                  <a:cubicBezTo>
                    <a:pt x="899" y="455"/>
                    <a:pt x="612" y="701"/>
                    <a:pt x="293" y="701"/>
                  </a:cubicBezTo>
                  <a:cubicBezTo>
                    <a:pt x="259" y="701"/>
                    <a:pt x="225" y="698"/>
                    <a:pt x="191" y="692"/>
                  </a:cubicBezTo>
                  <a:cubicBezTo>
                    <a:pt x="178" y="689"/>
                    <a:pt x="166" y="687"/>
                    <a:pt x="155" y="687"/>
                  </a:cubicBezTo>
                  <a:cubicBezTo>
                    <a:pt x="87" y="687"/>
                    <a:pt x="33" y="742"/>
                    <a:pt x="12" y="823"/>
                  </a:cubicBezTo>
                  <a:cubicBezTo>
                    <a:pt x="0" y="906"/>
                    <a:pt x="60" y="990"/>
                    <a:pt x="155" y="1002"/>
                  </a:cubicBezTo>
                  <a:cubicBezTo>
                    <a:pt x="215" y="1014"/>
                    <a:pt x="250" y="1014"/>
                    <a:pt x="310" y="1014"/>
                  </a:cubicBezTo>
                  <a:cubicBezTo>
                    <a:pt x="774" y="1014"/>
                    <a:pt x="1203" y="668"/>
                    <a:pt x="1286" y="180"/>
                  </a:cubicBezTo>
                  <a:cubicBezTo>
                    <a:pt x="1298" y="97"/>
                    <a:pt x="1239" y="13"/>
                    <a:pt x="1143" y="2"/>
                  </a:cubicBezTo>
                  <a:cubicBezTo>
                    <a:pt x="1136" y="1"/>
                    <a:pt x="1129" y="0"/>
                    <a:pt x="112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1164;p69">
              <a:extLst>
                <a:ext uri="{FF2B5EF4-FFF2-40B4-BE49-F238E27FC236}">
                  <a16:creationId xmlns:a16="http://schemas.microsoft.com/office/drawing/2014/main" id="{97D98427-2881-1148-838F-8919501D532F}"/>
                </a:ext>
              </a:extLst>
            </p:cNvPr>
            <p:cNvSpPr/>
            <p:nvPr/>
          </p:nvSpPr>
          <p:spPr>
            <a:xfrm>
              <a:off x="6203579" y="3348981"/>
              <a:ext cx="351615" cy="350373"/>
            </a:xfrm>
            <a:custGeom>
              <a:avLst/>
              <a:gdLst/>
              <a:ahLst/>
              <a:cxnLst/>
              <a:rect l="l" t="t" r="r" b="b"/>
              <a:pathLst>
                <a:path w="11038" h="10999" extrusionOk="0">
                  <a:moveTo>
                    <a:pt x="4995" y="1"/>
                  </a:moveTo>
                  <a:cubicBezTo>
                    <a:pt x="4687" y="1"/>
                    <a:pt x="4370" y="111"/>
                    <a:pt x="4132" y="331"/>
                  </a:cubicBezTo>
                  <a:cubicBezTo>
                    <a:pt x="3987" y="258"/>
                    <a:pt x="3828" y="224"/>
                    <a:pt x="3666" y="224"/>
                  </a:cubicBezTo>
                  <a:cubicBezTo>
                    <a:pt x="3298" y="224"/>
                    <a:pt x="2919" y="402"/>
                    <a:pt x="2679" y="700"/>
                  </a:cubicBezTo>
                  <a:cubicBezTo>
                    <a:pt x="2642" y="695"/>
                    <a:pt x="2604" y="692"/>
                    <a:pt x="2566" y="692"/>
                  </a:cubicBezTo>
                  <a:cubicBezTo>
                    <a:pt x="2064" y="692"/>
                    <a:pt x="1551" y="1122"/>
                    <a:pt x="1429" y="1676"/>
                  </a:cubicBezTo>
                  <a:cubicBezTo>
                    <a:pt x="881" y="1795"/>
                    <a:pt x="488" y="2462"/>
                    <a:pt x="643" y="3081"/>
                  </a:cubicBezTo>
                  <a:cubicBezTo>
                    <a:pt x="84" y="3379"/>
                    <a:pt x="0" y="4248"/>
                    <a:pt x="441" y="4784"/>
                  </a:cubicBezTo>
                  <a:cubicBezTo>
                    <a:pt x="336" y="5477"/>
                    <a:pt x="852" y="6142"/>
                    <a:pt x="1432" y="6142"/>
                  </a:cubicBezTo>
                  <a:cubicBezTo>
                    <a:pt x="1510" y="6142"/>
                    <a:pt x="1589" y="6130"/>
                    <a:pt x="1667" y="6105"/>
                  </a:cubicBezTo>
                  <a:cubicBezTo>
                    <a:pt x="1827" y="6308"/>
                    <a:pt x="2150" y="6444"/>
                    <a:pt x="2456" y="6444"/>
                  </a:cubicBezTo>
                  <a:cubicBezTo>
                    <a:pt x="2491" y="6444"/>
                    <a:pt x="2526" y="6442"/>
                    <a:pt x="2560" y="6439"/>
                  </a:cubicBezTo>
                  <a:cubicBezTo>
                    <a:pt x="3002" y="7378"/>
                    <a:pt x="3681" y="7769"/>
                    <a:pt x="4568" y="7769"/>
                  </a:cubicBezTo>
                  <a:cubicBezTo>
                    <a:pt x="4805" y="7769"/>
                    <a:pt x="5056" y="7741"/>
                    <a:pt x="5322" y="7689"/>
                  </a:cubicBezTo>
                  <a:cubicBezTo>
                    <a:pt x="5429" y="8070"/>
                    <a:pt x="5715" y="8534"/>
                    <a:pt x="6382" y="8915"/>
                  </a:cubicBezTo>
                  <a:cubicBezTo>
                    <a:pt x="7454" y="9534"/>
                    <a:pt x="7965" y="10022"/>
                    <a:pt x="8037" y="10487"/>
                  </a:cubicBezTo>
                  <a:cubicBezTo>
                    <a:pt x="8085" y="10796"/>
                    <a:pt x="8346" y="10999"/>
                    <a:pt x="8644" y="10999"/>
                  </a:cubicBezTo>
                  <a:cubicBezTo>
                    <a:pt x="9049" y="10999"/>
                    <a:pt x="9323" y="10630"/>
                    <a:pt x="9251" y="10260"/>
                  </a:cubicBezTo>
                  <a:lnTo>
                    <a:pt x="8835" y="8355"/>
                  </a:lnTo>
                  <a:cubicBezTo>
                    <a:pt x="9275" y="8260"/>
                    <a:pt x="9573" y="7927"/>
                    <a:pt x="9620" y="7593"/>
                  </a:cubicBezTo>
                  <a:cubicBezTo>
                    <a:pt x="9656" y="7308"/>
                    <a:pt x="9763" y="7177"/>
                    <a:pt x="9644" y="6867"/>
                  </a:cubicBezTo>
                  <a:cubicBezTo>
                    <a:pt x="10299" y="6808"/>
                    <a:pt x="10752" y="6081"/>
                    <a:pt x="10609" y="5427"/>
                  </a:cubicBezTo>
                  <a:cubicBezTo>
                    <a:pt x="11025" y="5034"/>
                    <a:pt x="11037" y="4212"/>
                    <a:pt x="10585" y="3831"/>
                  </a:cubicBezTo>
                  <a:cubicBezTo>
                    <a:pt x="10656" y="3307"/>
                    <a:pt x="10323" y="2760"/>
                    <a:pt x="9823" y="2545"/>
                  </a:cubicBezTo>
                  <a:cubicBezTo>
                    <a:pt x="9835" y="2355"/>
                    <a:pt x="9787" y="2164"/>
                    <a:pt x="9704" y="1974"/>
                  </a:cubicBezTo>
                  <a:cubicBezTo>
                    <a:pt x="9673" y="1919"/>
                    <a:pt x="9616" y="1890"/>
                    <a:pt x="9560" y="1890"/>
                  </a:cubicBezTo>
                  <a:cubicBezTo>
                    <a:pt x="9531" y="1890"/>
                    <a:pt x="9502" y="1898"/>
                    <a:pt x="9478" y="1914"/>
                  </a:cubicBezTo>
                  <a:cubicBezTo>
                    <a:pt x="9406" y="1950"/>
                    <a:pt x="9370" y="2057"/>
                    <a:pt x="9418" y="2129"/>
                  </a:cubicBezTo>
                  <a:cubicBezTo>
                    <a:pt x="9513" y="2295"/>
                    <a:pt x="9537" y="2474"/>
                    <a:pt x="9489" y="2605"/>
                  </a:cubicBezTo>
                  <a:cubicBezTo>
                    <a:pt x="9466" y="2700"/>
                    <a:pt x="9525" y="2783"/>
                    <a:pt x="9609" y="2819"/>
                  </a:cubicBezTo>
                  <a:cubicBezTo>
                    <a:pt x="10061" y="2926"/>
                    <a:pt x="10371" y="3438"/>
                    <a:pt x="10251" y="3855"/>
                  </a:cubicBezTo>
                  <a:cubicBezTo>
                    <a:pt x="10240" y="3938"/>
                    <a:pt x="10263" y="4010"/>
                    <a:pt x="10323" y="4034"/>
                  </a:cubicBezTo>
                  <a:cubicBezTo>
                    <a:pt x="10609" y="4212"/>
                    <a:pt x="10716" y="4724"/>
                    <a:pt x="10490" y="5105"/>
                  </a:cubicBezTo>
                  <a:cubicBezTo>
                    <a:pt x="10418" y="4950"/>
                    <a:pt x="10299" y="4748"/>
                    <a:pt x="10085" y="4557"/>
                  </a:cubicBezTo>
                  <a:cubicBezTo>
                    <a:pt x="10051" y="4529"/>
                    <a:pt x="10014" y="4514"/>
                    <a:pt x="9978" y="4514"/>
                  </a:cubicBezTo>
                  <a:cubicBezTo>
                    <a:pt x="9939" y="4514"/>
                    <a:pt x="9902" y="4532"/>
                    <a:pt x="9870" y="4569"/>
                  </a:cubicBezTo>
                  <a:cubicBezTo>
                    <a:pt x="9799" y="4653"/>
                    <a:pt x="9799" y="4736"/>
                    <a:pt x="9882" y="4796"/>
                  </a:cubicBezTo>
                  <a:cubicBezTo>
                    <a:pt x="10085" y="4974"/>
                    <a:pt x="10216" y="5200"/>
                    <a:pt x="10287" y="5462"/>
                  </a:cubicBezTo>
                  <a:lnTo>
                    <a:pt x="10287" y="5498"/>
                  </a:lnTo>
                  <a:cubicBezTo>
                    <a:pt x="10463" y="6016"/>
                    <a:pt x="10035" y="6624"/>
                    <a:pt x="9592" y="6624"/>
                  </a:cubicBezTo>
                  <a:cubicBezTo>
                    <a:pt x="9526" y="6624"/>
                    <a:pt x="9459" y="6611"/>
                    <a:pt x="9394" y="6581"/>
                  </a:cubicBezTo>
                  <a:lnTo>
                    <a:pt x="9359" y="6581"/>
                  </a:lnTo>
                  <a:cubicBezTo>
                    <a:pt x="9251" y="6510"/>
                    <a:pt x="9120" y="6462"/>
                    <a:pt x="8989" y="6462"/>
                  </a:cubicBezTo>
                  <a:lnTo>
                    <a:pt x="8180" y="6462"/>
                  </a:lnTo>
                  <a:cubicBezTo>
                    <a:pt x="8096" y="6462"/>
                    <a:pt x="8013" y="6534"/>
                    <a:pt x="8013" y="6629"/>
                  </a:cubicBezTo>
                  <a:cubicBezTo>
                    <a:pt x="8013" y="6712"/>
                    <a:pt x="8096" y="6796"/>
                    <a:pt x="8180" y="6796"/>
                  </a:cubicBezTo>
                  <a:lnTo>
                    <a:pt x="8989" y="6796"/>
                  </a:lnTo>
                  <a:cubicBezTo>
                    <a:pt x="9251" y="6796"/>
                    <a:pt x="9442" y="7046"/>
                    <a:pt x="9370" y="7296"/>
                  </a:cubicBezTo>
                  <a:cubicBezTo>
                    <a:pt x="9370" y="7308"/>
                    <a:pt x="9359" y="7367"/>
                    <a:pt x="9311" y="7605"/>
                  </a:cubicBezTo>
                  <a:cubicBezTo>
                    <a:pt x="9228" y="7927"/>
                    <a:pt x="8942" y="8141"/>
                    <a:pt x="8632" y="8141"/>
                  </a:cubicBezTo>
                  <a:lnTo>
                    <a:pt x="7596" y="8141"/>
                  </a:lnTo>
                  <a:cubicBezTo>
                    <a:pt x="7275" y="8141"/>
                    <a:pt x="6989" y="7927"/>
                    <a:pt x="6918" y="7605"/>
                  </a:cubicBezTo>
                  <a:cubicBezTo>
                    <a:pt x="6870" y="7355"/>
                    <a:pt x="6858" y="7296"/>
                    <a:pt x="6858" y="7296"/>
                  </a:cubicBezTo>
                  <a:cubicBezTo>
                    <a:pt x="6799" y="7046"/>
                    <a:pt x="6977" y="6796"/>
                    <a:pt x="7239" y="6796"/>
                  </a:cubicBezTo>
                  <a:lnTo>
                    <a:pt x="7501" y="6796"/>
                  </a:lnTo>
                  <a:cubicBezTo>
                    <a:pt x="7584" y="6796"/>
                    <a:pt x="7656" y="6712"/>
                    <a:pt x="7656" y="6629"/>
                  </a:cubicBezTo>
                  <a:cubicBezTo>
                    <a:pt x="7656" y="6534"/>
                    <a:pt x="7584" y="6462"/>
                    <a:pt x="7501" y="6462"/>
                  </a:cubicBezTo>
                  <a:lnTo>
                    <a:pt x="7239" y="6462"/>
                  </a:lnTo>
                  <a:cubicBezTo>
                    <a:pt x="6763" y="6462"/>
                    <a:pt x="6430" y="6915"/>
                    <a:pt x="6549" y="7355"/>
                  </a:cubicBezTo>
                  <a:cubicBezTo>
                    <a:pt x="6584" y="7593"/>
                    <a:pt x="6608" y="7665"/>
                    <a:pt x="6608" y="7665"/>
                  </a:cubicBezTo>
                  <a:cubicBezTo>
                    <a:pt x="6727" y="8129"/>
                    <a:pt x="7144" y="8439"/>
                    <a:pt x="7596" y="8439"/>
                  </a:cubicBezTo>
                  <a:lnTo>
                    <a:pt x="8525" y="8439"/>
                  </a:lnTo>
                  <a:lnTo>
                    <a:pt x="8942" y="10380"/>
                  </a:lnTo>
                  <a:cubicBezTo>
                    <a:pt x="8954" y="10463"/>
                    <a:pt x="8942" y="10558"/>
                    <a:pt x="8882" y="10630"/>
                  </a:cubicBezTo>
                  <a:cubicBezTo>
                    <a:pt x="8818" y="10703"/>
                    <a:pt x="8733" y="10737"/>
                    <a:pt x="8650" y="10737"/>
                  </a:cubicBezTo>
                  <a:cubicBezTo>
                    <a:pt x="8517" y="10737"/>
                    <a:pt x="8388" y="10648"/>
                    <a:pt x="8358" y="10487"/>
                  </a:cubicBezTo>
                  <a:cubicBezTo>
                    <a:pt x="8275" y="9903"/>
                    <a:pt x="7739" y="9368"/>
                    <a:pt x="6561" y="8677"/>
                  </a:cubicBezTo>
                  <a:cubicBezTo>
                    <a:pt x="5751" y="8225"/>
                    <a:pt x="5513" y="7570"/>
                    <a:pt x="5620" y="6998"/>
                  </a:cubicBezTo>
                  <a:lnTo>
                    <a:pt x="5620" y="6998"/>
                  </a:lnTo>
                  <a:cubicBezTo>
                    <a:pt x="5918" y="7129"/>
                    <a:pt x="5870" y="7272"/>
                    <a:pt x="6025" y="7272"/>
                  </a:cubicBezTo>
                  <a:cubicBezTo>
                    <a:pt x="6156" y="7272"/>
                    <a:pt x="6227" y="7117"/>
                    <a:pt x="6156" y="7010"/>
                  </a:cubicBezTo>
                  <a:cubicBezTo>
                    <a:pt x="6025" y="6820"/>
                    <a:pt x="5834" y="6712"/>
                    <a:pt x="5620" y="6653"/>
                  </a:cubicBezTo>
                  <a:lnTo>
                    <a:pt x="5584" y="6617"/>
                  </a:lnTo>
                  <a:cubicBezTo>
                    <a:pt x="5560" y="6605"/>
                    <a:pt x="5537" y="6599"/>
                    <a:pt x="5516" y="6599"/>
                  </a:cubicBezTo>
                  <a:cubicBezTo>
                    <a:pt x="5495" y="6599"/>
                    <a:pt x="5477" y="6605"/>
                    <a:pt x="5465" y="6617"/>
                  </a:cubicBezTo>
                  <a:cubicBezTo>
                    <a:pt x="5422" y="6610"/>
                    <a:pt x="5377" y="6607"/>
                    <a:pt x="5333" y="6607"/>
                  </a:cubicBezTo>
                  <a:cubicBezTo>
                    <a:pt x="5145" y="6607"/>
                    <a:pt x="4950" y="6666"/>
                    <a:pt x="4787" y="6772"/>
                  </a:cubicBezTo>
                  <a:cubicBezTo>
                    <a:pt x="4715" y="6831"/>
                    <a:pt x="4703" y="6927"/>
                    <a:pt x="4751" y="6998"/>
                  </a:cubicBezTo>
                  <a:cubicBezTo>
                    <a:pt x="4789" y="7044"/>
                    <a:pt x="4838" y="7071"/>
                    <a:pt x="4886" y="7071"/>
                  </a:cubicBezTo>
                  <a:cubicBezTo>
                    <a:pt x="4913" y="7071"/>
                    <a:pt x="4940" y="7063"/>
                    <a:pt x="4965" y="7046"/>
                  </a:cubicBezTo>
                  <a:cubicBezTo>
                    <a:pt x="5072" y="6974"/>
                    <a:pt x="5191" y="6939"/>
                    <a:pt x="5310" y="6939"/>
                  </a:cubicBezTo>
                  <a:cubicBezTo>
                    <a:pt x="5298" y="7058"/>
                    <a:pt x="5287" y="7224"/>
                    <a:pt x="5298" y="7403"/>
                  </a:cubicBezTo>
                  <a:cubicBezTo>
                    <a:pt x="5049" y="7450"/>
                    <a:pt x="4820" y="7475"/>
                    <a:pt x="4609" y="7475"/>
                  </a:cubicBezTo>
                  <a:cubicBezTo>
                    <a:pt x="3761" y="7475"/>
                    <a:pt x="3208" y="7082"/>
                    <a:pt x="2846" y="6224"/>
                  </a:cubicBezTo>
                  <a:cubicBezTo>
                    <a:pt x="2798" y="6058"/>
                    <a:pt x="2762" y="5796"/>
                    <a:pt x="2798" y="5688"/>
                  </a:cubicBezTo>
                  <a:cubicBezTo>
                    <a:pt x="2822" y="5605"/>
                    <a:pt x="2786" y="5510"/>
                    <a:pt x="2691" y="5486"/>
                  </a:cubicBezTo>
                  <a:cubicBezTo>
                    <a:pt x="2672" y="5478"/>
                    <a:pt x="2652" y="5474"/>
                    <a:pt x="2633" y="5474"/>
                  </a:cubicBezTo>
                  <a:cubicBezTo>
                    <a:pt x="2568" y="5474"/>
                    <a:pt x="2507" y="5517"/>
                    <a:pt x="2489" y="5581"/>
                  </a:cubicBezTo>
                  <a:cubicBezTo>
                    <a:pt x="2429" y="5748"/>
                    <a:pt x="2453" y="5974"/>
                    <a:pt x="2489" y="6141"/>
                  </a:cubicBezTo>
                  <a:cubicBezTo>
                    <a:pt x="2469" y="6142"/>
                    <a:pt x="2450" y="6143"/>
                    <a:pt x="2431" y="6143"/>
                  </a:cubicBezTo>
                  <a:cubicBezTo>
                    <a:pt x="2141" y="6143"/>
                    <a:pt x="1950" y="5980"/>
                    <a:pt x="1905" y="5879"/>
                  </a:cubicBezTo>
                  <a:cubicBezTo>
                    <a:pt x="1893" y="5843"/>
                    <a:pt x="1858" y="5808"/>
                    <a:pt x="1810" y="5796"/>
                  </a:cubicBezTo>
                  <a:cubicBezTo>
                    <a:pt x="1789" y="5787"/>
                    <a:pt x="1771" y="5783"/>
                    <a:pt x="1753" y="5783"/>
                  </a:cubicBezTo>
                  <a:cubicBezTo>
                    <a:pt x="1701" y="5783"/>
                    <a:pt x="1658" y="5816"/>
                    <a:pt x="1596" y="5843"/>
                  </a:cubicBezTo>
                  <a:cubicBezTo>
                    <a:pt x="1552" y="5855"/>
                    <a:pt x="1509" y="5861"/>
                    <a:pt x="1466" y="5861"/>
                  </a:cubicBezTo>
                  <a:cubicBezTo>
                    <a:pt x="1050" y="5861"/>
                    <a:pt x="679" y="5315"/>
                    <a:pt x="798" y="4807"/>
                  </a:cubicBezTo>
                  <a:cubicBezTo>
                    <a:pt x="846" y="4653"/>
                    <a:pt x="643" y="4653"/>
                    <a:pt x="536" y="4260"/>
                  </a:cubicBezTo>
                  <a:cubicBezTo>
                    <a:pt x="417" y="3855"/>
                    <a:pt x="584" y="3462"/>
                    <a:pt x="893" y="3367"/>
                  </a:cubicBezTo>
                  <a:cubicBezTo>
                    <a:pt x="977" y="3343"/>
                    <a:pt x="1036" y="3248"/>
                    <a:pt x="1000" y="3164"/>
                  </a:cubicBezTo>
                  <a:cubicBezTo>
                    <a:pt x="798" y="2664"/>
                    <a:pt x="1131" y="2045"/>
                    <a:pt x="1596" y="2009"/>
                  </a:cubicBezTo>
                  <a:cubicBezTo>
                    <a:pt x="1667" y="2009"/>
                    <a:pt x="1739" y="1950"/>
                    <a:pt x="1739" y="1867"/>
                  </a:cubicBezTo>
                  <a:cubicBezTo>
                    <a:pt x="1781" y="1436"/>
                    <a:pt x="2175" y="1060"/>
                    <a:pt x="2570" y="1060"/>
                  </a:cubicBezTo>
                  <a:cubicBezTo>
                    <a:pt x="2623" y="1060"/>
                    <a:pt x="2675" y="1067"/>
                    <a:pt x="2727" y="1081"/>
                  </a:cubicBezTo>
                  <a:cubicBezTo>
                    <a:pt x="2736" y="1082"/>
                    <a:pt x="2745" y="1083"/>
                    <a:pt x="2754" y="1083"/>
                  </a:cubicBezTo>
                  <a:cubicBezTo>
                    <a:pt x="2816" y="1083"/>
                    <a:pt x="2874" y="1049"/>
                    <a:pt x="2905" y="997"/>
                  </a:cubicBezTo>
                  <a:cubicBezTo>
                    <a:pt x="3065" y="744"/>
                    <a:pt x="3387" y="579"/>
                    <a:pt x="3692" y="579"/>
                  </a:cubicBezTo>
                  <a:cubicBezTo>
                    <a:pt x="3773" y="579"/>
                    <a:pt x="3854" y="591"/>
                    <a:pt x="3929" y="616"/>
                  </a:cubicBezTo>
                  <a:cubicBezTo>
                    <a:pt x="3870" y="700"/>
                    <a:pt x="3810" y="819"/>
                    <a:pt x="3810" y="962"/>
                  </a:cubicBezTo>
                  <a:cubicBezTo>
                    <a:pt x="3774" y="962"/>
                    <a:pt x="3739" y="974"/>
                    <a:pt x="3703" y="974"/>
                  </a:cubicBezTo>
                  <a:cubicBezTo>
                    <a:pt x="3465" y="1045"/>
                    <a:pt x="3298" y="1212"/>
                    <a:pt x="3298" y="1212"/>
                  </a:cubicBezTo>
                  <a:cubicBezTo>
                    <a:pt x="3239" y="1271"/>
                    <a:pt x="3239" y="1378"/>
                    <a:pt x="3298" y="1438"/>
                  </a:cubicBezTo>
                  <a:cubicBezTo>
                    <a:pt x="3328" y="1468"/>
                    <a:pt x="3370" y="1483"/>
                    <a:pt x="3411" y="1483"/>
                  </a:cubicBezTo>
                  <a:cubicBezTo>
                    <a:pt x="3453" y="1483"/>
                    <a:pt x="3495" y="1468"/>
                    <a:pt x="3524" y="1438"/>
                  </a:cubicBezTo>
                  <a:cubicBezTo>
                    <a:pt x="3532" y="1422"/>
                    <a:pt x="3715" y="1247"/>
                    <a:pt x="3964" y="1247"/>
                  </a:cubicBezTo>
                  <a:cubicBezTo>
                    <a:pt x="4094" y="1247"/>
                    <a:pt x="4243" y="1295"/>
                    <a:pt x="4394" y="1438"/>
                  </a:cubicBezTo>
                  <a:cubicBezTo>
                    <a:pt x="4417" y="1462"/>
                    <a:pt x="4465" y="1474"/>
                    <a:pt x="4513" y="1474"/>
                  </a:cubicBezTo>
                  <a:cubicBezTo>
                    <a:pt x="4656" y="1474"/>
                    <a:pt x="4715" y="1295"/>
                    <a:pt x="4632" y="1200"/>
                  </a:cubicBezTo>
                  <a:cubicBezTo>
                    <a:pt x="4465" y="1033"/>
                    <a:pt x="4286" y="962"/>
                    <a:pt x="4132" y="926"/>
                  </a:cubicBezTo>
                  <a:cubicBezTo>
                    <a:pt x="4155" y="819"/>
                    <a:pt x="4251" y="688"/>
                    <a:pt x="4298" y="664"/>
                  </a:cubicBezTo>
                  <a:lnTo>
                    <a:pt x="4298" y="640"/>
                  </a:lnTo>
                  <a:cubicBezTo>
                    <a:pt x="4502" y="424"/>
                    <a:pt x="4770" y="329"/>
                    <a:pt x="5016" y="329"/>
                  </a:cubicBezTo>
                  <a:cubicBezTo>
                    <a:pt x="5257" y="329"/>
                    <a:pt x="5478" y="421"/>
                    <a:pt x="5596" y="581"/>
                  </a:cubicBezTo>
                  <a:cubicBezTo>
                    <a:pt x="5620" y="628"/>
                    <a:pt x="5668" y="640"/>
                    <a:pt x="5715" y="664"/>
                  </a:cubicBezTo>
                  <a:cubicBezTo>
                    <a:pt x="5763" y="664"/>
                    <a:pt x="5799" y="640"/>
                    <a:pt x="5834" y="616"/>
                  </a:cubicBezTo>
                  <a:cubicBezTo>
                    <a:pt x="5984" y="476"/>
                    <a:pt x="6190" y="411"/>
                    <a:pt x="6397" y="411"/>
                  </a:cubicBezTo>
                  <a:cubicBezTo>
                    <a:pt x="6700" y="411"/>
                    <a:pt x="7005" y="552"/>
                    <a:pt x="7132" y="807"/>
                  </a:cubicBezTo>
                  <a:cubicBezTo>
                    <a:pt x="7153" y="869"/>
                    <a:pt x="7210" y="904"/>
                    <a:pt x="7287" y="904"/>
                  </a:cubicBezTo>
                  <a:cubicBezTo>
                    <a:pt x="7299" y="904"/>
                    <a:pt x="7310" y="904"/>
                    <a:pt x="7323" y="902"/>
                  </a:cubicBezTo>
                  <a:cubicBezTo>
                    <a:pt x="7391" y="883"/>
                    <a:pt x="7462" y="874"/>
                    <a:pt x="7533" y="874"/>
                  </a:cubicBezTo>
                  <a:cubicBezTo>
                    <a:pt x="7908" y="874"/>
                    <a:pt x="8292" y="1123"/>
                    <a:pt x="8382" y="1474"/>
                  </a:cubicBezTo>
                  <a:cubicBezTo>
                    <a:pt x="8392" y="1544"/>
                    <a:pt x="8445" y="1598"/>
                    <a:pt x="8519" y="1598"/>
                  </a:cubicBezTo>
                  <a:cubicBezTo>
                    <a:pt x="8533" y="1598"/>
                    <a:pt x="8546" y="1596"/>
                    <a:pt x="8561" y="1593"/>
                  </a:cubicBezTo>
                  <a:cubicBezTo>
                    <a:pt x="8578" y="1591"/>
                    <a:pt x="8595" y="1590"/>
                    <a:pt x="8612" y="1590"/>
                  </a:cubicBezTo>
                  <a:cubicBezTo>
                    <a:pt x="8726" y="1590"/>
                    <a:pt x="8843" y="1624"/>
                    <a:pt x="8978" y="1676"/>
                  </a:cubicBezTo>
                  <a:cubicBezTo>
                    <a:pt x="8994" y="1682"/>
                    <a:pt x="9013" y="1685"/>
                    <a:pt x="9033" y="1685"/>
                  </a:cubicBezTo>
                  <a:cubicBezTo>
                    <a:pt x="9095" y="1685"/>
                    <a:pt x="9162" y="1654"/>
                    <a:pt x="9180" y="1581"/>
                  </a:cubicBezTo>
                  <a:cubicBezTo>
                    <a:pt x="9216" y="1497"/>
                    <a:pt x="9180" y="1402"/>
                    <a:pt x="9097" y="1378"/>
                  </a:cubicBezTo>
                  <a:cubicBezTo>
                    <a:pt x="8942" y="1319"/>
                    <a:pt x="8799" y="1271"/>
                    <a:pt x="8644" y="1271"/>
                  </a:cubicBezTo>
                  <a:cubicBezTo>
                    <a:pt x="8472" y="841"/>
                    <a:pt x="7989" y="547"/>
                    <a:pt x="7502" y="547"/>
                  </a:cubicBezTo>
                  <a:cubicBezTo>
                    <a:pt x="7450" y="547"/>
                    <a:pt x="7398" y="550"/>
                    <a:pt x="7346" y="557"/>
                  </a:cubicBezTo>
                  <a:cubicBezTo>
                    <a:pt x="7145" y="251"/>
                    <a:pt x="6767" y="81"/>
                    <a:pt x="6386" y="81"/>
                  </a:cubicBezTo>
                  <a:cubicBezTo>
                    <a:pt x="6159" y="81"/>
                    <a:pt x="5931" y="142"/>
                    <a:pt x="5739" y="271"/>
                  </a:cubicBezTo>
                  <a:cubicBezTo>
                    <a:pt x="5542" y="91"/>
                    <a:pt x="5272" y="1"/>
                    <a:pt x="499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5" name="Google Shape;13576;p72">
            <a:extLst>
              <a:ext uri="{FF2B5EF4-FFF2-40B4-BE49-F238E27FC236}">
                <a16:creationId xmlns:a16="http://schemas.microsoft.com/office/drawing/2014/main" id="{D8F43CD3-6912-8D43-9857-E0F6B8F68559}"/>
              </a:ext>
            </a:extLst>
          </p:cNvPr>
          <p:cNvGrpSpPr/>
          <p:nvPr/>
        </p:nvGrpSpPr>
        <p:grpSpPr>
          <a:xfrm>
            <a:off x="6775841" y="2027416"/>
            <a:ext cx="668567" cy="544334"/>
            <a:chOff x="7973468" y="3382322"/>
            <a:chExt cx="352590" cy="287072"/>
          </a:xfrm>
          <a:solidFill>
            <a:schemeClr val="accent6"/>
          </a:solidFill>
        </p:grpSpPr>
        <p:sp>
          <p:nvSpPr>
            <p:cNvPr id="66" name="Google Shape;13577;p72">
              <a:extLst>
                <a:ext uri="{FF2B5EF4-FFF2-40B4-BE49-F238E27FC236}">
                  <a16:creationId xmlns:a16="http://schemas.microsoft.com/office/drawing/2014/main" id="{E2BAB4BA-7222-9641-9213-4F1690D223BA}"/>
                </a:ext>
              </a:extLst>
            </p:cNvPr>
            <p:cNvSpPr/>
            <p:nvPr/>
          </p:nvSpPr>
          <p:spPr>
            <a:xfrm>
              <a:off x="7973468" y="3382322"/>
              <a:ext cx="352590" cy="287072"/>
            </a:xfrm>
            <a:custGeom>
              <a:avLst/>
              <a:gdLst/>
              <a:ahLst/>
              <a:cxnLst/>
              <a:rect l="l" t="t" r="r" b="b"/>
              <a:pathLst>
                <a:path w="11086" h="9026" extrusionOk="0">
                  <a:moveTo>
                    <a:pt x="5370" y="334"/>
                  </a:moveTo>
                  <a:lnTo>
                    <a:pt x="5370" y="7001"/>
                  </a:lnTo>
                  <a:lnTo>
                    <a:pt x="941" y="7001"/>
                  </a:lnTo>
                  <a:lnTo>
                    <a:pt x="941" y="334"/>
                  </a:lnTo>
                  <a:close/>
                  <a:moveTo>
                    <a:pt x="5370" y="7323"/>
                  </a:moveTo>
                  <a:lnTo>
                    <a:pt x="5370" y="7656"/>
                  </a:lnTo>
                  <a:lnTo>
                    <a:pt x="941" y="7656"/>
                  </a:lnTo>
                  <a:lnTo>
                    <a:pt x="941" y="7323"/>
                  </a:lnTo>
                  <a:close/>
                  <a:moveTo>
                    <a:pt x="10133" y="7323"/>
                  </a:moveTo>
                  <a:lnTo>
                    <a:pt x="10133" y="7656"/>
                  </a:lnTo>
                  <a:lnTo>
                    <a:pt x="5704" y="7656"/>
                  </a:lnTo>
                  <a:lnTo>
                    <a:pt x="5704" y="7323"/>
                  </a:lnTo>
                  <a:close/>
                  <a:moveTo>
                    <a:pt x="5835" y="7977"/>
                  </a:moveTo>
                  <a:lnTo>
                    <a:pt x="5835" y="8680"/>
                  </a:lnTo>
                  <a:lnTo>
                    <a:pt x="5240" y="8692"/>
                  </a:lnTo>
                  <a:cubicBezTo>
                    <a:pt x="5240" y="8692"/>
                    <a:pt x="5228" y="8692"/>
                    <a:pt x="5228" y="8680"/>
                  </a:cubicBezTo>
                  <a:lnTo>
                    <a:pt x="5228" y="7977"/>
                  </a:lnTo>
                  <a:close/>
                  <a:moveTo>
                    <a:pt x="775" y="0"/>
                  </a:moveTo>
                  <a:cubicBezTo>
                    <a:pt x="691" y="0"/>
                    <a:pt x="608" y="72"/>
                    <a:pt x="608" y="167"/>
                  </a:cubicBezTo>
                  <a:lnTo>
                    <a:pt x="608" y="536"/>
                  </a:lnTo>
                  <a:lnTo>
                    <a:pt x="465" y="536"/>
                  </a:lnTo>
                  <a:cubicBezTo>
                    <a:pt x="215" y="536"/>
                    <a:pt x="1" y="738"/>
                    <a:pt x="1" y="1000"/>
                  </a:cubicBezTo>
                  <a:lnTo>
                    <a:pt x="1" y="1715"/>
                  </a:lnTo>
                  <a:cubicBezTo>
                    <a:pt x="1" y="1798"/>
                    <a:pt x="72" y="1881"/>
                    <a:pt x="167" y="1881"/>
                  </a:cubicBezTo>
                  <a:cubicBezTo>
                    <a:pt x="251" y="1881"/>
                    <a:pt x="334" y="1798"/>
                    <a:pt x="334" y="1715"/>
                  </a:cubicBezTo>
                  <a:lnTo>
                    <a:pt x="334" y="1000"/>
                  </a:lnTo>
                  <a:cubicBezTo>
                    <a:pt x="334" y="929"/>
                    <a:pt x="394" y="869"/>
                    <a:pt x="465" y="869"/>
                  </a:cubicBezTo>
                  <a:lnTo>
                    <a:pt x="608" y="869"/>
                  </a:lnTo>
                  <a:lnTo>
                    <a:pt x="608" y="7799"/>
                  </a:lnTo>
                  <a:cubicBezTo>
                    <a:pt x="608" y="7894"/>
                    <a:pt x="691" y="7965"/>
                    <a:pt x="775" y="7965"/>
                  </a:cubicBezTo>
                  <a:lnTo>
                    <a:pt x="4918" y="7965"/>
                  </a:lnTo>
                  <a:lnTo>
                    <a:pt x="4918" y="8335"/>
                  </a:lnTo>
                  <a:lnTo>
                    <a:pt x="465" y="8335"/>
                  </a:lnTo>
                  <a:cubicBezTo>
                    <a:pt x="394" y="8335"/>
                    <a:pt x="334" y="8275"/>
                    <a:pt x="334" y="8204"/>
                  </a:cubicBezTo>
                  <a:lnTo>
                    <a:pt x="334" y="2429"/>
                  </a:lnTo>
                  <a:cubicBezTo>
                    <a:pt x="334" y="2334"/>
                    <a:pt x="251" y="2262"/>
                    <a:pt x="167" y="2262"/>
                  </a:cubicBezTo>
                  <a:cubicBezTo>
                    <a:pt x="72" y="2262"/>
                    <a:pt x="1" y="2334"/>
                    <a:pt x="1" y="2429"/>
                  </a:cubicBezTo>
                  <a:lnTo>
                    <a:pt x="1" y="8204"/>
                  </a:lnTo>
                  <a:cubicBezTo>
                    <a:pt x="1" y="8454"/>
                    <a:pt x="215" y="8668"/>
                    <a:pt x="465" y="8668"/>
                  </a:cubicBezTo>
                  <a:lnTo>
                    <a:pt x="4918" y="8668"/>
                  </a:lnTo>
                  <a:lnTo>
                    <a:pt x="4918" y="8680"/>
                  </a:lnTo>
                  <a:cubicBezTo>
                    <a:pt x="4918" y="8858"/>
                    <a:pt x="5061" y="9025"/>
                    <a:pt x="5251" y="9025"/>
                  </a:cubicBezTo>
                  <a:lnTo>
                    <a:pt x="5835" y="9025"/>
                  </a:lnTo>
                  <a:cubicBezTo>
                    <a:pt x="6013" y="9025"/>
                    <a:pt x="6180" y="8870"/>
                    <a:pt x="6180" y="8680"/>
                  </a:cubicBezTo>
                  <a:lnTo>
                    <a:pt x="6180" y="8668"/>
                  </a:lnTo>
                  <a:lnTo>
                    <a:pt x="10633" y="8668"/>
                  </a:lnTo>
                  <a:cubicBezTo>
                    <a:pt x="10883" y="8668"/>
                    <a:pt x="11085" y="8454"/>
                    <a:pt x="11085" y="8204"/>
                  </a:cubicBezTo>
                  <a:lnTo>
                    <a:pt x="11085" y="1012"/>
                  </a:lnTo>
                  <a:cubicBezTo>
                    <a:pt x="11074" y="762"/>
                    <a:pt x="10871" y="548"/>
                    <a:pt x="10609" y="548"/>
                  </a:cubicBezTo>
                  <a:lnTo>
                    <a:pt x="10466" y="548"/>
                  </a:lnTo>
                  <a:lnTo>
                    <a:pt x="10466" y="179"/>
                  </a:lnTo>
                  <a:cubicBezTo>
                    <a:pt x="10466" y="95"/>
                    <a:pt x="10395" y="12"/>
                    <a:pt x="10300" y="12"/>
                  </a:cubicBezTo>
                  <a:lnTo>
                    <a:pt x="9692" y="12"/>
                  </a:lnTo>
                  <a:cubicBezTo>
                    <a:pt x="9597" y="12"/>
                    <a:pt x="9526" y="95"/>
                    <a:pt x="9526" y="179"/>
                  </a:cubicBezTo>
                  <a:cubicBezTo>
                    <a:pt x="9526" y="274"/>
                    <a:pt x="9597" y="345"/>
                    <a:pt x="9692" y="345"/>
                  </a:cubicBezTo>
                  <a:lnTo>
                    <a:pt x="10133" y="345"/>
                  </a:lnTo>
                  <a:lnTo>
                    <a:pt x="10133" y="5894"/>
                  </a:lnTo>
                  <a:cubicBezTo>
                    <a:pt x="10133" y="5989"/>
                    <a:pt x="10216" y="6060"/>
                    <a:pt x="10300" y="6060"/>
                  </a:cubicBezTo>
                  <a:cubicBezTo>
                    <a:pt x="10395" y="6060"/>
                    <a:pt x="10466" y="5989"/>
                    <a:pt x="10466" y="5894"/>
                  </a:cubicBezTo>
                  <a:lnTo>
                    <a:pt x="10466" y="881"/>
                  </a:lnTo>
                  <a:lnTo>
                    <a:pt x="10609" y="881"/>
                  </a:lnTo>
                  <a:cubicBezTo>
                    <a:pt x="10693" y="881"/>
                    <a:pt x="10752" y="941"/>
                    <a:pt x="10752" y="1012"/>
                  </a:cubicBezTo>
                  <a:lnTo>
                    <a:pt x="10752" y="8204"/>
                  </a:lnTo>
                  <a:cubicBezTo>
                    <a:pt x="10752" y="8275"/>
                    <a:pt x="10693" y="8335"/>
                    <a:pt x="10609" y="8335"/>
                  </a:cubicBezTo>
                  <a:lnTo>
                    <a:pt x="6168" y="8335"/>
                  </a:lnTo>
                  <a:lnTo>
                    <a:pt x="6168" y="7965"/>
                  </a:lnTo>
                  <a:lnTo>
                    <a:pt x="10300" y="7965"/>
                  </a:lnTo>
                  <a:cubicBezTo>
                    <a:pt x="10395" y="7965"/>
                    <a:pt x="10466" y="7882"/>
                    <a:pt x="10466" y="7799"/>
                  </a:cubicBezTo>
                  <a:lnTo>
                    <a:pt x="10466" y="6584"/>
                  </a:lnTo>
                  <a:cubicBezTo>
                    <a:pt x="10466" y="6489"/>
                    <a:pt x="10395" y="6418"/>
                    <a:pt x="10300" y="6418"/>
                  </a:cubicBezTo>
                  <a:cubicBezTo>
                    <a:pt x="10216" y="6418"/>
                    <a:pt x="10133" y="6489"/>
                    <a:pt x="10133" y="6584"/>
                  </a:cubicBezTo>
                  <a:lnTo>
                    <a:pt x="10133" y="7001"/>
                  </a:lnTo>
                  <a:lnTo>
                    <a:pt x="5704" y="7001"/>
                  </a:lnTo>
                  <a:lnTo>
                    <a:pt x="5704" y="334"/>
                  </a:lnTo>
                  <a:lnTo>
                    <a:pt x="9002" y="334"/>
                  </a:lnTo>
                  <a:cubicBezTo>
                    <a:pt x="9097" y="334"/>
                    <a:pt x="9169" y="250"/>
                    <a:pt x="9169" y="167"/>
                  </a:cubicBezTo>
                  <a:cubicBezTo>
                    <a:pt x="9169" y="72"/>
                    <a:pt x="9097" y="0"/>
                    <a:pt x="900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3578;p72">
              <a:extLst>
                <a:ext uri="{FF2B5EF4-FFF2-40B4-BE49-F238E27FC236}">
                  <a16:creationId xmlns:a16="http://schemas.microsoft.com/office/drawing/2014/main" id="{66992E3F-89BA-3247-9502-2A07DD5307FA}"/>
                </a:ext>
              </a:extLst>
            </p:cNvPr>
            <p:cNvSpPr/>
            <p:nvPr/>
          </p:nvSpPr>
          <p:spPr>
            <a:xfrm>
              <a:off x="8051486" y="3417149"/>
              <a:ext cx="73883" cy="10623"/>
            </a:xfrm>
            <a:custGeom>
              <a:avLst/>
              <a:gdLst/>
              <a:ahLst/>
              <a:cxnLst/>
              <a:rect l="l" t="t" r="r" b="b"/>
              <a:pathLst>
                <a:path w="2323" h="334" extrusionOk="0">
                  <a:moveTo>
                    <a:pt x="167" y="1"/>
                  </a:moveTo>
                  <a:cubicBezTo>
                    <a:pt x="84" y="1"/>
                    <a:pt x="0" y="84"/>
                    <a:pt x="0" y="167"/>
                  </a:cubicBezTo>
                  <a:cubicBezTo>
                    <a:pt x="0" y="262"/>
                    <a:pt x="84" y="334"/>
                    <a:pt x="167" y="334"/>
                  </a:cubicBezTo>
                  <a:lnTo>
                    <a:pt x="2167" y="334"/>
                  </a:lnTo>
                  <a:cubicBezTo>
                    <a:pt x="2251" y="334"/>
                    <a:pt x="2322" y="262"/>
                    <a:pt x="2322" y="167"/>
                  </a:cubicBezTo>
                  <a:cubicBezTo>
                    <a:pt x="2322" y="84"/>
                    <a:pt x="2251" y="1"/>
                    <a:pt x="216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3579;p72">
              <a:extLst>
                <a:ext uri="{FF2B5EF4-FFF2-40B4-BE49-F238E27FC236}">
                  <a16:creationId xmlns:a16="http://schemas.microsoft.com/office/drawing/2014/main" id="{1ADA68A2-A4FC-464E-980B-C847CF6F2BCC}"/>
                </a:ext>
              </a:extLst>
            </p:cNvPr>
            <p:cNvSpPr/>
            <p:nvPr/>
          </p:nvSpPr>
          <p:spPr>
            <a:xfrm>
              <a:off x="8022702" y="3437981"/>
              <a:ext cx="102667" cy="10623"/>
            </a:xfrm>
            <a:custGeom>
              <a:avLst/>
              <a:gdLst/>
              <a:ahLst/>
              <a:cxnLst/>
              <a:rect l="l" t="t" r="r" b="b"/>
              <a:pathLst>
                <a:path w="3228" h="334" extrusionOk="0">
                  <a:moveTo>
                    <a:pt x="167" y="0"/>
                  </a:moveTo>
                  <a:cubicBezTo>
                    <a:pt x="72" y="0"/>
                    <a:pt x="1" y="84"/>
                    <a:pt x="1" y="167"/>
                  </a:cubicBezTo>
                  <a:cubicBezTo>
                    <a:pt x="12" y="262"/>
                    <a:pt x="72" y="334"/>
                    <a:pt x="167" y="334"/>
                  </a:cubicBezTo>
                  <a:lnTo>
                    <a:pt x="3072" y="334"/>
                  </a:lnTo>
                  <a:cubicBezTo>
                    <a:pt x="3156" y="334"/>
                    <a:pt x="3227" y="262"/>
                    <a:pt x="3227" y="167"/>
                  </a:cubicBezTo>
                  <a:cubicBezTo>
                    <a:pt x="3227" y="84"/>
                    <a:pt x="3156" y="0"/>
                    <a:pt x="307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3580;p72">
              <a:extLst>
                <a:ext uri="{FF2B5EF4-FFF2-40B4-BE49-F238E27FC236}">
                  <a16:creationId xmlns:a16="http://schemas.microsoft.com/office/drawing/2014/main" id="{AC92615C-9924-834C-BF78-3344000EBB9C}"/>
                </a:ext>
              </a:extLst>
            </p:cNvPr>
            <p:cNvSpPr/>
            <p:nvPr/>
          </p:nvSpPr>
          <p:spPr>
            <a:xfrm>
              <a:off x="8022702" y="3458432"/>
              <a:ext cx="102667" cy="10623"/>
            </a:xfrm>
            <a:custGeom>
              <a:avLst/>
              <a:gdLst/>
              <a:ahLst/>
              <a:cxnLst/>
              <a:rect l="l" t="t" r="r" b="b"/>
              <a:pathLst>
                <a:path w="3228" h="334" extrusionOk="0">
                  <a:moveTo>
                    <a:pt x="167" y="0"/>
                  </a:moveTo>
                  <a:cubicBezTo>
                    <a:pt x="72" y="0"/>
                    <a:pt x="1" y="84"/>
                    <a:pt x="1" y="167"/>
                  </a:cubicBezTo>
                  <a:cubicBezTo>
                    <a:pt x="12" y="274"/>
                    <a:pt x="72" y="334"/>
                    <a:pt x="167" y="334"/>
                  </a:cubicBezTo>
                  <a:lnTo>
                    <a:pt x="3072" y="334"/>
                  </a:lnTo>
                  <a:cubicBezTo>
                    <a:pt x="3156" y="334"/>
                    <a:pt x="3227" y="262"/>
                    <a:pt x="3227" y="167"/>
                  </a:cubicBezTo>
                  <a:cubicBezTo>
                    <a:pt x="3227" y="84"/>
                    <a:pt x="3156" y="0"/>
                    <a:pt x="307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3581;p72">
              <a:extLst>
                <a:ext uri="{FF2B5EF4-FFF2-40B4-BE49-F238E27FC236}">
                  <a16:creationId xmlns:a16="http://schemas.microsoft.com/office/drawing/2014/main" id="{5D489FD3-3AD7-9B42-B242-BC09EB5FB7F2}"/>
                </a:ext>
              </a:extLst>
            </p:cNvPr>
            <p:cNvSpPr/>
            <p:nvPr/>
          </p:nvSpPr>
          <p:spPr>
            <a:xfrm>
              <a:off x="8022702" y="3479264"/>
              <a:ext cx="81071" cy="10623"/>
            </a:xfrm>
            <a:custGeom>
              <a:avLst/>
              <a:gdLst/>
              <a:ahLst/>
              <a:cxnLst/>
              <a:rect l="l" t="t" r="r" b="b"/>
              <a:pathLst>
                <a:path w="2549" h="334" extrusionOk="0">
                  <a:moveTo>
                    <a:pt x="167" y="0"/>
                  </a:moveTo>
                  <a:cubicBezTo>
                    <a:pt x="72" y="0"/>
                    <a:pt x="1" y="84"/>
                    <a:pt x="1" y="167"/>
                  </a:cubicBezTo>
                  <a:cubicBezTo>
                    <a:pt x="12" y="262"/>
                    <a:pt x="72" y="334"/>
                    <a:pt x="167" y="334"/>
                  </a:cubicBezTo>
                  <a:lnTo>
                    <a:pt x="2382" y="334"/>
                  </a:lnTo>
                  <a:cubicBezTo>
                    <a:pt x="2477" y="334"/>
                    <a:pt x="2549" y="262"/>
                    <a:pt x="2549" y="167"/>
                  </a:cubicBezTo>
                  <a:cubicBezTo>
                    <a:pt x="2549" y="84"/>
                    <a:pt x="2477" y="0"/>
                    <a:pt x="238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3582;p72">
              <a:extLst>
                <a:ext uri="{FF2B5EF4-FFF2-40B4-BE49-F238E27FC236}">
                  <a16:creationId xmlns:a16="http://schemas.microsoft.com/office/drawing/2014/main" id="{BECB02AB-3548-EE49-8A41-DA07694788D3}"/>
                </a:ext>
              </a:extLst>
            </p:cNvPr>
            <p:cNvSpPr/>
            <p:nvPr/>
          </p:nvSpPr>
          <p:spPr>
            <a:xfrm>
              <a:off x="8051486" y="3520515"/>
              <a:ext cx="73883" cy="10655"/>
            </a:xfrm>
            <a:custGeom>
              <a:avLst/>
              <a:gdLst/>
              <a:ahLst/>
              <a:cxnLst/>
              <a:rect l="l" t="t" r="r" b="b"/>
              <a:pathLst>
                <a:path w="2323" h="335" extrusionOk="0">
                  <a:moveTo>
                    <a:pt x="167" y="1"/>
                  </a:moveTo>
                  <a:cubicBezTo>
                    <a:pt x="84" y="1"/>
                    <a:pt x="0" y="72"/>
                    <a:pt x="0" y="168"/>
                  </a:cubicBezTo>
                  <a:cubicBezTo>
                    <a:pt x="0" y="251"/>
                    <a:pt x="84" y="334"/>
                    <a:pt x="167" y="334"/>
                  </a:cubicBezTo>
                  <a:lnTo>
                    <a:pt x="2167" y="334"/>
                  </a:lnTo>
                  <a:cubicBezTo>
                    <a:pt x="2251" y="334"/>
                    <a:pt x="2322" y="251"/>
                    <a:pt x="2322" y="168"/>
                  </a:cubicBezTo>
                  <a:cubicBezTo>
                    <a:pt x="2322" y="72"/>
                    <a:pt x="2251" y="1"/>
                    <a:pt x="216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3583;p72">
              <a:extLst>
                <a:ext uri="{FF2B5EF4-FFF2-40B4-BE49-F238E27FC236}">
                  <a16:creationId xmlns:a16="http://schemas.microsoft.com/office/drawing/2014/main" id="{FEC1D9BE-A63F-854A-90FA-595A6B2652EE}"/>
                </a:ext>
              </a:extLst>
            </p:cNvPr>
            <p:cNvSpPr/>
            <p:nvPr/>
          </p:nvSpPr>
          <p:spPr>
            <a:xfrm>
              <a:off x="8022702" y="3540966"/>
              <a:ext cx="102667" cy="10273"/>
            </a:xfrm>
            <a:custGeom>
              <a:avLst/>
              <a:gdLst/>
              <a:ahLst/>
              <a:cxnLst/>
              <a:rect l="l" t="t" r="r" b="b"/>
              <a:pathLst>
                <a:path w="3228" h="323" extrusionOk="0">
                  <a:moveTo>
                    <a:pt x="167" y="1"/>
                  </a:moveTo>
                  <a:cubicBezTo>
                    <a:pt x="72" y="1"/>
                    <a:pt x="1" y="72"/>
                    <a:pt x="1" y="168"/>
                  </a:cubicBezTo>
                  <a:cubicBezTo>
                    <a:pt x="12" y="263"/>
                    <a:pt x="72" y="322"/>
                    <a:pt x="167" y="322"/>
                  </a:cubicBezTo>
                  <a:lnTo>
                    <a:pt x="3072" y="322"/>
                  </a:lnTo>
                  <a:cubicBezTo>
                    <a:pt x="3156" y="322"/>
                    <a:pt x="3227" y="251"/>
                    <a:pt x="3227" y="168"/>
                  </a:cubicBezTo>
                  <a:cubicBezTo>
                    <a:pt x="3227" y="72"/>
                    <a:pt x="3156" y="1"/>
                    <a:pt x="3072"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3584;p72">
              <a:extLst>
                <a:ext uri="{FF2B5EF4-FFF2-40B4-BE49-F238E27FC236}">
                  <a16:creationId xmlns:a16="http://schemas.microsoft.com/office/drawing/2014/main" id="{ECB80427-E9FD-934B-9AE9-AAF71D02574C}"/>
                </a:ext>
              </a:extLst>
            </p:cNvPr>
            <p:cNvSpPr/>
            <p:nvPr/>
          </p:nvSpPr>
          <p:spPr>
            <a:xfrm>
              <a:off x="8022702" y="3561798"/>
              <a:ext cx="49266" cy="10273"/>
            </a:xfrm>
            <a:custGeom>
              <a:avLst/>
              <a:gdLst/>
              <a:ahLst/>
              <a:cxnLst/>
              <a:rect l="l" t="t" r="r" b="b"/>
              <a:pathLst>
                <a:path w="1549" h="323" extrusionOk="0">
                  <a:moveTo>
                    <a:pt x="167" y="1"/>
                  </a:moveTo>
                  <a:cubicBezTo>
                    <a:pt x="72" y="1"/>
                    <a:pt x="1" y="72"/>
                    <a:pt x="1" y="167"/>
                  </a:cubicBezTo>
                  <a:cubicBezTo>
                    <a:pt x="12" y="251"/>
                    <a:pt x="72" y="322"/>
                    <a:pt x="167" y="322"/>
                  </a:cubicBezTo>
                  <a:lnTo>
                    <a:pt x="1382" y="322"/>
                  </a:lnTo>
                  <a:cubicBezTo>
                    <a:pt x="1477" y="322"/>
                    <a:pt x="1548" y="251"/>
                    <a:pt x="1548" y="167"/>
                  </a:cubicBezTo>
                  <a:cubicBezTo>
                    <a:pt x="1548" y="72"/>
                    <a:pt x="1477" y="1"/>
                    <a:pt x="1382"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3585;p72">
              <a:extLst>
                <a:ext uri="{FF2B5EF4-FFF2-40B4-BE49-F238E27FC236}">
                  <a16:creationId xmlns:a16="http://schemas.microsoft.com/office/drawing/2014/main" id="{B7CEA27E-35FE-C64F-A65F-93DA6E81E28B}"/>
                </a:ext>
              </a:extLst>
            </p:cNvPr>
            <p:cNvSpPr/>
            <p:nvPr/>
          </p:nvSpPr>
          <p:spPr>
            <a:xfrm>
              <a:off x="8200683" y="3486452"/>
              <a:ext cx="73883" cy="10623"/>
            </a:xfrm>
            <a:custGeom>
              <a:avLst/>
              <a:gdLst/>
              <a:ahLst/>
              <a:cxnLst/>
              <a:rect l="l" t="t" r="r" b="b"/>
              <a:pathLst>
                <a:path w="2323" h="334" extrusionOk="0">
                  <a:moveTo>
                    <a:pt x="167" y="0"/>
                  </a:moveTo>
                  <a:cubicBezTo>
                    <a:pt x="72" y="0"/>
                    <a:pt x="1" y="72"/>
                    <a:pt x="1" y="167"/>
                  </a:cubicBezTo>
                  <a:cubicBezTo>
                    <a:pt x="1" y="250"/>
                    <a:pt x="72" y="334"/>
                    <a:pt x="167" y="334"/>
                  </a:cubicBezTo>
                  <a:lnTo>
                    <a:pt x="2156" y="334"/>
                  </a:lnTo>
                  <a:cubicBezTo>
                    <a:pt x="2251" y="334"/>
                    <a:pt x="2322" y="250"/>
                    <a:pt x="2322" y="167"/>
                  </a:cubicBezTo>
                  <a:cubicBezTo>
                    <a:pt x="2322" y="72"/>
                    <a:pt x="2251" y="0"/>
                    <a:pt x="2156"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3586;p72">
              <a:extLst>
                <a:ext uri="{FF2B5EF4-FFF2-40B4-BE49-F238E27FC236}">
                  <a16:creationId xmlns:a16="http://schemas.microsoft.com/office/drawing/2014/main" id="{07800A14-7486-034E-A503-A66E3F9A474E}"/>
                </a:ext>
              </a:extLst>
            </p:cNvPr>
            <p:cNvSpPr/>
            <p:nvPr/>
          </p:nvSpPr>
          <p:spPr>
            <a:xfrm>
              <a:off x="8171899" y="3506902"/>
              <a:ext cx="102667" cy="10241"/>
            </a:xfrm>
            <a:custGeom>
              <a:avLst/>
              <a:gdLst/>
              <a:ahLst/>
              <a:cxnLst/>
              <a:rect l="l" t="t" r="r" b="b"/>
              <a:pathLst>
                <a:path w="3228" h="322" extrusionOk="0">
                  <a:moveTo>
                    <a:pt x="167" y="0"/>
                  </a:moveTo>
                  <a:cubicBezTo>
                    <a:pt x="72" y="0"/>
                    <a:pt x="1" y="72"/>
                    <a:pt x="1" y="167"/>
                  </a:cubicBezTo>
                  <a:cubicBezTo>
                    <a:pt x="1" y="250"/>
                    <a:pt x="72" y="322"/>
                    <a:pt x="167" y="322"/>
                  </a:cubicBezTo>
                  <a:lnTo>
                    <a:pt x="3061" y="322"/>
                  </a:lnTo>
                  <a:cubicBezTo>
                    <a:pt x="3156" y="322"/>
                    <a:pt x="3227" y="250"/>
                    <a:pt x="3227" y="167"/>
                  </a:cubicBezTo>
                  <a:cubicBezTo>
                    <a:pt x="3227" y="72"/>
                    <a:pt x="3156" y="0"/>
                    <a:pt x="306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3587;p72">
              <a:extLst>
                <a:ext uri="{FF2B5EF4-FFF2-40B4-BE49-F238E27FC236}">
                  <a16:creationId xmlns:a16="http://schemas.microsoft.com/office/drawing/2014/main" id="{1B39F04E-BC44-9547-96D2-FE0DF7065737}"/>
                </a:ext>
              </a:extLst>
            </p:cNvPr>
            <p:cNvSpPr/>
            <p:nvPr/>
          </p:nvSpPr>
          <p:spPr>
            <a:xfrm>
              <a:off x="8171899" y="3527735"/>
              <a:ext cx="49266" cy="10241"/>
            </a:xfrm>
            <a:custGeom>
              <a:avLst/>
              <a:gdLst/>
              <a:ahLst/>
              <a:cxnLst/>
              <a:rect l="l" t="t" r="r" b="b"/>
              <a:pathLst>
                <a:path w="1549" h="322" extrusionOk="0">
                  <a:moveTo>
                    <a:pt x="167" y="0"/>
                  </a:moveTo>
                  <a:cubicBezTo>
                    <a:pt x="72" y="0"/>
                    <a:pt x="1" y="72"/>
                    <a:pt x="1" y="167"/>
                  </a:cubicBezTo>
                  <a:cubicBezTo>
                    <a:pt x="1" y="250"/>
                    <a:pt x="72" y="322"/>
                    <a:pt x="167" y="322"/>
                  </a:cubicBezTo>
                  <a:lnTo>
                    <a:pt x="1382" y="322"/>
                  </a:lnTo>
                  <a:cubicBezTo>
                    <a:pt x="1477" y="322"/>
                    <a:pt x="1548" y="250"/>
                    <a:pt x="1548" y="167"/>
                  </a:cubicBezTo>
                  <a:cubicBezTo>
                    <a:pt x="1548" y="72"/>
                    <a:pt x="1477" y="0"/>
                    <a:pt x="138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3588;p72">
              <a:extLst>
                <a:ext uri="{FF2B5EF4-FFF2-40B4-BE49-F238E27FC236}">
                  <a16:creationId xmlns:a16="http://schemas.microsoft.com/office/drawing/2014/main" id="{3C6A726F-372E-5241-B3CA-A20C479A575A}"/>
                </a:ext>
              </a:extLst>
            </p:cNvPr>
            <p:cNvSpPr/>
            <p:nvPr/>
          </p:nvSpPr>
          <p:spPr>
            <a:xfrm>
              <a:off x="8174189" y="3417149"/>
              <a:ext cx="102635" cy="45099"/>
            </a:xfrm>
            <a:custGeom>
              <a:avLst/>
              <a:gdLst/>
              <a:ahLst/>
              <a:cxnLst/>
              <a:rect l="l" t="t" r="r" b="b"/>
              <a:pathLst>
                <a:path w="3227" h="1418" extrusionOk="0">
                  <a:moveTo>
                    <a:pt x="2905" y="334"/>
                  </a:moveTo>
                  <a:lnTo>
                    <a:pt x="2905" y="1096"/>
                  </a:lnTo>
                  <a:lnTo>
                    <a:pt x="333" y="1096"/>
                  </a:lnTo>
                  <a:lnTo>
                    <a:pt x="333" y="334"/>
                  </a:lnTo>
                  <a:close/>
                  <a:moveTo>
                    <a:pt x="167" y="1"/>
                  </a:moveTo>
                  <a:cubicBezTo>
                    <a:pt x="72" y="12"/>
                    <a:pt x="0" y="84"/>
                    <a:pt x="0" y="167"/>
                  </a:cubicBezTo>
                  <a:lnTo>
                    <a:pt x="0" y="1251"/>
                  </a:lnTo>
                  <a:cubicBezTo>
                    <a:pt x="0" y="1346"/>
                    <a:pt x="72" y="1417"/>
                    <a:pt x="167" y="1417"/>
                  </a:cubicBezTo>
                  <a:lnTo>
                    <a:pt x="3072" y="1417"/>
                  </a:lnTo>
                  <a:cubicBezTo>
                    <a:pt x="3155" y="1417"/>
                    <a:pt x="3227" y="1346"/>
                    <a:pt x="3227" y="1251"/>
                  </a:cubicBezTo>
                  <a:lnTo>
                    <a:pt x="3227" y="167"/>
                  </a:lnTo>
                  <a:cubicBezTo>
                    <a:pt x="3227" y="84"/>
                    <a:pt x="3155" y="1"/>
                    <a:pt x="3072"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12"/>
        <p:cNvGrpSpPr/>
        <p:nvPr/>
      </p:nvGrpSpPr>
      <p:grpSpPr>
        <a:xfrm>
          <a:off x="0" y="0"/>
          <a:ext cx="0" cy="0"/>
          <a:chOff x="0" y="0"/>
          <a:chExt cx="0" cy="0"/>
        </a:xfrm>
      </p:grpSpPr>
      <p:sp>
        <p:nvSpPr>
          <p:cNvPr id="313" name="Google Shape;313;p38"/>
          <p:cNvSpPr txBox="1">
            <a:spLocks noGrp="1"/>
          </p:cNvSpPr>
          <p:nvPr>
            <p:ph type="ctrTitle"/>
          </p:nvPr>
        </p:nvSpPr>
        <p:spPr>
          <a:xfrm>
            <a:off x="907617" y="431150"/>
            <a:ext cx="2865300" cy="1194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METHODS</a:t>
            </a:r>
            <a:endParaRPr dirty="0"/>
          </a:p>
        </p:txBody>
      </p:sp>
      <p:grpSp>
        <p:nvGrpSpPr>
          <p:cNvPr id="314" name="Google Shape;314;p38"/>
          <p:cNvGrpSpPr/>
          <p:nvPr/>
        </p:nvGrpSpPr>
        <p:grpSpPr>
          <a:xfrm>
            <a:off x="3220774" y="1661623"/>
            <a:ext cx="2702476" cy="2587343"/>
            <a:chOff x="3179914" y="2889488"/>
            <a:chExt cx="422876" cy="404911"/>
          </a:xfrm>
        </p:grpSpPr>
        <p:sp>
          <p:nvSpPr>
            <p:cNvPr id="315" name="Google Shape;315;p38"/>
            <p:cNvSpPr/>
            <p:nvPr/>
          </p:nvSpPr>
          <p:spPr>
            <a:xfrm>
              <a:off x="3402328" y="2889749"/>
              <a:ext cx="163726" cy="157477"/>
            </a:xfrm>
            <a:custGeom>
              <a:avLst/>
              <a:gdLst/>
              <a:ahLst/>
              <a:cxnLst/>
              <a:rect l="l" t="t" r="r" b="b"/>
              <a:pathLst>
                <a:path w="7519" h="7232" extrusionOk="0">
                  <a:moveTo>
                    <a:pt x="24" y="0"/>
                  </a:moveTo>
                  <a:lnTo>
                    <a:pt x="1447" y="2583"/>
                  </a:lnTo>
                  <a:lnTo>
                    <a:pt x="1" y="5257"/>
                  </a:lnTo>
                  <a:cubicBezTo>
                    <a:pt x="1252" y="5418"/>
                    <a:pt x="2365" y="6141"/>
                    <a:pt x="2996" y="7231"/>
                  </a:cubicBezTo>
                  <a:lnTo>
                    <a:pt x="5958" y="7151"/>
                  </a:lnTo>
                  <a:lnTo>
                    <a:pt x="7518" y="4580"/>
                  </a:lnTo>
                  <a:cubicBezTo>
                    <a:pt x="5946" y="1894"/>
                    <a:pt x="3134" y="184"/>
                    <a:pt x="24" y="0"/>
                  </a:cubicBezTo>
                  <a:close/>
                </a:path>
              </a:pathLst>
            </a:custGeom>
            <a:solidFill>
              <a:srgbClr val="6CC3DA">
                <a:alpha val="18300"/>
              </a:srgbClr>
            </a:solid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 name="Google Shape;316;p38"/>
            <p:cNvSpPr/>
            <p:nvPr/>
          </p:nvSpPr>
          <p:spPr>
            <a:xfrm>
              <a:off x="3467807" y="3000956"/>
              <a:ext cx="134983" cy="191707"/>
            </a:xfrm>
            <a:custGeom>
              <a:avLst/>
              <a:gdLst/>
              <a:ahLst/>
              <a:cxnLst/>
              <a:rect l="l" t="t" r="r" b="b"/>
              <a:pathLst>
                <a:path w="6199" h="8804" extrusionOk="0">
                  <a:moveTo>
                    <a:pt x="4798" y="1"/>
                  </a:moveTo>
                  <a:lnTo>
                    <a:pt x="3249" y="2549"/>
                  </a:lnTo>
                  <a:lnTo>
                    <a:pt x="242" y="2629"/>
                  </a:lnTo>
                  <a:cubicBezTo>
                    <a:pt x="724" y="3800"/>
                    <a:pt x="644" y="5131"/>
                    <a:pt x="1" y="6221"/>
                  </a:cubicBezTo>
                  <a:lnTo>
                    <a:pt x="1550" y="8746"/>
                  </a:lnTo>
                  <a:lnTo>
                    <a:pt x="4557" y="8804"/>
                  </a:lnTo>
                  <a:cubicBezTo>
                    <a:pt x="6107" y="6095"/>
                    <a:pt x="6199" y="2790"/>
                    <a:pt x="4798" y="1"/>
                  </a:cubicBezTo>
                  <a:close/>
                </a:path>
              </a:pathLst>
            </a:cu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 name="Google Shape;317;p38"/>
            <p:cNvSpPr/>
            <p:nvPr/>
          </p:nvSpPr>
          <p:spPr>
            <a:xfrm>
              <a:off x="3222637" y="2889488"/>
              <a:ext cx="198457" cy="149224"/>
            </a:xfrm>
            <a:custGeom>
              <a:avLst/>
              <a:gdLst/>
              <a:ahLst/>
              <a:cxnLst/>
              <a:rect l="l" t="t" r="r" b="b"/>
              <a:pathLst>
                <a:path w="9114" h="6853" extrusionOk="0">
                  <a:moveTo>
                    <a:pt x="7690" y="1"/>
                  </a:moveTo>
                  <a:cubicBezTo>
                    <a:pt x="4592" y="24"/>
                    <a:pt x="1711" y="1585"/>
                    <a:pt x="1" y="4156"/>
                  </a:cubicBezTo>
                  <a:lnTo>
                    <a:pt x="2904" y="4225"/>
                  </a:lnTo>
                  <a:lnTo>
                    <a:pt x="4511" y="6853"/>
                  </a:lnTo>
                  <a:cubicBezTo>
                    <a:pt x="5257" y="5854"/>
                    <a:pt x="6428" y="5258"/>
                    <a:pt x="7679" y="5235"/>
                  </a:cubicBezTo>
                  <a:lnTo>
                    <a:pt x="9114" y="2606"/>
                  </a:lnTo>
                  <a:lnTo>
                    <a:pt x="7690" y="1"/>
                  </a:lnTo>
                  <a:close/>
                </a:path>
              </a:pathLst>
            </a:custGeom>
            <a:solidFill>
              <a:srgbClr val="FFFFFF">
                <a:alpha val="13840"/>
              </a:srgbClr>
            </a:solid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 name="Google Shape;318;p38"/>
            <p:cNvSpPr/>
            <p:nvPr/>
          </p:nvSpPr>
          <p:spPr>
            <a:xfrm>
              <a:off x="3179914" y="2991462"/>
              <a:ext cx="133960" cy="190205"/>
            </a:xfrm>
            <a:custGeom>
              <a:avLst/>
              <a:gdLst/>
              <a:ahLst/>
              <a:cxnLst/>
              <a:rect l="l" t="t" r="r" b="b"/>
              <a:pathLst>
                <a:path w="6152" h="8735" extrusionOk="0">
                  <a:moveTo>
                    <a:pt x="1641" y="1"/>
                  </a:moveTo>
                  <a:cubicBezTo>
                    <a:pt x="103" y="2686"/>
                    <a:pt x="0" y="5957"/>
                    <a:pt x="1366" y="8735"/>
                  </a:cubicBezTo>
                  <a:lnTo>
                    <a:pt x="2869" y="6244"/>
                  </a:lnTo>
                  <a:lnTo>
                    <a:pt x="5957" y="6164"/>
                  </a:lnTo>
                  <a:cubicBezTo>
                    <a:pt x="5486" y="5016"/>
                    <a:pt x="5555" y="3731"/>
                    <a:pt x="6152" y="2640"/>
                  </a:cubicBezTo>
                  <a:lnTo>
                    <a:pt x="4568" y="58"/>
                  </a:lnTo>
                  <a:lnTo>
                    <a:pt x="1641" y="1"/>
                  </a:lnTo>
                  <a:close/>
                </a:path>
              </a:pathLst>
            </a:cu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 name="Google Shape;319;p38"/>
            <p:cNvSpPr/>
            <p:nvPr/>
          </p:nvSpPr>
          <p:spPr>
            <a:xfrm>
              <a:off x="3215887" y="3136661"/>
              <a:ext cx="162725" cy="157477"/>
            </a:xfrm>
            <a:custGeom>
              <a:avLst/>
              <a:gdLst/>
              <a:ahLst/>
              <a:cxnLst/>
              <a:rect l="l" t="t" r="r" b="b"/>
              <a:pathLst>
                <a:path w="7473" h="7232" extrusionOk="0">
                  <a:moveTo>
                    <a:pt x="4546" y="1"/>
                  </a:moveTo>
                  <a:lnTo>
                    <a:pt x="1516" y="81"/>
                  </a:lnTo>
                  <a:lnTo>
                    <a:pt x="1" y="2583"/>
                  </a:lnTo>
                  <a:cubicBezTo>
                    <a:pt x="1550" y="5280"/>
                    <a:pt x="4339" y="7025"/>
                    <a:pt x="7438" y="7232"/>
                  </a:cubicBezTo>
                  <a:lnTo>
                    <a:pt x="6026" y="4649"/>
                  </a:lnTo>
                  <a:lnTo>
                    <a:pt x="7472" y="1964"/>
                  </a:lnTo>
                  <a:cubicBezTo>
                    <a:pt x="6256" y="1791"/>
                    <a:pt x="5177" y="1068"/>
                    <a:pt x="4546" y="1"/>
                  </a:cubicBezTo>
                  <a:close/>
                </a:path>
              </a:pathLst>
            </a:custGeom>
            <a:solidFill>
              <a:srgbClr val="6CC3DA">
                <a:alpha val="18300"/>
              </a:srgbClr>
            </a:solid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 name="Google Shape;320;p38"/>
            <p:cNvSpPr/>
            <p:nvPr/>
          </p:nvSpPr>
          <p:spPr>
            <a:xfrm>
              <a:off x="3359605" y="3146677"/>
              <a:ext cx="200439" cy="147722"/>
            </a:xfrm>
            <a:custGeom>
              <a:avLst/>
              <a:gdLst/>
              <a:ahLst/>
              <a:cxnLst/>
              <a:rect l="l" t="t" r="r" b="b"/>
              <a:pathLst>
                <a:path w="9205" h="6784" extrusionOk="0">
                  <a:moveTo>
                    <a:pt x="4649" y="0"/>
                  </a:moveTo>
                  <a:cubicBezTo>
                    <a:pt x="3880" y="976"/>
                    <a:pt x="2697" y="1549"/>
                    <a:pt x="1446" y="1549"/>
                  </a:cubicBezTo>
                  <a:lnTo>
                    <a:pt x="1435" y="1549"/>
                  </a:lnTo>
                  <a:lnTo>
                    <a:pt x="0" y="4189"/>
                  </a:lnTo>
                  <a:lnTo>
                    <a:pt x="1435" y="6783"/>
                  </a:lnTo>
                  <a:lnTo>
                    <a:pt x="1446" y="6783"/>
                  </a:lnTo>
                  <a:cubicBezTo>
                    <a:pt x="1458" y="6783"/>
                    <a:pt x="1469" y="6783"/>
                    <a:pt x="1481" y="6783"/>
                  </a:cubicBezTo>
                  <a:cubicBezTo>
                    <a:pt x="4589" y="6783"/>
                    <a:pt x="7490" y="5224"/>
                    <a:pt x="9205" y="2628"/>
                  </a:cubicBezTo>
                  <a:lnTo>
                    <a:pt x="6221" y="2559"/>
                  </a:lnTo>
                  <a:lnTo>
                    <a:pt x="4649" y="0"/>
                  </a:lnTo>
                  <a:close/>
                </a:path>
              </a:pathLst>
            </a:custGeom>
            <a:solidFill>
              <a:srgbClr val="FFFFFF">
                <a:alpha val="13840"/>
              </a:srgbClr>
            </a:solid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22" name="Google Shape;322;p38"/>
          <p:cNvSpPr txBox="1">
            <a:spLocks noGrp="1"/>
          </p:cNvSpPr>
          <p:nvPr>
            <p:ph type="title" idx="4294967295"/>
          </p:nvPr>
        </p:nvSpPr>
        <p:spPr>
          <a:xfrm>
            <a:off x="4836225" y="2000754"/>
            <a:ext cx="617100" cy="455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1800"/>
              <a:t>01</a:t>
            </a:r>
            <a:endParaRPr sz="1800"/>
          </a:p>
        </p:txBody>
      </p:sp>
      <p:sp>
        <p:nvSpPr>
          <p:cNvPr id="323" name="Google Shape;323;p38"/>
          <p:cNvSpPr txBox="1">
            <a:spLocks noGrp="1"/>
          </p:cNvSpPr>
          <p:nvPr>
            <p:ph type="title" idx="4294967295"/>
          </p:nvPr>
        </p:nvSpPr>
        <p:spPr>
          <a:xfrm>
            <a:off x="5170625" y="2858004"/>
            <a:ext cx="617100" cy="455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1800"/>
              <a:t>02</a:t>
            </a:r>
            <a:endParaRPr sz="1800"/>
          </a:p>
        </p:txBody>
      </p:sp>
      <p:sp>
        <p:nvSpPr>
          <p:cNvPr id="324" name="Google Shape;324;p38"/>
          <p:cNvSpPr txBox="1">
            <a:spLocks noGrp="1"/>
          </p:cNvSpPr>
          <p:nvPr>
            <p:ph type="title" idx="4294967295"/>
          </p:nvPr>
        </p:nvSpPr>
        <p:spPr>
          <a:xfrm>
            <a:off x="4553525" y="3611904"/>
            <a:ext cx="617100" cy="455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1800"/>
              <a:t>03</a:t>
            </a:r>
            <a:endParaRPr sz="1800"/>
          </a:p>
        </p:txBody>
      </p:sp>
      <p:sp>
        <p:nvSpPr>
          <p:cNvPr id="325" name="Google Shape;325;p38"/>
          <p:cNvSpPr txBox="1">
            <a:spLocks noGrp="1"/>
          </p:cNvSpPr>
          <p:nvPr>
            <p:ph type="title" idx="4294967295"/>
          </p:nvPr>
        </p:nvSpPr>
        <p:spPr>
          <a:xfrm>
            <a:off x="3629400" y="3423429"/>
            <a:ext cx="617100" cy="455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1800"/>
              <a:t>04</a:t>
            </a:r>
            <a:endParaRPr sz="1800"/>
          </a:p>
        </p:txBody>
      </p:sp>
      <p:sp>
        <p:nvSpPr>
          <p:cNvPr id="326" name="Google Shape;326;p38"/>
          <p:cNvSpPr txBox="1">
            <a:spLocks noGrp="1"/>
          </p:cNvSpPr>
          <p:nvPr>
            <p:ph type="title" idx="4294967295"/>
          </p:nvPr>
        </p:nvSpPr>
        <p:spPr>
          <a:xfrm>
            <a:off x="3356300" y="2602654"/>
            <a:ext cx="617100" cy="455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1800"/>
              <a:t>05</a:t>
            </a:r>
            <a:endParaRPr sz="1800"/>
          </a:p>
        </p:txBody>
      </p:sp>
      <p:sp>
        <p:nvSpPr>
          <p:cNvPr id="327" name="Google Shape;327;p38"/>
          <p:cNvSpPr txBox="1">
            <a:spLocks noGrp="1"/>
          </p:cNvSpPr>
          <p:nvPr>
            <p:ph type="title" idx="4294967295"/>
          </p:nvPr>
        </p:nvSpPr>
        <p:spPr>
          <a:xfrm>
            <a:off x="3973400" y="1842979"/>
            <a:ext cx="617100" cy="455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1800"/>
              <a:t>06</a:t>
            </a:r>
            <a:endParaRPr sz="1800"/>
          </a:p>
        </p:txBody>
      </p:sp>
      <p:sp>
        <p:nvSpPr>
          <p:cNvPr id="328" name="Google Shape;328;p38"/>
          <p:cNvSpPr txBox="1">
            <a:spLocks noGrp="1"/>
          </p:cNvSpPr>
          <p:nvPr>
            <p:ph type="subTitle" idx="4294967295"/>
          </p:nvPr>
        </p:nvSpPr>
        <p:spPr>
          <a:xfrm>
            <a:off x="6388008" y="1653979"/>
            <a:ext cx="1974300" cy="5532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en-US" sz="1200" dirty="0"/>
              <a:t>Identify health professionals.</a:t>
            </a:r>
            <a:endParaRPr sz="1200" dirty="0"/>
          </a:p>
        </p:txBody>
      </p:sp>
      <p:sp>
        <p:nvSpPr>
          <p:cNvPr id="329" name="Google Shape;329;p38"/>
          <p:cNvSpPr txBox="1">
            <a:spLocks noGrp="1"/>
          </p:cNvSpPr>
          <p:nvPr>
            <p:ph type="ctrTitle" idx="4294967295"/>
          </p:nvPr>
        </p:nvSpPr>
        <p:spPr>
          <a:xfrm>
            <a:off x="6388017" y="1322479"/>
            <a:ext cx="1974300" cy="331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800" dirty="0"/>
              <a:t>RESEARCH</a:t>
            </a:r>
            <a:endParaRPr sz="1800" dirty="0"/>
          </a:p>
        </p:txBody>
      </p:sp>
      <p:sp>
        <p:nvSpPr>
          <p:cNvPr id="330" name="Google Shape;330;p38"/>
          <p:cNvSpPr txBox="1">
            <a:spLocks noGrp="1"/>
          </p:cNvSpPr>
          <p:nvPr>
            <p:ph type="subTitle" idx="4294967295"/>
          </p:nvPr>
        </p:nvSpPr>
        <p:spPr>
          <a:xfrm>
            <a:off x="6388008" y="2844441"/>
            <a:ext cx="1974300" cy="5532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en-US" sz="1200" dirty="0"/>
              <a:t>I’ve sent out about 100 DM’s, emails, etc.</a:t>
            </a:r>
            <a:endParaRPr sz="1200" dirty="0"/>
          </a:p>
        </p:txBody>
      </p:sp>
      <p:sp>
        <p:nvSpPr>
          <p:cNvPr id="331" name="Google Shape;331;p38"/>
          <p:cNvSpPr txBox="1">
            <a:spLocks noGrp="1"/>
          </p:cNvSpPr>
          <p:nvPr>
            <p:ph type="ctrTitle" idx="4294967295"/>
          </p:nvPr>
        </p:nvSpPr>
        <p:spPr>
          <a:xfrm>
            <a:off x="6388017" y="2512941"/>
            <a:ext cx="1974300" cy="331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800" dirty="0"/>
              <a:t>REACH OUT</a:t>
            </a:r>
            <a:endParaRPr sz="1800" dirty="0"/>
          </a:p>
        </p:txBody>
      </p:sp>
      <p:sp>
        <p:nvSpPr>
          <p:cNvPr id="332" name="Google Shape;332;p38"/>
          <p:cNvSpPr txBox="1">
            <a:spLocks noGrp="1"/>
          </p:cNvSpPr>
          <p:nvPr>
            <p:ph type="subTitle" idx="4294967295"/>
          </p:nvPr>
        </p:nvSpPr>
        <p:spPr>
          <a:xfrm>
            <a:off x="6388008" y="4034916"/>
            <a:ext cx="1974300" cy="5532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en" sz="1200" dirty="0"/>
              <a:t>health professionals are busy!</a:t>
            </a:r>
            <a:endParaRPr sz="1200" dirty="0"/>
          </a:p>
        </p:txBody>
      </p:sp>
      <p:sp>
        <p:nvSpPr>
          <p:cNvPr id="333" name="Google Shape;333;p38"/>
          <p:cNvSpPr txBox="1">
            <a:spLocks noGrp="1"/>
          </p:cNvSpPr>
          <p:nvPr>
            <p:ph type="ctrTitle" idx="4294967295"/>
          </p:nvPr>
        </p:nvSpPr>
        <p:spPr>
          <a:xfrm>
            <a:off x="6388017" y="3703416"/>
            <a:ext cx="1974300" cy="331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800" dirty="0"/>
              <a:t>PLAN/SCHEDULE</a:t>
            </a:r>
            <a:endParaRPr sz="1800" dirty="0"/>
          </a:p>
        </p:txBody>
      </p:sp>
      <p:sp>
        <p:nvSpPr>
          <p:cNvPr id="334" name="Google Shape;334;p38"/>
          <p:cNvSpPr txBox="1">
            <a:spLocks noGrp="1"/>
          </p:cNvSpPr>
          <p:nvPr>
            <p:ph type="ctrTitle" idx="4294967295"/>
          </p:nvPr>
        </p:nvSpPr>
        <p:spPr>
          <a:xfrm>
            <a:off x="781692" y="1322479"/>
            <a:ext cx="1974300" cy="3315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r>
              <a:rPr lang="en" sz="1800" dirty="0"/>
              <a:t>POST</a:t>
            </a:r>
            <a:endParaRPr sz="1800" dirty="0"/>
          </a:p>
        </p:txBody>
      </p:sp>
      <p:sp>
        <p:nvSpPr>
          <p:cNvPr id="335" name="Google Shape;335;p38"/>
          <p:cNvSpPr txBox="1">
            <a:spLocks noGrp="1"/>
          </p:cNvSpPr>
          <p:nvPr>
            <p:ph type="subTitle" idx="4294967295"/>
          </p:nvPr>
        </p:nvSpPr>
        <p:spPr>
          <a:xfrm>
            <a:off x="781683" y="2844441"/>
            <a:ext cx="1974300" cy="553200"/>
          </a:xfrm>
          <a:prstGeom prst="rect">
            <a:avLst/>
          </a:prstGeom>
        </p:spPr>
        <p:txBody>
          <a:bodyPr spcFirstLastPara="1" wrap="square" lIns="91425" tIns="91425" rIns="91425" bIns="91425" anchor="t" anchorCtr="0">
            <a:noAutofit/>
          </a:bodyPr>
          <a:lstStyle/>
          <a:p>
            <a:pPr marL="0" lvl="0" indent="0" algn="r" rtl="0">
              <a:spcBef>
                <a:spcPts val="0"/>
              </a:spcBef>
              <a:spcAft>
                <a:spcPts val="1600"/>
              </a:spcAft>
              <a:buNone/>
            </a:pPr>
            <a:r>
              <a:rPr lang="en-US" sz="1200" dirty="0"/>
              <a:t>The most time-consuming step.</a:t>
            </a:r>
            <a:endParaRPr sz="1200" dirty="0"/>
          </a:p>
        </p:txBody>
      </p:sp>
      <p:sp>
        <p:nvSpPr>
          <p:cNvPr id="336" name="Google Shape;336;p38"/>
          <p:cNvSpPr txBox="1">
            <a:spLocks noGrp="1"/>
          </p:cNvSpPr>
          <p:nvPr>
            <p:ph type="ctrTitle" idx="4294967295"/>
          </p:nvPr>
        </p:nvSpPr>
        <p:spPr>
          <a:xfrm>
            <a:off x="781692" y="2512941"/>
            <a:ext cx="1974300" cy="3315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r>
              <a:rPr lang="en" sz="1800" dirty="0"/>
              <a:t>EDITING</a:t>
            </a:r>
            <a:endParaRPr sz="1800" dirty="0"/>
          </a:p>
        </p:txBody>
      </p:sp>
      <p:sp>
        <p:nvSpPr>
          <p:cNvPr id="337" name="Google Shape;337;p38"/>
          <p:cNvSpPr txBox="1">
            <a:spLocks noGrp="1"/>
          </p:cNvSpPr>
          <p:nvPr>
            <p:ph type="subTitle" idx="4294967295"/>
          </p:nvPr>
        </p:nvSpPr>
        <p:spPr>
          <a:xfrm>
            <a:off x="781683" y="4034916"/>
            <a:ext cx="1974300" cy="553200"/>
          </a:xfrm>
          <a:prstGeom prst="rect">
            <a:avLst/>
          </a:prstGeom>
        </p:spPr>
        <p:txBody>
          <a:bodyPr spcFirstLastPara="1" wrap="square" lIns="91425" tIns="91425" rIns="91425" bIns="91425" anchor="t" anchorCtr="0">
            <a:noAutofit/>
          </a:bodyPr>
          <a:lstStyle/>
          <a:p>
            <a:pPr marL="0" lvl="0" indent="0" algn="r" rtl="0">
              <a:spcBef>
                <a:spcPts val="0"/>
              </a:spcBef>
              <a:spcAft>
                <a:spcPts val="1600"/>
              </a:spcAft>
              <a:buNone/>
            </a:pPr>
            <a:r>
              <a:rPr lang="en-US" sz="1200" dirty="0"/>
              <a:t>T</a:t>
            </a:r>
            <a:r>
              <a:rPr lang="en" sz="1200" dirty="0"/>
              <a:t>he best part!</a:t>
            </a:r>
            <a:endParaRPr sz="1200" dirty="0"/>
          </a:p>
        </p:txBody>
      </p:sp>
      <p:sp>
        <p:nvSpPr>
          <p:cNvPr id="338" name="Google Shape;338;p38"/>
          <p:cNvSpPr txBox="1">
            <a:spLocks noGrp="1"/>
          </p:cNvSpPr>
          <p:nvPr>
            <p:ph type="ctrTitle" idx="4294967295"/>
          </p:nvPr>
        </p:nvSpPr>
        <p:spPr>
          <a:xfrm>
            <a:off x="781692" y="3703416"/>
            <a:ext cx="1974300" cy="3315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r>
              <a:rPr lang="en" sz="1800" dirty="0"/>
              <a:t>CONVERSATION</a:t>
            </a:r>
            <a:endParaRPr sz="1800" dirty="0"/>
          </a:p>
        </p:txBody>
      </p:sp>
      <p:cxnSp>
        <p:nvCxnSpPr>
          <p:cNvPr id="339" name="Google Shape;339;p38"/>
          <p:cNvCxnSpPr/>
          <p:nvPr/>
        </p:nvCxnSpPr>
        <p:spPr>
          <a:xfrm>
            <a:off x="2892875" y="1805854"/>
            <a:ext cx="1082100" cy="600"/>
          </a:xfrm>
          <a:prstGeom prst="bentConnector3">
            <a:avLst>
              <a:gd name="adj1" fmla="val 50000"/>
            </a:avLst>
          </a:prstGeom>
          <a:noFill/>
          <a:ln w="19050" cap="flat" cmpd="sng">
            <a:solidFill>
              <a:schemeClr val="lt1"/>
            </a:solidFill>
            <a:prstDash val="solid"/>
            <a:round/>
            <a:headEnd type="none" w="med" len="med"/>
            <a:tailEnd type="none" w="med" len="med"/>
          </a:ln>
        </p:spPr>
      </p:cxnSp>
      <p:cxnSp>
        <p:nvCxnSpPr>
          <p:cNvPr id="340" name="Google Shape;340;p38"/>
          <p:cNvCxnSpPr/>
          <p:nvPr/>
        </p:nvCxnSpPr>
        <p:spPr>
          <a:xfrm>
            <a:off x="2892875" y="2976204"/>
            <a:ext cx="389100" cy="0"/>
          </a:xfrm>
          <a:prstGeom prst="straightConnector1">
            <a:avLst/>
          </a:prstGeom>
          <a:noFill/>
          <a:ln w="19050" cap="flat" cmpd="sng">
            <a:solidFill>
              <a:schemeClr val="lt1"/>
            </a:solidFill>
            <a:prstDash val="solid"/>
            <a:round/>
            <a:headEnd type="none" w="med" len="med"/>
            <a:tailEnd type="none" w="med" len="med"/>
          </a:ln>
        </p:spPr>
      </p:cxnSp>
      <p:cxnSp>
        <p:nvCxnSpPr>
          <p:cNvPr id="341" name="Google Shape;341;p38"/>
          <p:cNvCxnSpPr/>
          <p:nvPr/>
        </p:nvCxnSpPr>
        <p:spPr>
          <a:xfrm>
            <a:off x="2892875" y="4173904"/>
            <a:ext cx="1240200" cy="0"/>
          </a:xfrm>
          <a:prstGeom prst="straightConnector1">
            <a:avLst/>
          </a:prstGeom>
          <a:noFill/>
          <a:ln w="19050" cap="flat" cmpd="sng">
            <a:solidFill>
              <a:schemeClr val="lt1"/>
            </a:solidFill>
            <a:prstDash val="solid"/>
            <a:round/>
            <a:headEnd type="none" w="med" len="med"/>
            <a:tailEnd type="none" w="med" len="med"/>
          </a:ln>
        </p:spPr>
      </p:cxnSp>
      <p:cxnSp>
        <p:nvCxnSpPr>
          <p:cNvPr id="342" name="Google Shape;342;p38"/>
          <p:cNvCxnSpPr/>
          <p:nvPr/>
        </p:nvCxnSpPr>
        <p:spPr>
          <a:xfrm rot="10800000">
            <a:off x="5160550" y="1806154"/>
            <a:ext cx="1100400" cy="0"/>
          </a:xfrm>
          <a:prstGeom prst="straightConnector1">
            <a:avLst/>
          </a:prstGeom>
          <a:noFill/>
          <a:ln w="19050" cap="flat" cmpd="sng">
            <a:solidFill>
              <a:schemeClr val="lt1"/>
            </a:solidFill>
            <a:prstDash val="solid"/>
            <a:round/>
            <a:headEnd type="none" w="med" len="med"/>
            <a:tailEnd type="none" w="med" len="med"/>
          </a:ln>
        </p:spPr>
      </p:cxnSp>
      <p:cxnSp>
        <p:nvCxnSpPr>
          <p:cNvPr id="343" name="Google Shape;343;p38"/>
          <p:cNvCxnSpPr/>
          <p:nvPr/>
        </p:nvCxnSpPr>
        <p:spPr>
          <a:xfrm flipH="1">
            <a:off x="5862850" y="2976204"/>
            <a:ext cx="398100" cy="2400"/>
          </a:xfrm>
          <a:prstGeom prst="straightConnector1">
            <a:avLst/>
          </a:prstGeom>
          <a:noFill/>
          <a:ln w="19050" cap="flat" cmpd="sng">
            <a:solidFill>
              <a:schemeClr val="lt1"/>
            </a:solidFill>
            <a:prstDash val="solid"/>
            <a:round/>
            <a:headEnd type="none" w="med" len="med"/>
            <a:tailEnd type="none" w="med" len="med"/>
          </a:ln>
        </p:spPr>
      </p:cxnSp>
      <p:cxnSp>
        <p:nvCxnSpPr>
          <p:cNvPr id="344" name="Google Shape;344;p38"/>
          <p:cNvCxnSpPr/>
          <p:nvPr/>
        </p:nvCxnSpPr>
        <p:spPr>
          <a:xfrm rot="10800000">
            <a:off x="5014750" y="4173904"/>
            <a:ext cx="1246200" cy="0"/>
          </a:xfrm>
          <a:prstGeom prst="straightConnector1">
            <a:avLst/>
          </a:prstGeom>
          <a:noFill/>
          <a:ln w="19050" cap="flat" cmpd="sng">
            <a:solidFill>
              <a:schemeClr val="lt1"/>
            </a:solidFill>
            <a:prstDash val="solid"/>
            <a:round/>
            <a:headEnd type="none" w="med" len="med"/>
            <a:tailEnd type="none" w="med" len="med"/>
          </a:ln>
        </p:spPr>
      </p:cxnSp>
      <p:sp>
        <p:nvSpPr>
          <p:cNvPr id="345" name="Google Shape;345;p38"/>
          <p:cNvSpPr txBox="1">
            <a:spLocks noGrp="1"/>
          </p:cNvSpPr>
          <p:nvPr>
            <p:ph type="subTitle" idx="4294967295"/>
          </p:nvPr>
        </p:nvSpPr>
        <p:spPr>
          <a:xfrm>
            <a:off x="781683" y="1653979"/>
            <a:ext cx="1974300" cy="553200"/>
          </a:xfrm>
          <a:prstGeom prst="rect">
            <a:avLst/>
          </a:prstGeom>
        </p:spPr>
        <p:txBody>
          <a:bodyPr spcFirstLastPara="1" wrap="square" lIns="91425" tIns="91425" rIns="91425" bIns="91425" anchor="t" anchorCtr="0">
            <a:noAutofit/>
          </a:bodyPr>
          <a:lstStyle/>
          <a:p>
            <a:pPr marL="0" lvl="0" indent="0" algn="r" rtl="0">
              <a:spcBef>
                <a:spcPts val="0"/>
              </a:spcBef>
              <a:spcAft>
                <a:spcPts val="1600"/>
              </a:spcAft>
              <a:buNone/>
            </a:pPr>
            <a:r>
              <a:rPr lang="en-US" sz="1200" dirty="0"/>
              <a:t>Upload to Anchor, and promote on Instagram/Facebook</a:t>
            </a:r>
            <a:endParaRPr sz="1200" dirty="0"/>
          </a:p>
        </p:txBody>
      </p:sp>
      <p:pic>
        <p:nvPicPr>
          <p:cNvPr id="35" name="Picture 34" descr="Icon&#10;&#10;Description automatically generated">
            <a:extLst>
              <a:ext uri="{FF2B5EF4-FFF2-40B4-BE49-F238E27FC236}">
                <a16:creationId xmlns:a16="http://schemas.microsoft.com/office/drawing/2014/main" id="{CC2A8473-6674-774C-A4DE-26879BCF9EBC}"/>
              </a:ext>
            </a:extLst>
          </p:cNvPr>
          <p:cNvPicPr>
            <a:picLocks noChangeAspect="1"/>
          </p:cNvPicPr>
          <p:nvPr/>
        </p:nvPicPr>
        <p:blipFill>
          <a:blip r:embed="rId3"/>
          <a:stretch>
            <a:fillRect/>
          </a:stretch>
        </p:blipFill>
        <p:spPr>
          <a:xfrm>
            <a:off x="4089334" y="2430511"/>
            <a:ext cx="969989" cy="969989"/>
          </a:xfrm>
          <a:prstGeom prst="rect">
            <a:avLst/>
          </a:prstGeom>
        </p:spPr>
      </p:pic>
      <p:sp>
        <p:nvSpPr>
          <p:cNvPr id="37" name="Google Shape;269;p36">
            <a:extLst>
              <a:ext uri="{FF2B5EF4-FFF2-40B4-BE49-F238E27FC236}">
                <a16:creationId xmlns:a16="http://schemas.microsoft.com/office/drawing/2014/main" id="{C9F91D9F-4D53-EB42-8154-3B29D33FE0C6}"/>
              </a:ext>
            </a:extLst>
          </p:cNvPr>
          <p:cNvSpPr txBox="1">
            <a:spLocks/>
          </p:cNvSpPr>
          <p:nvPr/>
        </p:nvSpPr>
        <p:spPr>
          <a:xfrm>
            <a:off x="-989550" y="0"/>
            <a:ext cx="1979100" cy="12747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lt1"/>
              </a:buClr>
              <a:buSzPts val="2000"/>
              <a:buFont typeface="Barlow Condensed"/>
              <a:buNone/>
              <a:defRPr sz="2000" b="1" i="0" u="none" strike="noStrike" cap="none">
                <a:solidFill>
                  <a:schemeClr val="lt1"/>
                </a:solidFill>
                <a:latin typeface="Barlow Condensed"/>
                <a:ea typeface="Barlow Condensed"/>
                <a:cs typeface="Barlow Condensed"/>
                <a:sym typeface="Barlow Condensed"/>
              </a:defRPr>
            </a:lvl1pPr>
            <a:lvl2pPr marR="0" lvl="1" algn="ctr" rtl="0">
              <a:lnSpc>
                <a:spcPct val="100000"/>
              </a:lnSpc>
              <a:spcBef>
                <a:spcPts val="0"/>
              </a:spcBef>
              <a:spcAft>
                <a:spcPts val="0"/>
              </a:spcAft>
              <a:buClr>
                <a:schemeClr val="lt1"/>
              </a:buClr>
              <a:buSzPts val="2000"/>
              <a:buFont typeface="Arial"/>
              <a:buNone/>
              <a:defRPr sz="2000" b="0" i="0" u="none" strike="noStrike" cap="none">
                <a:solidFill>
                  <a:schemeClr val="lt1"/>
                </a:solidFill>
                <a:latin typeface="Arial"/>
                <a:ea typeface="Arial"/>
                <a:cs typeface="Arial"/>
                <a:sym typeface="Arial"/>
              </a:defRPr>
            </a:lvl2pPr>
            <a:lvl3pPr marR="0" lvl="2" algn="ctr" rtl="0">
              <a:lnSpc>
                <a:spcPct val="100000"/>
              </a:lnSpc>
              <a:spcBef>
                <a:spcPts val="0"/>
              </a:spcBef>
              <a:spcAft>
                <a:spcPts val="0"/>
              </a:spcAft>
              <a:buClr>
                <a:schemeClr val="lt1"/>
              </a:buClr>
              <a:buSzPts val="2000"/>
              <a:buFont typeface="Arial"/>
              <a:buNone/>
              <a:defRPr sz="2000" b="0" i="0" u="none" strike="noStrike" cap="none">
                <a:solidFill>
                  <a:schemeClr val="lt1"/>
                </a:solidFill>
                <a:latin typeface="Arial"/>
                <a:ea typeface="Arial"/>
                <a:cs typeface="Arial"/>
                <a:sym typeface="Arial"/>
              </a:defRPr>
            </a:lvl3pPr>
            <a:lvl4pPr marR="0" lvl="3" algn="ctr" rtl="0">
              <a:lnSpc>
                <a:spcPct val="100000"/>
              </a:lnSpc>
              <a:spcBef>
                <a:spcPts val="0"/>
              </a:spcBef>
              <a:spcAft>
                <a:spcPts val="0"/>
              </a:spcAft>
              <a:buClr>
                <a:schemeClr val="lt1"/>
              </a:buClr>
              <a:buSzPts val="2000"/>
              <a:buFont typeface="Arial"/>
              <a:buNone/>
              <a:defRPr sz="2000" b="0" i="0" u="none" strike="noStrike" cap="none">
                <a:solidFill>
                  <a:schemeClr val="lt1"/>
                </a:solidFill>
                <a:latin typeface="Arial"/>
                <a:ea typeface="Arial"/>
                <a:cs typeface="Arial"/>
                <a:sym typeface="Arial"/>
              </a:defRPr>
            </a:lvl4pPr>
            <a:lvl5pPr marR="0" lvl="4" algn="ctr" rtl="0">
              <a:lnSpc>
                <a:spcPct val="100000"/>
              </a:lnSpc>
              <a:spcBef>
                <a:spcPts val="0"/>
              </a:spcBef>
              <a:spcAft>
                <a:spcPts val="0"/>
              </a:spcAft>
              <a:buClr>
                <a:schemeClr val="lt1"/>
              </a:buClr>
              <a:buSzPts val="2000"/>
              <a:buFont typeface="Arial"/>
              <a:buNone/>
              <a:defRPr sz="2000" b="0" i="0" u="none" strike="noStrike" cap="none">
                <a:solidFill>
                  <a:schemeClr val="lt1"/>
                </a:solidFill>
                <a:latin typeface="Arial"/>
                <a:ea typeface="Arial"/>
                <a:cs typeface="Arial"/>
                <a:sym typeface="Arial"/>
              </a:defRPr>
            </a:lvl5pPr>
            <a:lvl6pPr marR="0" lvl="5" algn="ctr" rtl="0">
              <a:lnSpc>
                <a:spcPct val="100000"/>
              </a:lnSpc>
              <a:spcBef>
                <a:spcPts val="0"/>
              </a:spcBef>
              <a:spcAft>
                <a:spcPts val="0"/>
              </a:spcAft>
              <a:buClr>
                <a:schemeClr val="lt1"/>
              </a:buClr>
              <a:buSzPts val="2000"/>
              <a:buFont typeface="Arial"/>
              <a:buNone/>
              <a:defRPr sz="2000" b="0" i="0" u="none" strike="noStrike" cap="none">
                <a:solidFill>
                  <a:schemeClr val="lt1"/>
                </a:solidFill>
                <a:latin typeface="Arial"/>
                <a:ea typeface="Arial"/>
                <a:cs typeface="Arial"/>
                <a:sym typeface="Arial"/>
              </a:defRPr>
            </a:lvl6pPr>
            <a:lvl7pPr marR="0" lvl="6" algn="ctr" rtl="0">
              <a:lnSpc>
                <a:spcPct val="100000"/>
              </a:lnSpc>
              <a:spcBef>
                <a:spcPts val="0"/>
              </a:spcBef>
              <a:spcAft>
                <a:spcPts val="0"/>
              </a:spcAft>
              <a:buClr>
                <a:schemeClr val="lt1"/>
              </a:buClr>
              <a:buSzPts val="2000"/>
              <a:buFont typeface="Arial"/>
              <a:buNone/>
              <a:defRPr sz="2000" b="0" i="0" u="none" strike="noStrike" cap="none">
                <a:solidFill>
                  <a:schemeClr val="lt1"/>
                </a:solidFill>
                <a:latin typeface="Arial"/>
                <a:ea typeface="Arial"/>
                <a:cs typeface="Arial"/>
                <a:sym typeface="Arial"/>
              </a:defRPr>
            </a:lvl7pPr>
            <a:lvl8pPr marR="0" lvl="7" algn="ctr" rtl="0">
              <a:lnSpc>
                <a:spcPct val="100000"/>
              </a:lnSpc>
              <a:spcBef>
                <a:spcPts val="0"/>
              </a:spcBef>
              <a:spcAft>
                <a:spcPts val="0"/>
              </a:spcAft>
              <a:buClr>
                <a:schemeClr val="lt1"/>
              </a:buClr>
              <a:buSzPts val="2000"/>
              <a:buFont typeface="Arial"/>
              <a:buNone/>
              <a:defRPr sz="2000" b="0" i="0" u="none" strike="noStrike" cap="none">
                <a:solidFill>
                  <a:schemeClr val="lt1"/>
                </a:solidFill>
                <a:latin typeface="Arial"/>
                <a:ea typeface="Arial"/>
                <a:cs typeface="Arial"/>
                <a:sym typeface="Arial"/>
              </a:defRPr>
            </a:lvl8pPr>
            <a:lvl9pPr marR="0" lvl="8" algn="ctr" rtl="0">
              <a:lnSpc>
                <a:spcPct val="100000"/>
              </a:lnSpc>
              <a:spcBef>
                <a:spcPts val="0"/>
              </a:spcBef>
              <a:spcAft>
                <a:spcPts val="0"/>
              </a:spcAft>
              <a:buClr>
                <a:schemeClr val="lt1"/>
              </a:buClr>
              <a:buSzPts val="2000"/>
              <a:buFont typeface="Arial"/>
              <a:buNone/>
              <a:defRPr sz="2000" b="0" i="0" u="none" strike="noStrike" cap="none">
                <a:solidFill>
                  <a:schemeClr val="lt1"/>
                </a:solidFill>
                <a:latin typeface="Arial"/>
                <a:ea typeface="Arial"/>
                <a:cs typeface="Arial"/>
                <a:sym typeface="Arial"/>
              </a:defRPr>
            </a:lvl9pPr>
          </a:lstStyle>
          <a:p>
            <a:pPr algn="r"/>
            <a:r>
              <a:rPr lang="en" sz="7200" dirty="0"/>
              <a:t>03</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58"/>
        <p:cNvGrpSpPr/>
        <p:nvPr/>
      </p:nvGrpSpPr>
      <p:grpSpPr>
        <a:xfrm>
          <a:off x="0" y="0"/>
          <a:ext cx="0" cy="0"/>
          <a:chOff x="0" y="0"/>
          <a:chExt cx="0" cy="0"/>
        </a:xfrm>
      </p:grpSpPr>
      <p:sp>
        <p:nvSpPr>
          <p:cNvPr id="359" name="Google Shape;359;p40"/>
          <p:cNvSpPr txBox="1">
            <a:spLocks noGrp="1"/>
          </p:cNvSpPr>
          <p:nvPr>
            <p:ph type="subTitle" idx="1"/>
          </p:nvPr>
        </p:nvSpPr>
        <p:spPr>
          <a:xfrm>
            <a:off x="564666" y="1190956"/>
            <a:ext cx="3532800" cy="4638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dirty="0"/>
              <a:t>SOFTWARE</a:t>
            </a:r>
            <a:endParaRPr dirty="0"/>
          </a:p>
        </p:txBody>
      </p:sp>
      <p:sp>
        <p:nvSpPr>
          <p:cNvPr id="360" name="Google Shape;360;p40"/>
          <p:cNvSpPr txBox="1">
            <a:spLocks noGrp="1"/>
          </p:cNvSpPr>
          <p:nvPr>
            <p:ph type="body" idx="2"/>
          </p:nvPr>
        </p:nvSpPr>
        <p:spPr>
          <a:xfrm>
            <a:off x="564666" y="1536581"/>
            <a:ext cx="3532800" cy="2304000"/>
          </a:xfrm>
          <a:prstGeom prst="rect">
            <a:avLst/>
          </a:prstGeom>
        </p:spPr>
        <p:txBody>
          <a:bodyPr spcFirstLastPara="1" wrap="square" lIns="91425" tIns="91425" rIns="91425" bIns="91425" anchor="t" anchorCtr="0">
            <a:noAutofit/>
          </a:bodyPr>
          <a:lstStyle/>
          <a:p>
            <a:pPr marL="457200" lvl="0" indent="-317500" algn="l" rtl="0">
              <a:spcBef>
                <a:spcPts val="0"/>
              </a:spcBef>
              <a:spcAft>
                <a:spcPts val="0"/>
              </a:spcAft>
              <a:buSzPts val="1400"/>
              <a:buChar char="●"/>
            </a:pPr>
            <a:r>
              <a:rPr lang="en-US" dirty="0" err="1"/>
              <a:t>Anchor.fm</a:t>
            </a:r>
            <a:r>
              <a:rPr lang="en-US" dirty="0"/>
              <a:t> – Free Podcast Hosting</a:t>
            </a:r>
            <a:endParaRPr dirty="0"/>
          </a:p>
          <a:p>
            <a:pPr marL="457200" lvl="0" indent="-317500" algn="l" rtl="0">
              <a:spcBef>
                <a:spcPts val="1000"/>
              </a:spcBef>
              <a:spcAft>
                <a:spcPts val="0"/>
              </a:spcAft>
              <a:buSzPts val="1400"/>
              <a:buChar char="●"/>
            </a:pPr>
            <a:r>
              <a:rPr lang="en-US" dirty="0"/>
              <a:t>Instagram – Outreach/Publicity</a:t>
            </a:r>
            <a:endParaRPr dirty="0"/>
          </a:p>
          <a:p>
            <a:pPr marL="457200" lvl="0" indent="-317500" algn="l" rtl="0">
              <a:spcBef>
                <a:spcPts val="1000"/>
              </a:spcBef>
              <a:spcAft>
                <a:spcPts val="0"/>
              </a:spcAft>
              <a:buSzPts val="1400"/>
              <a:buChar char="●"/>
            </a:pPr>
            <a:r>
              <a:rPr lang="en-US" dirty="0"/>
              <a:t>Adobe Audition + Premiere Pro - Editing</a:t>
            </a:r>
            <a:endParaRPr dirty="0"/>
          </a:p>
          <a:p>
            <a:pPr marL="457200" lvl="0" indent="-317500" algn="l" rtl="0">
              <a:spcBef>
                <a:spcPts val="1000"/>
              </a:spcBef>
              <a:spcAft>
                <a:spcPts val="1000"/>
              </a:spcAft>
              <a:buSzPts val="1400"/>
              <a:buChar char="●"/>
            </a:pPr>
            <a:r>
              <a:rPr lang="en" dirty="0"/>
              <a:t>Zoom – Meetings</a:t>
            </a:r>
            <a:endParaRPr dirty="0"/>
          </a:p>
        </p:txBody>
      </p:sp>
      <p:sp>
        <p:nvSpPr>
          <p:cNvPr id="361" name="Google Shape;361;p40"/>
          <p:cNvSpPr txBox="1">
            <a:spLocks noGrp="1"/>
          </p:cNvSpPr>
          <p:nvPr>
            <p:ph type="ctrTitle"/>
          </p:nvPr>
        </p:nvSpPr>
        <p:spPr>
          <a:xfrm>
            <a:off x="759058" y="431150"/>
            <a:ext cx="2865300" cy="1006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MATERIALS</a:t>
            </a:r>
            <a:endParaRPr dirty="0"/>
          </a:p>
        </p:txBody>
      </p:sp>
      <p:sp>
        <p:nvSpPr>
          <p:cNvPr id="363" name="Google Shape;363;p40"/>
          <p:cNvSpPr/>
          <p:nvPr/>
        </p:nvSpPr>
        <p:spPr>
          <a:xfrm>
            <a:off x="7671525" y="2964250"/>
            <a:ext cx="2522100" cy="2522100"/>
          </a:xfrm>
          <a:prstGeom prst="ellipse">
            <a:avLst/>
          </a:prstGeom>
          <a:solidFill>
            <a:srgbClr val="6CC3DA">
              <a:alpha val="183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 name="Google Shape;364;p40"/>
          <p:cNvSpPr/>
          <p:nvPr/>
        </p:nvSpPr>
        <p:spPr>
          <a:xfrm>
            <a:off x="7319100" y="2347700"/>
            <a:ext cx="4093500" cy="4093500"/>
          </a:xfrm>
          <a:prstGeom prst="ellipse">
            <a:avLst/>
          </a:pr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 name="Google Shape;365;p40"/>
          <p:cNvSpPr/>
          <p:nvPr/>
        </p:nvSpPr>
        <p:spPr>
          <a:xfrm>
            <a:off x="7216400" y="-817450"/>
            <a:ext cx="2254800" cy="2254800"/>
          </a:xfrm>
          <a:prstGeom prst="ellipse">
            <a:avLst/>
          </a:pr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026" name="Picture 2" descr="Introducing the brand-new Anchor: a better-looking way to say it all">
            <a:extLst>
              <a:ext uri="{FF2B5EF4-FFF2-40B4-BE49-F238E27FC236}">
                <a16:creationId xmlns:a16="http://schemas.microsoft.com/office/drawing/2014/main" id="{93392B8E-8AC4-3E4A-BD4A-8CF0A60C455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8750" y="243202"/>
            <a:ext cx="2049158" cy="1152652"/>
          </a:xfrm>
          <a:prstGeom prst="rect">
            <a:avLst/>
          </a:prstGeom>
          <a:noFill/>
          <a:ln>
            <a:noFill/>
          </a:ln>
          <a:effectLst>
            <a:outerShdw blurRad="63500" sx="102000" sy="102000" algn="c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1B3BDA87-44DF-464B-A4B9-7E849128638A}"/>
              </a:ext>
            </a:extLst>
          </p:cNvPr>
          <p:cNvPicPr>
            <a:picLocks noChangeAspect="1"/>
          </p:cNvPicPr>
          <p:nvPr/>
        </p:nvPicPr>
        <p:blipFill>
          <a:blip r:embed="rId4"/>
          <a:stretch>
            <a:fillRect/>
          </a:stretch>
        </p:blipFill>
        <p:spPr>
          <a:xfrm>
            <a:off x="7165951" y="968541"/>
            <a:ext cx="1657333" cy="2758318"/>
          </a:xfrm>
          <a:prstGeom prst="rect">
            <a:avLst/>
          </a:prstGeom>
          <a:ln>
            <a:noFill/>
          </a:ln>
          <a:effectLst>
            <a:outerShdw blurRad="63500" sx="102000" sy="102000" algn="ctr" rotWithShape="0">
              <a:prstClr val="black">
                <a:alpha val="40000"/>
              </a:prstClr>
            </a:outerShdw>
          </a:effectLst>
        </p:spPr>
      </p:pic>
      <p:pic>
        <p:nvPicPr>
          <p:cNvPr id="4" name="Picture 3">
            <a:extLst>
              <a:ext uri="{FF2B5EF4-FFF2-40B4-BE49-F238E27FC236}">
                <a16:creationId xmlns:a16="http://schemas.microsoft.com/office/drawing/2014/main" id="{5E232295-B652-004D-9BCE-18B3450D76A0}"/>
              </a:ext>
            </a:extLst>
          </p:cNvPr>
          <p:cNvPicPr>
            <a:picLocks noChangeAspect="1"/>
          </p:cNvPicPr>
          <p:nvPr/>
        </p:nvPicPr>
        <p:blipFill>
          <a:blip r:embed="rId5"/>
          <a:stretch>
            <a:fillRect/>
          </a:stretch>
        </p:blipFill>
        <p:spPr>
          <a:xfrm>
            <a:off x="3613072" y="3178474"/>
            <a:ext cx="2756859" cy="1605667"/>
          </a:xfrm>
          <a:prstGeom prst="rect">
            <a:avLst/>
          </a:prstGeom>
          <a:ln>
            <a:noFill/>
          </a:ln>
          <a:effectLst>
            <a:outerShdw blurRad="63500" sx="102000" sy="102000" algn="ctr" rotWithShape="0">
              <a:prstClr val="black">
                <a:alpha val="40000"/>
              </a:prstClr>
            </a:outerShdw>
          </a:effectLst>
        </p:spPr>
      </p:pic>
      <p:pic>
        <p:nvPicPr>
          <p:cNvPr id="1036" name="Picture 12" descr="adobe-creative-cloud-logo - Hightail Blog">
            <a:extLst>
              <a:ext uri="{FF2B5EF4-FFF2-40B4-BE49-F238E27FC236}">
                <a16:creationId xmlns:a16="http://schemas.microsoft.com/office/drawing/2014/main" id="{A3F0DD11-AD4B-FE44-96D4-0778C985E35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795975" y="0"/>
            <a:ext cx="2675225" cy="778416"/>
          </a:xfrm>
          <a:prstGeom prst="rect">
            <a:avLst/>
          </a:prstGeom>
          <a:noFill/>
          <a:extLst>
            <a:ext uri="{909E8E84-426E-40DD-AFC4-6F175D3DCCD1}">
              <a14:hiddenFill xmlns:a14="http://schemas.microsoft.com/office/drawing/2010/main">
                <a:solidFill>
                  <a:srgbClr val="FFFFFF"/>
                </a:solidFill>
              </a14:hiddenFill>
            </a:ext>
          </a:extLst>
        </p:spPr>
      </p:pic>
      <p:sp>
        <p:nvSpPr>
          <p:cNvPr id="21" name="Google Shape;359;p40">
            <a:extLst>
              <a:ext uri="{FF2B5EF4-FFF2-40B4-BE49-F238E27FC236}">
                <a16:creationId xmlns:a16="http://schemas.microsoft.com/office/drawing/2014/main" id="{60134B55-D2E4-3041-8576-809535D8BDDF}"/>
              </a:ext>
            </a:extLst>
          </p:cNvPr>
          <p:cNvSpPr txBox="1">
            <a:spLocks/>
          </p:cNvSpPr>
          <p:nvPr/>
        </p:nvSpPr>
        <p:spPr>
          <a:xfrm>
            <a:off x="642573" y="3167858"/>
            <a:ext cx="3532800" cy="4638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L="457200" marR="0" lvl="0" indent="-342900" algn="l" rtl="0">
              <a:lnSpc>
                <a:spcPct val="100000"/>
              </a:lnSpc>
              <a:spcBef>
                <a:spcPts val="0"/>
              </a:spcBef>
              <a:spcAft>
                <a:spcPts val="0"/>
              </a:spcAft>
              <a:buClr>
                <a:schemeClr val="lt1"/>
              </a:buClr>
              <a:buSzPts val="2100"/>
              <a:buFont typeface="Barlow Condensed"/>
              <a:buNone/>
              <a:defRPr sz="2100" b="1" i="0" u="none" strike="noStrike" cap="none">
                <a:solidFill>
                  <a:schemeClr val="lt1"/>
                </a:solidFill>
                <a:latin typeface="Barlow Condensed"/>
                <a:ea typeface="Barlow Condensed"/>
                <a:cs typeface="Barlow Condensed"/>
                <a:sym typeface="Barlow Condensed"/>
              </a:defRPr>
            </a:lvl1pPr>
            <a:lvl2pPr marL="914400" marR="0" lvl="1" indent="-317500" algn="ctr" rtl="0">
              <a:lnSpc>
                <a:spcPct val="100000"/>
              </a:lnSpc>
              <a:spcBef>
                <a:spcPts val="0"/>
              </a:spcBef>
              <a:spcAft>
                <a:spcPts val="0"/>
              </a:spcAft>
              <a:buClr>
                <a:schemeClr val="lt1"/>
              </a:buClr>
              <a:buSzPts val="2100"/>
              <a:buFont typeface="Libre Franklin"/>
              <a:buNone/>
              <a:defRPr sz="2100" b="0" i="0" u="none" strike="noStrike" cap="none">
                <a:solidFill>
                  <a:schemeClr val="lt1"/>
                </a:solidFill>
                <a:latin typeface="Libre Franklin"/>
                <a:ea typeface="Libre Franklin"/>
                <a:cs typeface="Libre Franklin"/>
                <a:sym typeface="Libre Franklin"/>
              </a:defRPr>
            </a:lvl2pPr>
            <a:lvl3pPr marL="1371600" marR="0" lvl="2" indent="-317500" algn="ctr" rtl="0">
              <a:lnSpc>
                <a:spcPct val="100000"/>
              </a:lnSpc>
              <a:spcBef>
                <a:spcPts val="0"/>
              </a:spcBef>
              <a:spcAft>
                <a:spcPts val="0"/>
              </a:spcAft>
              <a:buClr>
                <a:schemeClr val="lt1"/>
              </a:buClr>
              <a:buSzPts val="2100"/>
              <a:buFont typeface="Libre Franklin"/>
              <a:buNone/>
              <a:defRPr sz="2100" b="0" i="0" u="none" strike="noStrike" cap="none">
                <a:solidFill>
                  <a:schemeClr val="lt1"/>
                </a:solidFill>
                <a:latin typeface="Libre Franklin"/>
                <a:ea typeface="Libre Franklin"/>
                <a:cs typeface="Libre Franklin"/>
                <a:sym typeface="Libre Franklin"/>
              </a:defRPr>
            </a:lvl3pPr>
            <a:lvl4pPr marL="1828800" marR="0" lvl="3" indent="-317500" algn="ctr" rtl="0">
              <a:lnSpc>
                <a:spcPct val="100000"/>
              </a:lnSpc>
              <a:spcBef>
                <a:spcPts val="0"/>
              </a:spcBef>
              <a:spcAft>
                <a:spcPts val="0"/>
              </a:spcAft>
              <a:buClr>
                <a:schemeClr val="lt1"/>
              </a:buClr>
              <a:buSzPts val="2100"/>
              <a:buFont typeface="Libre Franklin"/>
              <a:buNone/>
              <a:defRPr sz="2100" b="0" i="0" u="none" strike="noStrike" cap="none">
                <a:solidFill>
                  <a:schemeClr val="lt1"/>
                </a:solidFill>
                <a:latin typeface="Libre Franklin"/>
                <a:ea typeface="Libre Franklin"/>
                <a:cs typeface="Libre Franklin"/>
                <a:sym typeface="Libre Franklin"/>
              </a:defRPr>
            </a:lvl4pPr>
            <a:lvl5pPr marL="2286000" marR="0" lvl="4" indent="-317500" algn="ctr" rtl="0">
              <a:lnSpc>
                <a:spcPct val="100000"/>
              </a:lnSpc>
              <a:spcBef>
                <a:spcPts val="0"/>
              </a:spcBef>
              <a:spcAft>
                <a:spcPts val="0"/>
              </a:spcAft>
              <a:buClr>
                <a:schemeClr val="lt1"/>
              </a:buClr>
              <a:buSzPts val="2100"/>
              <a:buFont typeface="Libre Franklin"/>
              <a:buNone/>
              <a:defRPr sz="2100" b="0" i="0" u="none" strike="noStrike" cap="none">
                <a:solidFill>
                  <a:schemeClr val="lt1"/>
                </a:solidFill>
                <a:latin typeface="Libre Franklin"/>
                <a:ea typeface="Libre Franklin"/>
                <a:cs typeface="Libre Franklin"/>
                <a:sym typeface="Libre Franklin"/>
              </a:defRPr>
            </a:lvl5pPr>
            <a:lvl6pPr marL="2743200" marR="0" lvl="5" indent="-317500" algn="ctr" rtl="0">
              <a:lnSpc>
                <a:spcPct val="100000"/>
              </a:lnSpc>
              <a:spcBef>
                <a:spcPts val="0"/>
              </a:spcBef>
              <a:spcAft>
                <a:spcPts val="0"/>
              </a:spcAft>
              <a:buClr>
                <a:schemeClr val="lt1"/>
              </a:buClr>
              <a:buSzPts val="2100"/>
              <a:buFont typeface="Libre Franklin"/>
              <a:buNone/>
              <a:defRPr sz="2100" b="0" i="0" u="none" strike="noStrike" cap="none">
                <a:solidFill>
                  <a:schemeClr val="lt1"/>
                </a:solidFill>
                <a:latin typeface="Libre Franklin"/>
                <a:ea typeface="Libre Franklin"/>
                <a:cs typeface="Libre Franklin"/>
                <a:sym typeface="Libre Franklin"/>
              </a:defRPr>
            </a:lvl6pPr>
            <a:lvl7pPr marL="3200400" marR="0" lvl="6" indent="-317500" algn="ctr" rtl="0">
              <a:lnSpc>
                <a:spcPct val="100000"/>
              </a:lnSpc>
              <a:spcBef>
                <a:spcPts val="0"/>
              </a:spcBef>
              <a:spcAft>
                <a:spcPts val="0"/>
              </a:spcAft>
              <a:buClr>
                <a:schemeClr val="lt1"/>
              </a:buClr>
              <a:buSzPts val="2100"/>
              <a:buFont typeface="Libre Franklin"/>
              <a:buNone/>
              <a:defRPr sz="2100" b="0" i="0" u="none" strike="noStrike" cap="none">
                <a:solidFill>
                  <a:schemeClr val="lt1"/>
                </a:solidFill>
                <a:latin typeface="Libre Franklin"/>
                <a:ea typeface="Libre Franklin"/>
                <a:cs typeface="Libre Franklin"/>
                <a:sym typeface="Libre Franklin"/>
              </a:defRPr>
            </a:lvl7pPr>
            <a:lvl8pPr marL="3657600" marR="0" lvl="7" indent="-317500" algn="ctr" rtl="0">
              <a:lnSpc>
                <a:spcPct val="100000"/>
              </a:lnSpc>
              <a:spcBef>
                <a:spcPts val="0"/>
              </a:spcBef>
              <a:spcAft>
                <a:spcPts val="0"/>
              </a:spcAft>
              <a:buClr>
                <a:schemeClr val="lt1"/>
              </a:buClr>
              <a:buSzPts val="2100"/>
              <a:buFont typeface="Libre Franklin"/>
              <a:buNone/>
              <a:defRPr sz="2100" b="0" i="0" u="none" strike="noStrike" cap="none">
                <a:solidFill>
                  <a:schemeClr val="lt1"/>
                </a:solidFill>
                <a:latin typeface="Libre Franklin"/>
                <a:ea typeface="Libre Franklin"/>
                <a:cs typeface="Libre Franklin"/>
                <a:sym typeface="Libre Franklin"/>
              </a:defRPr>
            </a:lvl8pPr>
            <a:lvl9pPr marL="4114800" marR="0" lvl="8" indent="-317500" algn="ctr" rtl="0">
              <a:lnSpc>
                <a:spcPct val="100000"/>
              </a:lnSpc>
              <a:spcBef>
                <a:spcPts val="0"/>
              </a:spcBef>
              <a:spcAft>
                <a:spcPts val="0"/>
              </a:spcAft>
              <a:buClr>
                <a:schemeClr val="lt1"/>
              </a:buClr>
              <a:buSzPts val="2100"/>
              <a:buFont typeface="Libre Franklin"/>
              <a:buNone/>
              <a:defRPr sz="2100" b="0" i="0" u="none" strike="noStrike" cap="none">
                <a:solidFill>
                  <a:schemeClr val="lt1"/>
                </a:solidFill>
                <a:latin typeface="Libre Franklin"/>
                <a:ea typeface="Libre Franklin"/>
                <a:cs typeface="Libre Franklin"/>
                <a:sym typeface="Libre Franklin"/>
              </a:defRPr>
            </a:lvl9pPr>
          </a:lstStyle>
          <a:p>
            <a:pPr marL="0" indent="0"/>
            <a:r>
              <a:rPr lang="en-US" dirty="0"/>
              <a:t>HARDWARE</a:t>
            </a:r>
          </a:p>
        </p:txBody>
      </p:sp>
      <p:sp>
        <p:nvSpPr>
          <p:cNvPr id="22" name="Google Shape;360;p40">
            <a:extLst>
              <a:ext uri="{FF2B5EF4-FFF2-40B4-BE49-F238E27FC236}">
                <a16:creationId xmlns:a16="http://schemas.microsoft.com/office/drawing/2014/main" id="{E67DE13B-2386-2F47-9E37-AE7EAC46EDB0}"/>
              </a:ext>
            </a:extLst>
          </p:cNvPr>
          <p:cNvSpPr txBox="1">
            <a:spLocks/>
          </p:cNvSpPr>
          <p:nvPr/>
        </p:nvSpPr>
        <p:spPr>
          <a:xfrm>
            <a:off x="619700" y="3488745"/>
            <a:ext cx="3532800" cy="23040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lt1"/>
              </a:buClr>
              <a:buSzPts val="1400"/>
              <a:buFont typeface="Libre Franklin"/>
              <a:buChar char="●"/>
              <a:defRPr sz="1400" b="0" i="0" u="none" strike="noStrike" cap="none">
                <a:solidFill>
                  <a:schemeClr val="lt1"/>
                </a:solidFill>
                <a:latin typeface="Libre Franklin"/>
                <a:ea typeface="Libre Franklin"/>
                <a:cs typeface="Libre Franklin"/>
                <a:sym typeface="Libre Franklin"/>
              </a:defRPr>
            </a:lvl1pPr>
            <a:lvl2pPr marL="914400" marR="0" lvl="1" indent="-317500" algn="l" rtl="0">
              <a:lnSpc>
                <a:spcPct val="100000"/>
              </a:lnSpc>
              <a:spcBef>
                <a:spcPts val="1600"/>
              </a:spcBef>
              <a:spcAft>
                <a:spcPts val="0"/>
              </a:spcAft>
              <a:buClr>
                <a:schemeClr val="lt1"/>
              </a:buClr>
              <a:buSzPts val="1400"/>
              <a:buFont typeface="Libre Franklin"/>
              <a:buChar char="○"/>
              <a:defRPr sz="1400" b="0" i="0" u="none" strike="noStrike" cap="none">
                <a:solidFill>
                  <a:schemeClr val="lt1"/>
                </a:solidFill>
                <a:latin typeface="Libre Franklin"/>
                <a:ea typeface="Libre Franklin"/>
                <a:cs typeface="Libre Franklin"/>
                <a:sym typeface="Libre Franklin"/>
              </a:defRPr>
            </a:lvl2pPr>
            <a:lvl3pPr marL="1371600" marR="0" lvl="2" indent="-317500" algn="l" rtl="0">
              <a:lnSpc>
                <a:spcPct val="100000"/>
              </a:lnSpc>
              <a:spcBef>
                <a:spcPts val="1600"/>
              </a:spcBef>
              <a:spcAft>
                <a:spcPts val="0"/>
              </a:spcAft>
              <a:buClr>
                <a:schemeClr val="lt1"/>
              </a:buClr>
              <a:buSzPts val="1400"/>
              <a:buFont typeface="Libre Franklin"/>
              <a:buChar char="■"/>
              <a:defRPr sz="1400" b="0" i="0" u="none" strike="noStrike" cap="none">
                <a:solidFill>
                  <a:schemeClr val="lt1"/>
                </a:solidFill>
                <a:latin typeface="Libre Franklin"/>
                <a:ea typeface="Libre Franklin"/>
                <a:cs typeface="Libre Franklin"/>
                <a:sym typeface="Libre Franklin"/>
              </a:defRPr>
            </a:lvl3pPr>
            <a:lvl4pPr marL="1828800" marR="0" lvl="3" indent="-317500" algn="l" rtl="0">
              <a:lnSpc>
                <a:spcPct val="100000"/>
              </a:lnSpc>
              <a:spcBef>
                <a:spcPts val="1600"/>
              </a:spcBef>
              <a:spcAft>
                <a:spcPts val="0"/>
              </a:spcAft>
              <a:buClr>
                <a:schemeClr val="lt1"/>
              </a:buClr>
              <a:buSzPts val="1400"/>
              <a:buFont typeface="Libre Franklin"/>
              <a:buChar char="●"/>
              <a:defRPr sz="1400" b="0" i="0" u="none" strike="noStrike" cap="none">
                <a:solidFill>
                  <a:schemeClr val="lt1"/>
                </a:solidFill>
                <a:latin typeface="Libre Franklin"/>
                <a:ea typeface="Libre Franklin"/>
                <a:cs typeface="Libre Franklin"/>
                <a:sym typeface="Libre Franklin"/>
              </a:defRPr>
            </a:lvl4pPr>
            <a:lvl5pPr marL="2286000" marR="0" lvl="4" indent="-317500" algn="l" rtl="0">
              <a:lnSpc>
                <a:spcPct val="100000"/>
              </a:lnSpc>
              <a:spcBef>
                <a:spcPts val="1600"/>
              </a:spcBef>
              <a:spcAft>
                <a:spcPts val="0"/>
              </a:spcAft>
              <a:buClr>
                <a:schemeClr val="lt1"/>
              </a:buClr>
              <a:buSzPts val="1400"/>
              <a:buFont typeface="Libre Franklin"/>
              <a:buChar char="○"/>
              <a:defRPr sz="1400" b="0" i="0" u="none" strike="noStrike" cap="none">
                <a:solidFill>
                  <a:schemeClr val="lt1"/>
                </a:solidFill>
                <a:latin typeface="Libre Franklin"/>
                <a:ea typeface="Libre Franklin"/>
                <a:cs typeface="Libre Franklin"/>
                <a:sym typeface="Libre Franklin"/>
              </a:defRPr>
            </a:lvl5pPr>
            <a:lvl6pPr marL="2743200" marR="0" lvl="5" indent="-317500" algn="l" rtl="0">
              <a:lnSpc>
                <a:spcPct val="100000"/>
              </a:lnSpc>
              <a:spcBef>
                <a:spcPts val="1600"/>
              </a:spcBef>
              <a:spcAft>
                <a:spcPts val="0"/>
              </a:spcAft>
              <a:buClr>
                <a:schemeClr val="lt1"/>
              </a:buClr>
              <a:buSzPts val="1400"/>
              <a:buFont typeface="Libre Franklin"/>
              <a:buChar char="■"/>
              <a:defRPr sz="1400" b="0" i="0" u="none" strike="noStrike" cap="none">
                <a:solidFill>
                  <a:schemeClr val="lt1"/>
                </a:solidFill>
                <a:latin typeface="Libre Franklin"/>
                <a:ea typeface="Libre Franklin"/>
                <a:cs typeface="Libre Franklin"/>
                <a:sym typeface="Libre Franklin"/>
              </a:defRPr>
            </a:lvl6pPr>
            <a:lvl7pPr marL="3200400" marR="0" lvl="6" indent="-317500" algn="l" rtl="0">
              <a:lnSpc>
                <a:spcPct val="100000"/>
              </a:lnSpc>
              <a:spcBef>
                <a:spcPts val="1600"/>
              </a:spcBef>
              <a:spcAft>
                <a:spcPts val="0"/>
              </a:spcAft>
              <a:buClr>
                <a:schemeClr val="lt1"/>
              </a:buClr>
              <a:buSzPts val="1400"/>
              <a:buFont typeface="Libre Franklin"/>
              <a:buChar char="●"/>
              <a:defRPr sz="1400" b="0" i="0" u="none" strike="noStrike" cap="none">
                <a:solidFill>
                  <a:schemeClr val="lt1"/>
                </a:solidFill>
                <a:latin typeface="Libre Franklin"/>
                <a:ea typeface="Libre Franklin"/>
                <a:cs typeface="Libre Franklin"/>
                <a:sym typeface="Libre Franklin"/>
              </a:defRPr>
            </a:lvl7pPr>
            <a:lvl8pPr marL="3657600" marR="0" lvl="7" indent="-317500" algn="l" rtl="0">
              <a:lnSpc>
                <a:spcPct val="100000"/>
              </a:lnSpc>
              <a:spcBef>
                <a:spcPts val="1600"/>
              </a:spcBef>
              <a:spcAft>
                <a:spcPts val="0"/>
              </a:spcAft>
              <a:buClr>
                <a:schemeClr val="lt1"/>
              </a:buClr>
              <a:buSzPts val="1400"/>
              <a:buFont typeface="Libre Franklin"/>
              <a:buChar char="○"/>
              <a:defRPr sz="1400" b="0" i="0" u="none" strike="noStrike" cap="none">
                <a:solidFill>
                  <a:schemeClr val="lt1"/>
                </a:solidFill>
                <a:latin typeface="Libre Franklin"/>
                <a:ea typeface="Libre Franklin"/>
                <a:cs typeface="Libre Franklin"/>
                <a:sym typeface="Libre Franklin"/>
              </a:defRPr>
            </a:lvl8pPr>
            <a:lvl9pPr marL="4114800" marR="0" lvl="8" indent="-317500" algn="l" rtl="0">
              <a:lnSpc>
                <a:spcPct val="100000"/>
              </a:lnSpc>
              <a:spcBef>
                <a:spcPts val="1600"/>
              </a:spcBef>
              <a:spcAft>
                <a:spcPts val="1600"/>
              </a:spcAft>
              <a:buClr>
                <a:schemeClr val="lt1"/>
              </a:buClr>
              <a:buSzPts val="1400"/>
              <a:buFont typeface="Libre Franklin"/>
              <a:buChar char="■"/>
              <a:defRPr sz="1400" b="0" i="0" u="none" strike="noStrike" cap="none">
                <a:solidFill>
                  <a:schemeClr val="lt1"/>
                </a:solidFill>
                <a:latin typeface="Libre Franklin"/>
                <a:ea typeface="Libre Franklin"/>
                <a:cs typeface="Libre Franklin"/>
                <a:sym typeface="Libre Franklin"/>
              </a:defRPr>
            </a:lvl9pPr>
          </a:lstStyle>
          <a:p>
            <a:r>
              <a:rPr lang="en-US" dirty="0"/>
              <a:t>Microphone</a:t>
            </a:r>
          </a:p>
          <a:p>
            <a:r>
              <a:rPr lang="en-US" dirty="0"/>
              <a:t>Laptop</a:t>
            </a:r>
          </a:p>
          <a:p>
            <a:r>
              <a:rPr lang="en-US" dirty="0"/>
              <a:t>Camera</a:t>
            </a:r>
            <a:br>
              <a:rPr lang="en-US" dirty="0"/>
            </a:br>
            <a:endParaRPr lang="en-US" dirty="0"/>
          </a:p>
        </p:txBody>
      </p:sp>
      <p:grpSp>
        <p:nvGrpSpPr>
          <p:cNvPr id="23" name="Google Shape;13481;p72">
            <a:extLst>
              <a:ext uri="{FF2B5EF4-FFF2-40B4-BE49-F238E27FC236}">
                <a16:creationId xmlns:a16="http://schemas.microsoft.com/office/drawing/2014/main" id="{F7E1436D-6627-6E47-ABA9-01E4C70A5082}"/>
              </a:ext>
            </a:extLst>
          </p:cNvPr>
          <p:cNvGrpSpPr/>
          <p:nvPr/>
        </p:nvGrpSpPr>
        <p:grpSpPr>
          <a:xfrm>
            <a:off x="8309331" y="3813693"/>
            <a:ext cx="668482" cy="798358"/>
            <a:chOff x="1635875" y="237775"/>
            <a:chExt cx="4370250" cy="5219325"/>
          </a:xfrm>
          <a:solidFill>
            <a:schemeClr val="accent6"/>
          </a:solidFill>
        </p:grpSpPr>
        <p:sp>
          <p:nvSpPr>
            <p:cNvPr id="24" name="Google Shape;13482;p72">
              <a:extLst>
                <a:ext uri="{FF2B5EF4-FFF2-40B4-BE49-F238E27FC236}">
                  <a16:creationId xmlns:a16="http://schemas.microsoft.com/office/drawing/2014/main" id="{19230BBA-11C0-6443-A83D-41A4255E4DF4}"/>
                </a:ext>
              </a:extLst>
            </p:cNvPr>
            <p:cNvSpPr/>
            <p:nvPr/>
          </p:nvSpPr>
          <p:spPr>
            <a:xfrm>
              <a:off x="3572675" y="2020200"/>
              <a:ext cx="583925" cy="556900"/>
            </a:xfrm>
            <a:custGeom>
              <a:avLst/>
              <a:gdLst/>
              <a:ahLst/>
              <a:cxnLst/>
              <a:rect l="l" t="t" r="r" b="b"/>
              <a:pathLst>
                <a:path w="23357" h="22276" extrusionOk="0">
                  <a:moveTo>
                    <a:pt x="11172" y="6159"/>
                  </a:moveTo>
                  <a:cubicBezTo>
                    <a:pt x="12402" y="6159"/>
                    <a:pt x="13657" y="6612"/>
                    <a:pt x="14680" y="7624"/>
                  </a:cubicBezTo>
                  <a:cubicBezTo>
                    <a:pt x="16604" y="9582"/>
                    <a:pt x="16604" y="12746"/>
                    <a:pt x="14680" y="14670"/>
                  </a:cubicBezTo>
                  <a:lnTo>
                    <a:pt x="14680" y="14703"/>
                  </a:lnTo>
                  <a:cubicBezTo>
                    <a:pt x="13658" y="15714"/>
                    <a:pt x="12405" y="16167"/>
                    <a:pt x="11177" y="16167"/>
                  </a:cubicBezTo>
                  <a:cubicBezTo>
                    <a:pt x="8601" y="16167"/>
                    <a:pt x="6133" y="14173"/>
                    <a:pt x="6133" y="11147"/>
                  </a:cubicBezTo>
                  <a:cubicBezTo>
                    <a:pt x="6133" y="8145"/>
                    <a:pt x="8598" y="6159"/>
                    <a:pt x="11172" y="6159"/>
                  </a:cubicBezTo>
                  <a:close/>
                  <a:moveTo>
                    <a:pt x="11218" y="1"/>
                  </a:moveTo>
                  <a:cubicBezTo>
                    <a:pt x="5493" y="1"/>
                    <a:pt x="1" y="4440"/>
                    <a:pt x="1" y="11147"/>
                  </a:cubicBezTo>
                  <a:cubicBezTo>
                    <a:pt x="1" y="15649"/>
                    <a:pt x="2708" y="19694"/>
                    <a:pt x="6883" y="21423"/>
                  </a:cubicBezTo>
                  <a:cubicBezTo>
                    <a:pt x="8258" y="21996"/>
                    <a:pt x="9705" y="22276"/>
                    <a:pt x="11142" y="22276"/>
                  </a:cubicBezTo>
                  <a:cubicBezTo>
                    <a:pt x="14033" y="22276"/>
                    <a:pt x="16882" y="21145"/>
                    <a:pt x="19018" y="19009"/>
                  </a:cubicBezTo>
                  <a:cubicBezTo>
                    <a:pt x="23356" y="14670"/>
                    <a:pt x="23356" y="7624"/>
                    <a:pt x="19018" y="3286"/>
                  </a:cubicBezTo>
                  <a:cubicBezTo>
                    <a:pt x="16749" y="1017"/>
                    <a:pt x="13957" y="1"/>
                    <a:pt x="1121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3483;p72">
              <a:extLst>
                <a:ext uri="{FF2B5EF4-FFF2-40B4-BE49-F238E27FC236}">
                  <a16:creationId xmlns:a16="http://schemas.microsoft.com/office/drawing/2014/main" id="{007CEAB0-998B-6C4C-A48C-22E68BBC9953}"/>
                </a:ext>
              </a:extLst>
            </p:cNvPr>
            <p:cNvSpPr/>
            <p:nvPr/>
          </p:nvSpPr>
          <p:spPr>
            <a:xfrm>
              <a:off x="1635875" y="237775"/>
              <a:ext cx="4370250" cy="5219325"/>
            </a:xfrm>
            <a:custGeom>
              <a:avLst/>
              <a:gdLst/>
              <a:ahLst/>
              <a:cxnLst/>
              <a:rect l="l" t="t" r="r" b="b"/>
              <a:pathLst>
                <a:path w="174810" h="208773" extrusionOk="0">
                  <a:moveTo>
                    <a:pt x="18855" y="146249"/>
                  </a:moveTo>
                  <a:lnTo>
                    <a:pt x="24792" y="152218"/>
                  </a:lnTo>
                  <a:lnTo>
                    <a:pt x="14875" y="160863"/>
                  </a:lnTo>
                  <a:lnTo>
                    <a:pt x="10178" y="156198"/>
                  </a:lnTo>
                  <a:lnTo>
                    <a:pt x="18855" y="146249"/>
                  </a:lnTo>
                  <a:close/>
                  <a:moveTo>
                    <a:pt x="90749" y="190905"/>
                  </a:moveTo>
                  <a:lnTo>
                    <a:pt x="95479" y="195603"/>
                  </a:lnTo>
                  <a:lnTo>
                    <a:pt x="88531" y="200855"/>
                  </a:lnTo>
                  <a:lnTo>
                    <a:pt x="85530" y="197853"/>
                  </a:lnTo>
                  <a:lnTo>
                    <a:pt x="90749" y="190905"/>
                  </a:lnTo>
                  <a:close/>
                  <a:moveTo>
                    <a:pt x="132129" y="0"/>
                  </a:moveTo>
                  <a:cubicBezTo>
                    <a:pt x="124550" y="0"/>
                    <a:pt x="116929" y="2213"/>
                    <a:pt x="110288" y="6734"/>
                  </a:cubicBezTo>
                  <a:cubicBezTo>
                    <a:pt x="108853" y="7712"/>
                    <a:pt x="108494" y="9637"/>
                    <a:pt x="109473" y="11040"/>
                  </a:cubicBezTo>
                  <a:cubicBezTo>
                    <a:pt x="110062" y="11914"/>
                    <a:pt x="111032" y="12383"/>
                    <a:pt x="112019" y="12383"/>
                  </a:cubicBezTo>
                  <a:cubicBezTo>
                    <a:pt x="112615" y="12383"/>
                    <a:pt x="113217" y="12211"/>
                    <a:pt x="113746" y="11855"/>
                  </a:cubicBezTo>
                  <a:cubicBezTo>
                    <a:pt x="119348" y="8059"/>
                    <a:pt x="125738" y="6222"/>
                    <a:pt x="132075" y="6222"/>
                  </a:cubicBezTo>
                  <a:cubicBezTo>
                    <a:pt x="141530" y="6222"/>
                    <a:pt x="150867" y="10312"/>
                    <a:pt x="157293" y="18085"/>
                  </a:cubicBezTo>
                  <a:cubicBezTo>
                    <a:pt x="168058" y="31068"/>
                    <a:pt x="167177" y="50085"/>
                    <a:pt x="155303" y="62057"/>
                  </a:cubicBezTo>
                  <a:cubicBezTo>
                    <a:pt x="144310" y="73050"/>
                    <a:pt x="135373" y="78432"/>
                    <a:pt x="128001" y="78432"/>
                  </a:cubicBezTo>
                  <a:cubicBezTo>
                    <a:pt x="125293" y="78400"/>
                    <a:pt x="122651" y="77715"/>
                    <a:pt x="120302" y="76377"/>
                  </a:cubicBezTo>
                  <a:lnTo>
                    <a:pt x="120204" y="76344"/>
                  </a:lnTo>
                  <a:cubicBezTo>
                    <a:pt x="116029" y="74028"/>
                    <a:pt x="112180" y="70147"/>
                    <a:pt x="108135" y="66069"/>
                  </a:cubicBezTo>
                  <a:lnTo>
                    <a:pt x="106569" y="64503"/>
                  </a:lnTo>
                  <a:lnTo>
                    <a:pt x="105036" y="62970"/>
                  </a:lnTo>
                  <a:cubicBezTo>
                    <a:pt x="100959" y="58925"/>
                    <a:pt x="97110" y="55109"/>
                    <a:pt x="94826" y="50803"/>
                  </a:cubicBezTo>
                  <a:cubicBezTo>
                    <a:pt x="94794" y="50705"/>
                    <a:pt x="94728" y="50640"/>
                    <a:pt x="94696" y="50575"/>
                  </a:cubicBezTo>
                  <a:cubicBezTo>
                    <a:pt x="91010" y="43333"/>
                    <a:pt x="91956" y="34819"/>
                    <a:pt x="103797" y="21315"/>
                  </a:cubicBezTo>
                  <a:cubicBezTo>
                    <a:pt x="104906" y="20010"/>
                    <a:pt x="104775" y="18085"/>
                    <a:pt x="103503" y="16976"/>
                  </a:cubicBezTo>
                  <a:cubicBezTo>
                    <a:pt x="102924" y="16471"/>
                    <a:pt x="102202" y="16223"/>
                    <a:pt x="101483" y="16223"/>
                  </a:cubicBezTo>
                  <a:cubicBezTo>
                    <a:pt x="100624" y="16223"/>
                    <a:pt x="99769" y="16577"/>
                    <a:pt x="99165" y="17270"/>
                  </a:cubicBezTo>
                  <a:cubicBezTo>
                    <a:pt x="88987" y="28915"/>
                    <a:pt x="85171" y="38538"/>
                    <a:pt x="87161" y="47639"/>
                  </a:cubicBezTo>
                  <a:cubicBezTo>
                    <a:pt x="87454" y="49042"/>
                    <a:pt x="87911" y="50412"/>
                    <a:pt x="88466" y="51749"/>
                  </a:cubicBezTo>
                  <a:lnTo>
                    <a:pt x="16898" y="134799"/>
                  </a:lnTo>
                  <a:cubicBezTo>
                    <a:pt x="15430" y="136496"/>
                    <a:pt x="14843" y="138779"/>
                    <a:pt x="15300" y="140964"/>
                  </a:cubicBezTo>
                  <a:lnTo>
                    <a:pt x="5350" y="152381"/>
                  </a:lnTo>
                  <a:cubicBezTo>
                    <a:pt x="3361" y="154665"/>
                    <a:pt x="3459" y="158122"/>
                    <a:pt x="5611" y="160275"/>
                  </a:cubicBezTo>
                  <a:lnTo>
                    <a:pt x="6166" y="160830"/>
                  </a:lnTo>
                  <a:cubicBezTo>
                    <a:pt x="1" y="169963"/>
                    <a:pt x="1143" y="182163"/>
                    <a:pt x="8939" y="189992"/>
                  </a:cubicBezTo>
                  <a:lnTo>
                    <a:pt x="10831" y="191884"/>
                  </a:lnTo>
                  <a:cubicBezTo>
                    <a:pt x="15332" y="196369"/>
                    <a:pt x="21220" y="198612"/>
                    <a:pt x="27104" y="198612"/>
                  </a:cubicBezTo>
                  <a:cubicBezTo>
                    <a:pt x="32988" y="198612"/>
                    <a:pt x="38867" y="196369"/>
                    <a:pt x="43352" y="191884"/>
                  </a:cubicBezTo>
                  <a:lnTo>
                    <a:pt x="76135" y="159101"/>
                  </a:lnTo>
                  <a:cubicBezTo>
                    <a:pt x="79368" y="155770"/>
                    <a:pt x="83668" y="154097"/>
                    <a:pt x="87964" y="154097"/>
                  </a:cubicBezTo>
                  <a:cubicBezTo>
                    <a:pt x="92165" y="154097"/>
                    <a:pt x="96363" y="155696"/>
                    <a:pt x="99556" y="158905"/>
                  </a:cubicBezTo>
                  <a:cubicBezTo>
                    <a:pt x="106048" y="165397"/>
                    <a:pt x="105982" y="175933"/>
                    <a:pt x="99393" y="182326"/>
                  </a:cubicBezTo>
                  <a:lnTo>
                    <a:pt x="95153" y="186600"/>
                  </a:lnTo>
                  <a:lnTo>
                    <a:pt x="94859" y="186306"/>
                  </a:lnTo>
                  <a:cubicBezTo>
                    <a:pt x="93710" y="185157"/>
                    <a:pt x="92220" y="184595"/>
                    <a:pt x="90735" y="184595"/>
                  </a:cubicBezTo>
                  <a:cubicBezTo>
                    <a:pt x="88974" y="184595"/>
                    <a:pt x="87220" y="185386"/>
                    <a:pt x="86052" y="186926"/>
                  </a:cubicBezTo>
                  <a:lnTo>
                    <a:pt x="80474" y="194363"/>
                  </a:lnTo>
                  <a:cubicBezTo>
                    <a:pt x="78908" y="196483"/>
                    <a:pt x="78908" y="199387"/>
                    <a:pt x="80539" y="201474"/>
                  </a:cubicBezTo>
                  <a:lnTo>
                    <a:pt x="78484" y="203529"/>
                  </a:lnTo>
                  <a:cubicBezTo>
                    <a:pt x="77277" y="204736"/>
                    <a:pt x="77277" y="206693"/>
                    <a:pt x="78484" y="207868"/>
                  </a:cubicBezTo>
                  <a:cubicBezTo>
                    <a:pt x="79087" y="208471"/>
                    <a:pt x="79878" y="208773"/>
                    <a:pt x="80665" y="208773"/>
                  </a:cubicBezTo>
                  <a:cubicBezTo>
                    <a:pt x="81452" y="208773"/>
                    <a:pt x="82235" y="208471"/>
                    <a:pt x="82822" y="207868"/>
                  </a:cubicBezTo>
                  <a:lnTo>
                    <a:pt x="84910" y="205813"/>
                  </a:lnTo>
                  <a:cubicBezTo>
                    <a:pt x="85958" y="206645"/>
                    <a:pt x="87236" y="207061"/>
                    <a:pt x="88518" y="207061"/>
                  </a:cubicBezTo>
                  <a:cubicBezTo>
                    <a:pt x="89748" y="207061"/>
                    <a:pt x="90983" y="206677"/>
                    <a:pt x="92021" y="205911"/>
                  </a:cubicBezTo>
                  <a:lnTo>
                    <a:pt x="99458" y="200300"/>
                  </a:lnTo>
                  <a:cubicBezTo>
                    <a:pt x="102264" y="198180"/>
                    <a:pt x="102557" y="194004"/>
                    <a:pt x="100046" y="191493"/>
                  </a:cubicBezTo>
                  <a:lnTo>
                    <a:pt x="99491" y="190938"/>
                  </a:lnTo>
                  <a:lnTo>
                    <a:pt x="103764" y="186697"/>
                  </a:lnTo>
                  <a:cubicBezTo>
                    <a:pt x="112408" y="177825"/>
                    <a:pt x="112311" y="163700"/>
                    <a:pt x="103568" y="154926"/>
                  </a:cubicBezTo>
                  <a:cubicBezTo>
                    <a:pt x="99169" y="150526"/>
                    <a:pt x="93397" y="148324"/>
                    <a:pt x="87623" y="148324"/>
                  </a:cubicBezTo>
                  <a:cubicBezTo>
                    <a:pt x="81923" y="148324"/>
                    <a:pt x="76220" y="150469"/>
                    <a:pt x="71829" y="154763"/>
                  </a:cubicBezTo>
                  <a:lnTo>
                    <a:pt x="39014" y="187546"/>
                  </a:lnTo>
                  <a:cubicBezTo>
                    <a:pt x="35719" y="190824"/>
                    <a:pt x="31414" y="192463"/>
                    <a:pt x="27108" y="192463"/>
                  </a:cubicBezTo>
                  <a:cubicBezTo>
                    <a:pt x="22802" y="192463"/>
                    <a:pt x="18496" y="190824"/>
                    <a:pt x="15202" y="187546"/>
                  </a:cubicBezTo>
                  <a:lnTo>
                    <a:pt x="13277" y="185654"/>
                  </a:lnTo>
                  <a:cubicBezTo>
                    <a:pt x="7895" y="180239"/>
                    <a:pt x="6818" y="171888"/>
                    <a:pt x="10635" y="165299"/>
                  </a:cubicBezTo>
                  <a:lnTo>
                    <a:pt x="10635" y="165299"/>
                  </a:lnTo>
                  <a:lnTo>
                    <a:pt x="10765" y="165429"/>
                  </a:lnTo>
                  <a:cubicBezTo>
                    <a:pt x="11888" y="166552"/>
                    <a:pt x="13367" y="167116"/>
                    <a:pt x="14848" y="167116"/>
                  </a:cubicBezTo>
                  <a:cubicBezTo>
                    <a:pt x="16206" y="167116"/>
                    <a:pt x="17567" y="166642"/>
                    <a:pt x="18659" y="165690"/>
                  </a:cubicBezTo>
                  <a:lnTo>
                    <a:pt x="30076" y="155741"/>
                  </a:lnTo>
                  <a:cubicBezTo>
                    <a:pt x="30533" y="155839"/>
                    <a:pt x="31022" y="155872"/>
                    <a:pt x="31512" y="155904"/>
                  </a:cubicBezTo>
                  <a:cubicBezTo>
                    <a:pt x="33240" y="155904"/>
                    <a:pt x="34937" y="155285"/>
                    <a:pt x="36241" y="154143"/>
                  </a:cubicBezTo>
                  <a:lnTo>
                    <a:pt x="51018" y="141421"/>
                  </a:lnTo>
                  <a:cubicBezTo>
                    <a:pt x="52290" y="140312"/>
                    <a:pt x="52453" y="138387"/>
                    <a:pt x="51344" y="137083"/>
                  </a:cubicBezTo>
                  <a:cubicBezTo>
                    <a:pt x="50733" y="136381"/>
                    <a:pt x="49864" y="136017"/>
                    <a:pt x="48994" y="136017"/>
                  </a:cubicBezTo>
                  <a:cubicBezTo>
                    <a:pt x="48286" y="136017"/>
                    <a:pt x="47577" y="136259"/>
                    <a:pt x="47006" y="136756"/>
                  </a:cubicBezTo>
                  <a:lnTo>
                    <a:pt x="32229" y="149478"/>
                  </a:lnTo>
                  <a:cubicBezTo>
                    <a:pt x="32023" y="149665"/>
                    <a:pt x="31764" y="149756"/>
                    <a:pt x="31500" y="149756"/>
                  </a:cubicBezTo>
                  <a:cubicBezTo>
                    <a:pt x="31304" y="149756"/>
                    <a:pt x="31105" y="149706"/>
                    <a:pt x="30924" y="149609"/>
                  </a:cubicBezTo>
                  <a:lnTo>
                    <a:pt x="30859" y="149543"/>
                  </a:lnTo>
                  <a:cubicBezTo>
                    <a:pt x="30794" y="149511"/>
                    <a:pt x="30761" y="149478"/>
                    <a:pt x="30729" y="149446"/>
                  </a:cubicBezTo>
                  <a:lnTo>
                    <a:pt x="21628" y="140345"/>
                  </a:lnTo>
                  <a:cubicBezTo>
                    <a:pt x="21562" y="140279"/>
                    <a:pt x="21497" y="140182"/>
                    <a:pt x="21465" y="140116"/>
                  </a:cubicBezTo>
                  <a:cubicBezTo>
                    <a:pt x="21204" y="139692"/>
                    <a:pt x="21236" y="139170"/>
                    <a:pt x="21562" y="138812"/>
                  </a:cubicBezTo>
                  <a:lnTo>
                    <a:pt x="91727" y="57392"/>
                  </a:lnTo>
                  <a:cubicBezTo>
                    <a:pt x="94304" y="60948"/>
                    <a:pt x="97534" y="64177"/>
                    <a:pt x="100698" y="67341"/>
                  </a:cubicBezTo>
                  <a:lnTo>
                    <a:pt x="102198" y="68842"/>
                  </a:lnTo>
                  <a:lnTo>
                    <a:pt x="103764" y="70408"/>
                  </a:lnTo>
                  <a:lnTo>
                    <a:pt x="104906" y="71549"/>
                  </a:lnTo>
                  <a:lnTo>
                    <a:pt x="105004" y="71647"/>
                  </a:lnTo>
                  <a:lnTo>
                    <a:pt x="105950" y="72593"/>
                  </a:lnTo>
                  <a:lnTo>
                    <a:pt x="106374" y="72985"/>
                  </a:lnTo>
                  <a:lnTo>
                    <a:pt x="107091" y="73702"/>
                  </a:lnTo>
                  <a:cubicBezTo>
                    <a:pt x="109146" y="75725"/>
                    <a:pt x="111299" y="77617"/>
                    <a:pt x="113615" y="79378"/>
                  </a:cubicBezTo>
                  <a:lnTo>
                    <a:pt x="57901" y="127362"/>
                  </a:lnTo>
                  <a:cubicBezTo>
                    <a:pt x="56629" y="128471"/>
                    <a:pt x="56466" y="130428"/>
                    <a:pt x="57575" y="131700"/>
                  </a:cubicBezTo>
                  <a:cubicBezTo>
                    <a:pt x="58182" y="132414"/>
                    <a:pt x="59033" y="132777"/>
                    <a:pt x="59893" y="132777"/>
                  </a:cubicBezTo>
                  <a:cubicBezTo>
                    <a:pt x="60604" y="132777"/>
                    <a:pt x="61322" y="132529"/>
                    <a:pt x="61913" y="132027"/>
                  </a:cubicBezTo>
                  <a:lnTo>
                    <a:pt x="119193" y="82640"/>
                  </a:lnTo>
                  <a:cubicBezTo>
                    <a:pt x="121966" y="83912"/>
                    <a:pt x="124934" y="84565"/>
                    <a:pt x="127968" y="84565"/>
                  </a:cubicBezTo>
                  <a:lnTo>
                    <a:pt x="128001" y="84565"/>
                  </a:lnTo>
                  <a:cubicBezTo>
                    <a:pt x="137199" y="84565"/>
                    <a:pt x="147246" y="78791"/>
                    <a:pt x="159642" y="66395"/>
                  </a:cubicBezTo>
                  <a:cubicBezTo>
                    <a:pt x="174810" y="51195"/>
                    <a:pt x="174810" y="26599"/>
                    <a:pt x="159642" y="11398"/>
                  </a:cubicBezTo>
                  <a:cubicBezTo>
                    <a:pt x="152117" y="3874"/>
                    <a:pt x="142159" y="0"/>
                    <a:pt x="13212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24322853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571"/>
        <p:cNvGrpSpPr/>
        <p:nvPr/>
      </p:nvGrpSpPr>
      <p:grpSpPr>
        <a:xfrm>
          <a:off x="0" y="0"/>
          <a:ext cx="0" cy="0"/>
          <a:chOff x="0" y="0"/>
          <a:chExt cx="0" cy="0"/>
        </a:xfrm>
      </p:grpSpPr>
      <p:sp>
        <p:nvSpPr>
          <p:cNvPr id="572" name="Google Shape;572;p50"/>
          <p:cNvSpPr txBox="1">
            <a:spLocks noGrp="1"/>
          </p:cNvSpPr>
          <p:nvPr>
            <p:ph type="title"/>
          </p:nvPr>
        </p:nvSpPr>
        <p:spPr>
          <a:xfrm>
            <a:off x="2667750" y="1376825"/>
            <a:ext cx="3808500" cy="17874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sz="8000" dirty="0"/>
              <a:t>RESULTS</a:t>
            </a:r>
            <a:endParaRPr sz="8000" dirty="0"/>
          </a:p>
        </p:txBody>
      </p:sp>
      <p:sp>
        <p:nvSpPr>
          <p:cNvPr id="573" name="Google Shape;573;p50"/>
          <p:cNvSpPr txBox="1">
            <a:spLocks noGrp="1"/>
          </p:cNvSpPr>
          <p:nvPr>
            <p:ph type="body" idx="1"/>
          </p:nvPr>
        </p:nvSpPr>
        <p:spPr>
          <a:xfrm>
            <a:off x="2354100" y="3077575"/>
            <a:ext cx="4435800" cy="689100"/>
          </a:xfrm>
          <a:prstGeom prst="rect">
            <a:avLst/>
          </a:prstGeom>
        </p:spPr>
        <p:txBody>
          <a:bodyPr spcFirstLastPara="1" wrap="square" lIns="91425" tIns="91425" rIns="91425" bIns="91425" anchor="t" anchorCtr="0">
            <a:noAutofit/>
          </a:bodyPr>
          <a:lstStyle/>
          <a:p>
            <a:pPr marL="0" lvl="0" indent="0" algn="ctr" rtl="0">
              <a:spcBef>
                <a:spcPts val="0"/>
              </a:spcBef>
              <a:spcAft>
                <a:spcPts val="1600"/>
              </a:spcAft>
              <a:buNone/>
            </a:pPr>
            <a:r>
              <a:rPr lang="en" dirty="0"/>
              <a:t>What did I learn?</a:t>
            </a:r>
            <a:endParaRPr dirty="0"/>
          </a:p>
        </p:txBody>
      </p:sp>
    </p:spTree>
    <p:extLst>
      <p:ext uri="{BB962C8B-B14F-4D97-AF65-F5344CB8AC3E}">
        <p14:creationId xmlns:p14="http://schemas.microsoft.com/office/powerpoint/2010/main" val="1775647479"/>
      </p:ext>
    </p:extLst>
  </p:cSld>
  <p:clrMapOvr>
    <a:masterClrMapping/>
  </p:clrMapOvr>
</p:sld>
</file>

<file path=ppt/theme/theme1.xml><?xml version="1.0" encoding="utf-8"?>
<a:theme xmlns:a="http://schemas.openxmlformats.org/drawingml/2006/main" name="Minimalist Breakthrough">
  <a:themeElements>
    <a:clrScheme name="Simple Light">
      <a:dk1>
        <a:srgbClr val="4E95FA"/>
      </a:dk1>
      <a:lt1>
        <a:srgbClr val="FFFFFF"/>
      </a:lt1>
      <a:dk2>
        <a:srgbClr val="6CC3DA"/>
      </a:dk2>
      <a:lt2>
        <a:srgbClr val="FFFFFF"/>
      </a:lt2>
      <a:accent1>
        <a:srgbClr val="4E95FA"/>
      </a:accent1>
      <a:accent2>
        <a:srgbClr val="6CC3DA"/>
      </a:accent2>
      <a:accent3>
        <a:srgbClr val="FFFFFF"/>
      </a:accent3>
      <a:accent4>
        <a:srgbClr val="4E95FA"/>
      </a:accent4>
      <a:accent5>
        <a:srgbClr val="6CC3DA"/>
      </a:accent5>
      <a:accent6>
        <a:srgbClr val="FFFFFF"/>
      </a:accent6>
      <a:hlink>
        <a:srgbClr val="FFFFFF"/>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4241</TotalTime>
  <Words>2342</Words>
  <Application>Microsoft Macintosh PowerPoint</Application>
  <PresentationFormat>On-screen Show (16:9)</PresentationFormat>
  <Paragraphs>113</Paragraphs>
  <Slides>17</Slides>
  <Notes>17</Notes>
  <HiddenSlides>0</HiddenSlides>
  <MMClips>1</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17</vt:i4>
      </vt:variant>
    </vt:vector>
  </HeadingPairs>
  <TitlesOfParts>
    <vt:vector size="23" baseType="lpstr">
      <vt:lpstr>Libre Franklin</vt:lpstr>
      <vt:lpstr>Corbel</vt:lpstr>
      <vt:lpstr>Barlow Condensed ExtraBold</vt:lpstr>
      <vt:lpstr>Arial</vt:lpstr>
      <vt:lpstr>Barlow Condensed</vt:lpstr>
      <vt:lpstr>Minimalist Breakthrough</vt:lpstr>
      <vt:lpstr>PowerPoint Presentation</vt:lpstr>
      <vt:lpstr>PowerPoint Presentation</vt:lpstr>
      <vt:lpstr>TABLE OF CONTENTS</vt:lpstr>
      <vt:lpstr>01</vt:lpstr>
      <vt:lpstr>THE PROJECT</vt:lpstr>
      <vt:lpstr>GOALS/IMPORTANCE</vt:lpstr>
      <vt:lpstr>METHODS</vt:lpstr>
      <vt:lpstr>MATERIALS</vt:lpstr>
      <vt:lpstr>RESULTS</vt:lpstr>
      <vt:lpstr>SOME OF THE GUESTS</vt:lpstr>
      <vt:lpstr>CHALLENGES</vt:lpstr>
      <vt:lpstr>MEDICAL STORIES</vt:lpstr>
      <vt:lpstr>NETWORKING</vt:lpstr>
      <vt:lpstr>REACH</vt:lpstr>
      <vt:lpstr>THE BIG PICTURE</vt:lpstr>
      <vt:lpstr>CONCLUSIONS</vt:lpstr>
      <vt:lpstr>THANKS!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MEDSPECTIVES</dc:title>
  <cp:lastModifiedBy>Rajan, Arvind</cp:lastModifiedBy>
  <cp:revision>1</cp:revision>
  <dcterms:modified xsi:type="dcterms:W3CDTF">2021-04-02T14:44:01Z</dcterms:modified>
</cp:coreProperties>
</file>