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6" r:id="rId1"/>
  </p:sldMasterIdLst>
  <p:notesMasterIdLst>
    <p:notesMasterId r:id="rId19"/>
  </p:notesMasterIdLst>
  <p:sldIdLst>
    <p:sldId id="302" r:id="rId2"/>
    <p:sldId id="256" r:id="rId3"/>
    <p:sldId id="258" r:id="rId4"/>
    <p:sldId id="261" r:id="rId5"/>
    <p:sldId id="260" r:id="rId6"/>
    <p:sldId id="262" r:id="rId7"/>
    <p:sldId id="263" r:id="rId8"/>
    <p:sldId id="304" r:id="rId9"/>
    <p:sldId id="305" r:id="rId10"/>
    <p:sldId id="301" r:id="rId11"/>
    <p:sldId id="274" r:id="rId12"/>
    <p:sldId id="266" r:id="rId13"/>
    <p:sldId id="306" r:id="rId14"/>
    <p:sldId id="303" r:id="rId15"/>
    <p:sldId id="307" r:id="rId16"/>
    <p:sldId id="277" r:id="rId17"/>
    <p:sldId id="278" r:id="rId18"/>
  </p:sldIdLst>
  <p:sldSz cx="9144000" cy="5143500" type="screen16x9"/>
  <p:notesSz cx="6858000" cy="9144000"/>
  <p:embeddedFontLst>
    <p:embeddedFont>
      <p:font typeface="Barlow Condensed" pitchFamily="2" charset="77"/>
      <p:regular r:id="rId20"/>
      <p:bold r:id="rId21"/>
      <p:italic r:id="rId22"/>
      <p:boldItalic r:id="rId23"/>
    </p:embeddedFont>
    <p:embeddedFont>
      <p:font typeface="Barlow Condensed ExtraBold" pitchFamily="2" charset="77"/>
      <p:bold r:id="rId24"/>
      <p:italic r:id="rId25"/>
      <p:boldItalic r:id="rId26"/>
    </p:embeddedFont>
    <p:embeddedFont>
      <p:font typeface="Corbel" panose="020B0503020204020204" pitchFamily="34" charset="0"/>
      <p:regular r:id="rId27"/>
      <p:bold r:id="rId28"/>
      <p:italic r:id="rId29"/>
      <p:boldItalic r:id="rId30"/>
    </p:embeddedFont>
    <p:embeddedFont>
      <p:font typeface="Libre Franklin" pitchFamily="2" charset="77"/>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DF9A45-164C-1943-BA2E-865FE226F618}" v="156" dt="2021-04-02T14:43:46.176"/>
  </p1510:revLst>
</p1510:revInfo>
</file>

<file path=ppt/tableStyles.xml><?xml version="1.0" encoding="utf-8"?>
<a:tblStyleLst xmlns:a="http://schemas.openxmlformats.org/drawingml/2006/main" def="{92871D05-C531-48BA-A4C4-FEBE0FC6293F}">
  <a:tblStyle styleId="{92871D05-C531-48BA-A4C4-FEBE0FC6293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64"/>
    <p:restoredTop sz="94694"/>
  </p:normalViewPr>
  <p:slideViewPr>
    <p:cSldViewPr snapToGrid="0" snapToObjects="1">
      <p:cViewPr varScale="1">
        <p:scale>
          <a:sx n="161" d="100"/>
          <a:sy n="161" d="100"/>
        </p:scale>
        <p:origin x="160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9" Type="http://schemas.microsoft.com/office/2016/11/relationships/changesInfo" Target="changesInfos/changesInfo1.xml"/><Relationship Id="rId21" Type="http://schemas.openxmlformats.org/officeDocument/2006/relationships/font" Target="fonts/font2.fntdata"/><Relationship Id="rId34" Type="http://schemas.openxmlformats.org/officeDocument/2006/relationships/font" Target="fonts/font1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font" Target="fonts/font14.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font" Target="fonts/font13.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jan, Arvind" userId="7f5ed3b0-deb4-49e9-8039-9f120466d80d" providerId="ADAL" clId="{A9DF9A45-164C-1943-BA2E-865FE226F618}"/>
    <pc:docChg chg="undo custSel addSld delSld modSld sldOrd delMainMaster">
      <pc:chgData name="Rajan, Arvind" userId="7f5ed3b0-deb4-49e9-8039-9f120466d80d" providerId="ADAL" clId="{A9DF9A45-164C-1943-BA2E-865FE226F618}" dt="2021-04-02T14:43:24.935" v="3530" actId="20577"/>
      <pc:docMkLst>
        <pc:docMk/>
      </pc:docMkLst>
      <pc:sldChg chg="addSp delSp modSp mod delAnim modAnim">
        <pc:chgData name="Rajan, Arvind" userId="7f5ed3b0-deb4-49e9-8039-9f120466d80d" providerId="ADAL" clId="{A9DF9A45-164C-1943-BA2E-865FE226F618}" dt="2021-03-30T01:54:48.598" v="1815" actId="21"/>
        <pc:sldMkLst>
          <pc:docMk/>
          <pc:sldMk cId="0" sldId="256"/>
        </pc:sldMkLst>
        <pc:spChg chg="add del mod">
          <ac:chgData name="Rajan, Arvind" userId="7f5ed3b0-deb4-49e9-8039-9f120466d80d" providerId="ADAL" clId="{A9DF9A45-164C-1943-BA2E-865FE226F618}" dt="2021-03-29T17:16:57.806" v="71" actId="478"/>
          <ac:spMkLst>
            <pc:docMk/>
            <pc:sldMk cId="0" sldId="256"/>
            <ac:spMk id="7" creationId="{265B9BAF-7C21-DB49-869B-23649C0C4D6E}"/>
          </ac:spMkLst>
        </pc:spChg>
        <pc:spChg chg="del mod">
          <ac:chgData name="Rajan, Arvind" userId="7f5ed3b0-deb4-49e9-8039-9f120466d80d" providerId="ADAL" clId="{A9DF9A45-164C-1943-BA2E-865FE226F618}" dt="2021-03-29T17:16:20.326" v="70" actId="478"/>
          <ac:spMkLst>
            <pc:docMk/>
            <pc:sldMk cId="0" sldId="256"/>
            <ac:spMk id="213" creationId="{00000000-0000-0000-0000-000000000000}"/>
          </ac:spMkLst>
        </pc:spChg>
        <pc:spChg chg="mod">
          <ac:chgData name="Rajan, Arvind" userId="7f5ed3b0-deb4-49e9-8039-9f120466d80d" providerId="ADAL" clId="{A9DF9A45-164C-1943-BA2E-865FE226F618}" dt="2021-03-29T17:18:32.432" v="88" actId="1076"/>
          <ac:spMkLst>
            <pc:docMk/>
            <pc:sldMk cId="0" sldId="256"/>
            <ac:spMk id="214" creationId="{00000000-0000-0000-0000-000000000000}"/>
          </ac:spMkLst>
        </pc:spChg>
        <pc:picChg chg="add mod">
          <ac:chgData name="Rajan, Arvind" userId="7f5ed3b0-deb4-49e9-8039-9f120466d80d" providerId="ADAL" clId="{A9DF9A45-164C-1943-BA2E-865FE226F618}" dt="2021-03-29T17:18:32.432" v="88" actId="1076"/>
          <ac:picMkLst>
            <pc:docMk/>
            <pc:sldMk cId="0" sldId="256"/>
            <ac:picMk id="3" creationId="{E327B471-4676-CC45-BD8D-FAF2B9E104FD}"/>
          </ac:picMkLst>
        </pc:picChg>
        <pc:picChg chg="add mod">
          <ac:chgData name="Rajan, Arvind" userId="7f5ed3b0-deb4-49e9-8039-9f120466d80d" providerId="ADAL" clId="{A9DF9A45-164C-1943-BA2E-865FE226F618}" dt="2021-03-29T17:18:32.432" v="88" actId="1076"/>
          <ac:picMkLst>
            <pc:docMk/>
            <pc:sldMk cId="0" sldId="256"/>
            <ac:picMk id="5" creationId="{AA828A5B-AF6A-9B4D-B62F-EF2A16F8BDE7}"/>
          </ac:picMkLst>
        </pc:picChg>
        <pc:picChg chg="add del mod">
          <ac:chgData name="Rajan, Arvind" userId="7f5ed3b0-deb4-49e9-8039-9f120466d80d" providerId="ADAL" clId="{A9DF9A45-164C-1943-BA2E-865FE226F618}" dt="2021-03-30T01:54:48.598" v="1815" actId="21"/>
          <ac:picMkLst>
            <pc:docMk/>
            <pc:sldMk cId="0" sldId="256"/>
            <ac:picMk id="8" creationId="{BD094074-B99A-E54C-9E2F-C6EBF3A97C74}"/>
          </ac:picMkLst>
        </pc:picChg>
      </pc:sldChg>
      <pc:sldChg chg="del">
        <pc:chgData name="Rajan, Arvind" userId="7f5ed3b0-deb4-49e9-8039-9f120466d80d" providerId="ADAL" clId="{A9DF9A45-164C-1943-BA2E-865FE226F618}" dt="2021-03-29T19:10:15.954" v="309" actId="2696"/>
        <pc:sldMkLst>
          <pc:docMk/>
          <pc:sldMk cId="0" sldId="257"/>
        </pc:sldMkLst>
      </pc:sldChg>
      <pc:sldChg chg="addSp delSp modSp mod">
        <pc:chgData name="Rajan, Arvind" userId="7f5ed3b0-deb4-49e9-8039-9f120466d80d" providerId="ADAL" clId="{A9DF9A45-164C-1943-BA2E-865FE226F618}" dt="2021-03-29T17:28:11.926" v="298" actId="20577"/>
        <pc:sldMkLst>
          <pc:docMk/>
          <pc:sldMk cId="0" sldId="258"/>
        </pc:sldMkLst>
        <pc:spChg chg="mod topLvl">
          <ac:chgData name="Rajan, Arvind" userId="7f5ed3b0-deb4-49e9-8039-9f120466d80d" providerId="ADAL" clId="{A9DF9A45-164C-1943-BA2E-865FE226F618}" dt="2021-03-29T17:26:36.153" v="184" actId="166"/>
          <ac:spMkLst>
            <pc:docMk/>
            <pc:sldMk cId="0" sldId="258"/>
            <ac:spMk id="17" creationId="{917D99C8-C91A-6441-9AAF-B55320050124}"/>
          </ac:spMkLst>
        </pc:spChg>
        <pc:spChg chg="del mod topLvl">
          <ac:chgData name="Rajan, Arvind" userId="7f5ed3b0-deb4-49e9-8039-9f120466d80d" providerId="ADAL" clId="{A9DF9A45-164C-1943-BA2E-865FE226F618}" dt="2021-03-29T17:26:13.803" v="179" actId="478"/>
          <ac:spMkLst>
            <pc:docMk/>
            <pc:sldMk cId="0" sldId="258"/>
            <ac:spMk id="18" creationId="{9D21A2DA-4342-8B47-8143-7C270D6BF527}"/>
          </ac:spMkLst>
        </pc:spChg>
        <pc:spChg chg="mod">
          <ac:chgData name="Rajan, Arvind" userId="7f5ed3b0-deb4-49e9-8039-9f120466d80d" providerId="ADAL" clId="{A9DF9A45-164C-1943-BA2E-865FE226F618}" dt="2021-03-29T17:27:35.285" v="235" actId="20577"/>
          <ac:spMkLst>
            <pc:docMk/>
            <pc:sldMk cId="0" sldId="258"/>
            <ac:spMk id="227" creationId="{00000000-0000-0000-0000-000000000000}"/>
          </ac:spMkLst>
        </pc:spChg>
        <pc:spChg chg="mod">
          <ac:chgData name="Rajan, Arvind" userId="7f5ed3b0-deb4-49e9-8039-9f120466d80d" providerId="ADAL" clId="{A9DF9A45-164C-1943-BA2E-865FE226F618}" dt="2021-03-29T17:21:32.528" v="112" actId="20577"/>
          <ac:spMkLst>
            <pc:docMk/>
            <pc:sldMk cId="0" sldId="258"/>
            <ac:spMk id="228" creationId="{00000000-0000-0000-0000-000000000000}"/>
          </ac:spMkLst>
        </pc:spChg>
        <pc:spChg chg="mod">
          <ac:chgData name="Rajan, Arvind" userId="7f5ed3b0-deb4-49e9-8039-9f120466d80d" providerId="ADAL" clId="{A9DF9A45-164C-1943-BA2E-865FE226F618}" dt="2021-03-29T17:27:21.511" v="210" actId="20577"/>
          <ac:spMkLst>
            <pc:docMk/>
            <pc:sldMk cId="0" sldId="258"/>
            <ac:spMk id="230" creationId="{00000000-0000-0000-0000-000000000000}"/>
          </ac:spMkLst>
        </pc:spChg>
        <pc:spChg chg="mod">
          <ac:chgData name="Rajan, Arvind" userId="7f5ed3b0-deb4-49e9-8039-9f120466d80d" providerId="ADAL" clId="{A9DF9A45-164C-1943-BA2E-865FE226F618}" dt="2021-03-29T17:22:37.167" v="125" actId="20577"/>
          <ac:spMkLst>
            <pc:docMk/>
            <pc:sldMk cId="0" sldId="258"/>
            <ac:spMk id="231" creationId="{00000000-0000-0000-0000-000000000000}"/>
          </ac:spMkLst>
        </pc:spChg>
        <pc:spChg chg="mod">
          <ac:chgData name="Rajan, Arvind" userId="7f5ed3b0-deb4-49e9-8039-9f120466d80d" providerId="ADAL" clId="{A9DF9A45-164C-1943-BA2E-865FE226F618}" dt="2021-03-29T17:27:49.502" v="243" actId="20577"/>
          <ac:spMkLst>
            <pc:docMk/>
            <pc:sldMk cId="0" sldId="258"/>
            <ac:spMk id="233" creationId="{00000000-0000-0000-0000-000000000000}"/>
          </ac:spMkLst>
        </pc:spChg>
        <pc:spChg chg="mod">
          <ac:chgData name="Rajan, Arvind" userId="7f5ed3b0-deb4-49e9-8039-9f120466d80d" providerId="ADAL" clId="{A9DF9A45-164C-1943-BA2E-865FE226F618}" dt="2021-03-29T17:22:56.730" v="143" actId="20577"/>
          <ac:spMkLst>
            <pc:docMk/>
            <pc:sldMk cId="0" sldId="258"/>
            <ac:spMk id="234" creationId="{00000000-0000-0000-0000-000000000000}"/>
          </ac:spMkLst>
        </pc:spChg>
        <pc:spChg chg="mod">
          <ac:chgData name="Rajan, Arvind" userId="7f5ed3b0-deb4-49e9-8039-9f120466d80d" providerId="ADAL" clId="{A9DF9A45-164C-1943-BA2E-865FE226F618}" dt="2021-03-29T17:28:11.926" v="298" actId="20577"/>
          <ac:spMkLst>
            <pc:docMk/>
            <pc:sldMk cId="0" sldId="258"/>
            <ac:spMk id="236" creationId="{00000000-0000-0000-0000-000000000000}"/>
          </ac:spMkLst>
        </pc:spChg>
        <pc:spChg chg="mod">
          <ac:chgData name="Rajan, Arvind" userId="7f5ed3b0-deb4-49e9-8039-9f120466d80d" providerId="ADAL" clId="{A9DF9A45-164C-1943-BA2E-865FE226F618}" dt="2021-03-29T17:28:00.162" v="252" actId="20577"/>
          <ac:spMkLst>
            <pc:docMk/>
            <pc:sldMk cId="0" sldId="258"/>
            <ac:spMk id="237" creationId="{00000000-0000-0000-0000-000000000000}"/>
          </ac:spMkLst>
        </pc:spChg>
        <pc:grpChg chg="add del mod">
          <ac:chgData name="Rajan, Arvind" userId="7f5ed3b0-deb4-49e9-8039-9f120466d80d" providerId="ADAL" clId="{A9DF9A45-164C-1943-BA2E-865FE226F618}" dt="2021-03-29T17:26:10.622" v="178" actId="165"/>
          <ac:grpSpMkLst>
            <pc:docMk/>
            <pc:sldMk cId="0" sldId="258"/>
            <ac:grpSpMk id="16" creationId="{764CFAEC-27A1-CC47-BC93-93178D1948CC}"/>
          </ac:grpSpMkLst>
        </pc:grpChg>
        <pc:picChg chg="add mod">
          <ac:chgData name="Rajan, Arvind" userId="7f5ed3b0-deb4-49e9-8039-9f120466d80d" providerId="ADAL" clId="{A9DF9A45-164C-1943-BA2E-865FE226F618}" dt="2021-03-29T17:26:25.963" v="183" actId="1076"/>
          <ac:picMkLst>
            <pc:docMk/>
            <pc:sldMk cId="0" sldId="258"/>
            <ac:picMk id="19" creationId="{5F8BA01B-91C4-5040-BE7E-4B27CB1B0BF1}"/>
          </ac:picMkLst>
        </pc:picChg>
        <pc:picChg chg="add del mod">
          <ac:chgData name="Rajan, Arvind" userId="7f5ed3b0-deb4-49e9-8039-9f120466d80d" providerId="ADAL" clId="{A9DF9A45-164C-1943-BA2E-865FE226F618}" dt="2021-03-29T17:25:49.634" v="172" actId="478"/>
          <ac:picMkLst>
            <pc:docMk/>
            <pc:sldMk cId="0" sldId="258"/>
            <ac:picMk id="239" creationId="{00000000-0000-0000-0000-000000000000}"/>
          </ac:picMkLst>
        </pc:picChg>
      </pc:sldChg>
      <pc:sldChg chg="del">
        <pc:chgData name="Rajan, Arvind" userId="7f5ed3b0-deb4-49e9-8039-9f120466d80d" providerId="ADAL" clId="{A9DF9A45-164C-1943-BA2E-865FE226F618}" dt="2021-03-29T21:09:29.190" v="520" actId="2696"/>
        <pc:sldMkLst>
          <pc:docMk/>
          <pc:sldMk cId="0" sldId="259"/>
        </pc:sldMkLst>
      </pc:sldChg>
      <pc:sldChg chg="addSp delSp modSp mod ord">
        <pc:chgData name="Rajan, Arvind" userId="7f5ed3b0-deb4-49e9-8039-9f120466d80d" providerId="ADAL" clId="{A9DF9A45-164C-1943-BA2E-865FE226F618}" dt="2021-03-29T23:22:47.843" v="909" actId="1076"/>
        <pc:sldMkLst>
          <pc:docMk/>
          <pc:sldMk cId="0" sldId="260"/>
        </pc:sldMkLst>
        <pc:spChg chg="add del mod">
          <ac:chgData name="Rajan, Arvind" userId="7f5ed3b0-deb4-49e9-8039-9f120466d80d" providerId="ADAL" clId="{A9DF9A45-164C-1943-BA2E-865FE226F618}" dt="2021-03-29T23:17:14.275" v="677" actId="478"/>
          <ac:spMkLst>
            <pc:docMk/>
            <pc:sldMk cId="0" sldId="260"/>
            <ac:spMk id="3" creationId="{84509BEA-03E0-454B-A695-7175CAAEF690}"/>
          </ac:spMkLst>
        </pc:spChg>
        <pc:spChg chg="add del mod">
          <ac:chgData name="Rajan, Arvind" userId="7f5ed3b0-deb4-49e9-8039-9f120466d80d" providerId="ADAL" clId="{A9DF9A45-164C-1943-BA2E-865FE226F618}" dt="2021-03-29T23:17:14.275" v="677" actId="478"/>
          <ac:spMkLst>
            <pc:docMk/>
            <pc:sldMk cId="0" sldId="260"/>
            <ac:spMk id="5" creationId="{37AA51A1-D9B5-EF47-836A-07690B0EE814}"/>
          </ac:spMkLst>
        </pc:spChg>
        <pc:spChg chg="add del mod">
          <ac:chgData name="Rajan, Arvind" userId="7f5ed3b0-deb4-49e9-8039-9f120466d80d" providerId="ADAL" clId="{A9DF9A45-164C-1943-BA2E-865FE226F618}" dt="2021-03-29T23:17:14.275" v="677" actId="478"/>
          <ac:spMkLst>
            <pc:docMk/>
            <pc:sldMk cId="0" sldId="260"/>
            <ac:spMk id="7" creationId="{678D4D50-E738-C344-B695-8B9D4F7B0EA7}"/>
          </ac:spMkLst>
        </pc:spChg>
        <pc:spChg chg="add del mod">
          <ac:chgData name="Rajan, Arvind" userId="7f5ed3b0-deb4-49e9-8039-9f120466d80d" providerId="ADAL" clId="{A9DF9A45-164C-1943-BA2E-865FE226F618}" dt="2021-03-29T23:17:14.275" v="677" actId="478"/>
          <ac:spMkLst>
            <pc:docMk/>
            <pc:sldMk cId="0" sldId="260"/>
            <ac:spMk id="9" creationId="{5AAC3E39-23AD-8E40-9E95-2E9B2347B3A2}"/>
          </ac:spMkLst>
        </pc:spChg>
        <pc:spChg chg="add del mod">
          <ac:chgData name="Rajan, Arvind" userId="7f5ed3b0-deb4-49e9-8039-9f120466d80d" providerId="ADAL" clId="{A9DF9A45-164C-1943-BA2E-865FE226F618}" dt="2021-03-29T23:17:14.275" v="677" actId="478"/>
          <ac:spMkLst>
            <pc:docMk/>
            <pc:sldMk cId="0" sldId="260"/>
            <ac:spMk id="11" creationId="{9BC66700-9198-4E48-8F24-A51CAF3EF1B5}"/>
          </ac:spMkLst>
        </pc:spChg>
        <pc:spChg chg="add del mod">
          <ac:chgData name="Rajan, Arvind" userId="7f5ed3b0-deb4-49e9-8039-9f120466d80d" providerId="ADAL" clId="{A9DF9A45-164C-1943-BA2E-865FE226F618}" dt="2021-03-29T23:17:14.275" v="677" actId="478"/>
          <ac:spMkLst>
            <pc:docMk/>
            <pc:sldMk cId="0" sldId="260"/>
            <ac:spMk id="13" creationId="{8DF27705-11AF-A447-8EEB-547A084BF467}"/>
          </ac:spMkLst>
        </pc:spChg>
        <pc:spChg chg="add mod">
          <ac:chgData name="Rajan, Arvind" userId="7f5ed3b0-deb4-49e9-8039-9f120466d80d" providerId="ADAL" clId="{A9DF9A45-164C-1943-BA2E-865FE226F618}" dt="2021-03-29T23:16:54.894" v="661" actId="1076"/>
          <ac:spMkLst>
            <pc:docMk/>
            <pc:sldMk cId="0" sldId="260"/>
            <ac:spMk id="15" creationId="{BFAD0178-6000-9342-8BA5-AD77FC5E376F}"/>
          </ac:spMkLst>
        </pc:spChg>
        <pc:spChg chg="add del mod">
          <ac:chgData name="Rajan, Arvind" userId="7f5ed3b0-deb4-49e9-8039-9f120466d80d" providerId="ADAL" clId="{A9DF9A45-164C-1943-BA2E-865FE226F618}" dt="2021-03-29T23:16:27.723" v="656" actId="478"/>
          <ac:spMkLst>
            <pc:docMk/>
            <pc:sldMk cId="0" sldId="260"/>
            <ac:spMk id="16" creationId="{2878BFAC-6FCA-5A49-9BFE-9105079FDCB1}"/>
          </ac:spMkLst>
        </pc:spChg>
        <pc:spChg chg="add del mod">
          <ac:chgData name="Rajan, Arvind" userId="7f5ed3b0-deb4-49e9-8039-9f120466d80d" providerId="ADAL" clId="{A9DF9A45-164C-1943-BA2E-865FE226F618}" dt="2021-03-29T23:17:14.275" v="677" actId="478"/>
          <ac:spMkLst>
            <pc:docMk/>
            <pc:sldMk cId="0" sldId="260"/>
            <ac:spMk id="17" creationId="{91B514AC-315E-4E4F-9FCF-E3A909984E9F}"/>
          </ac:spMkLst>
        </pc:spChg>
        <pc:spChg chg="add del mod">
          <ac:chgData name="Rajan, Arvind" userId="7f5ed3b0-deb4-49e9-8039-9f120466d80d" providerId="ADAL" clId="{A9DF9A45-164C-1943-BA2E-865FE226F618}" dt="2021-03-29T23:17:14.275" v="677" actId="478"/>
          <ac:spMkLst>
            <pc:docMk/>
            <pc:sldMk cId="0" sldId="260"/>
            <ac:spMk id="19" creationId="{CC4CA557-CE2B-104F-8895-862351E80FD7}"/>
          </ac:spMkLst>
        </pc:spChg>
        <pc:spChg chg="add del mod">
          <ac:chgData name="Rajan, Arvind" userId="7f5ed3b0-deb4-49e9-8039-9f120466d80d" providerId="ADAL" clId="{A9DF9A45-164C-1943-BA2E-865FE226F618}" dt="2021-03-29T23:17:46.278" v="683" actId="478"/>
          <ac:spMkLst>
            <pc:docMk/>
            <pc:sldMk cId="0" sldId="260"/>
            <ac:spMk id="21" creationId="{444608A4-C192-574F-B69B-88451E415005}"/>
          </ac:spMkLst>
        </pc:spChg>
        <pc:spChg chg="add del mod">
          <ac:chgData name="Rajan, Arvind" userId="7f5ed3b0-deb4-49e9-8039-9f120466d80d" providerId="ADAL" clId="{A9DF9A45-164C-1943-BA2E-865FE226F618}" dt="2021-03-29T23:17:46.278" v="683" actId="478"/>
          <ac:spMkLst>
            <pc:docMk/>
            <pc:sldMk cId="0" sldId="260"/>
            <ac:spMk id="23" creationId="{84D2ED1E-2D28-0A41-93A4-720A54822F21}"/>
          </ac:spMkLst>
        </pc:spChg>
        <pc:spChg chg="add del mod">
          <ac:chgData name="Rajan, Arvind" userId="7f5ed3b0-deb4-49e9-8039-9f120466d80d" providerId="ADAL" clId="{A9DF9A45-164C-1943-BA2E-865FE226F618}" dt="2021-03-29T23:17:41.364" v="682" actId="478"/>
          <ac:spMkLst>
            <pc:docMk/>
            <pc:sldMk cId="0" sldId="260"/>
            <ac:spMk id="25" creationId="{D358B0BF-AB96-EE4E-A8EC-5DE3840BB950}"/>
          </ac:spMkLst>
        </pc:spChg>
        <pc:spChg chg="add del mod">
          <ac:chgData name="Rajan, Arvind" userId="7f5ed3b0-deb4-49e9-8039-9f120466d80d" providerId="ADAL" clId="{A9DF9A45-164C-1943-BA2E-865FE226F618}" dt="2021-03-29T23:17:41.364" v="682" actId="478"/>
          <ac:spMkLst>
            <pc:docMk/>
            <pc:sldMk cId="0" sldId="260"/>
            <ac:spMk id="27" creationId="{83470660-513C-AA45-9B41-E47C90951938}"/>
          </ac:spMkLst>
        </pc:spChg>
        <pc:spChg chg="add del mod">
          <ac:chgData name="Rajan, Arvind" userId="7f5ed3b0-deb4-49e9-8039-9f120466d80d" providerId="ADAL" clId="{A9DF9A45-164C-1943-BA2E-865FE226F618}" dt="2021-03-29T23:17:41.364" v="682" actId="478"/>
          <ac:spMkLst>
            <pc:docMk/>
            <pc:sldMk cId="0" sldId="260"/>
            <ac:spMk id="29" creationId="{6C8B9E6B-D7F6-B346-802A-489CFD9DBCB3}"/>
          </ac:spMkLst>
        </pc:spChg>
        <pc:spChg chg="add del mod">
          <ac:chgData name="Rajan, Arvind" userId="7f5ed3b0-deb4-49e9-8039-9f120466d80d" providerId="ADAL" clId="{A9DF9A45-164C-1943-BA2E-865FE226F618}" dt="2021-03-29T23:17:41.364" v="682" actId="478"/>
          <ac:spMkLst>
            <pc:docMk/>
            <pc:sldMk cId="0" sldId="260"/>
            <ac:spMk id="31" creationId="{32FAD3E5-E95B-9B41-82FA-5306FDBC4E9C}"/>
          </ac:spMkLst>
        </pc:spChg>
        <pc:spChg chg="add del mod">
          <ac:chgData name="Rajan, Arvind" userId="7f5ed3b0-deb4-49e9-8039-9f120466d80d" providerId="ADAL" clId="{A9DF9A45-164C-1943-BA2E-865FE226F618}" dt="2021-03-29T23:22:47.843" v="909" actId="1076"/>
          <ac:spMkLst>
            <pc:docMk/>
            <pc:sldMk cId="0" sldId="260"/>
            <ac:spMk id="33" creationId="{287CD96C-AA05-4741-B533-4559D30B8084}"/>
          </ac:spMkLst>
        </pc:spChg>
        <pc:spChg chg="add del mod">
          <ac:chgData name="Rajan, Arvind" userId="7f5ed3b0-deb4-49e9-8039-9f120466d80d" providerId="ADAL" clId="{A9DF9A45-164C-1943-BA2E-865FE226F618}" dt="2021-03-29T23:17:41.364" v="682" actId="478"/>
          <ac:spMkLst>
            <pc:docMk/>
            <pc:sldMk cId="0" sldId="260"/>
            <ac:spMk id="35" creationId="{1A499AA2-4A5B-954A-B43E-47A2E18ACD15}"/>
          </ac:spMkLst>
        </pc:spChg>
        <pc:spChg chg="add del mod">
          <ac:chgData name="Rajan, Arvind" userId="7f5ed3b0-deb4-49e9-8039-9f120466d80d" providerId="ADAL" clId="{A9DF9A45-164C-1943-BA2E-865FE226F618}" dt="2021-03-29T23:17:41.364" v="682" actId="478"/>
          <ac:spMkLst>
            <pc:docMk/>
            <pc:sldMk cId="0" sldId="260"/>
            <ac:spMk id="37" creationId="{9BDFF669-35C3-0044-88EC-813EE0E0589B}"/>
          </ac:spMkLst>
        </pc:spChg>
        <pc:spChg chg="add del mod">
          <ac:chgData name="Rajan, Arvind" userId="7f5ed3b0-deb4-49e9-8039-9f120466d80d" providerId="ADAL" clId="{A9DF9A45-164C-1943-BA2E-865FE226F618}" dt="2021-03-29T23:17:37.420" v="681" actId="478"/>
          <ac:spMkLst>
            <pc:docMk/>
            <pc:sldMk cId="0" sldId="260"/>
            <ac:spMk id="39" creationId="{70A9C613-1802-A641-937C-4BE60A004645}"/>
          </ac:spMkLst>
        </pc:spChg>
        <pc:spChg chg="add del mod">
          <ac:chgData name="Rajan, Arvind" userId="7f5ed3b0-deb4-49e9-8039-9f120466d80d" providerId="ADAL" clId="{A9DF9A45-164C-1943-BA2E-865FE226F618}" dt="2021-03-29T23:17:37.420" v="681" actId="478"/>
          <ac:spMkLst>
            <pc:docMk/>
            <pc:sldMk cId="0" sldId="260"/>
            <ac:spMk id="41" creationId="{08FA600E-FF10-5846-9E9F-92C786694B1D}"/>
          </ac:spMkLst>
        </pc:spChg>
        <pc:spChg chg="add del mod">
          <ac:chgData name="Rajan, Arvind" userId="7f5ed3b0-deb4-49e9-8039-9f120466d80d" providerId="ADAL" clId="{A9DF9A45-164C-1943-BA2E-865FE226F618}" dt="2021-03-29T23:17:37.420" v="681" actId="478"/>
          <ac:spMkLst>
            <pc:docMk/>
            <pc:sldMk cId="0" sldId="260"/>
            <ac:spMk id="43" creationId="{892B10EF-D29B-3147-ABA0-F275DE6E27CF}"/>
          </ac:spMkLst>
        </pc:spChg>
        <pc:spChg chg="add del mod">
          <ac:chgData name="Rajan, Arvind" userId="7f5ed3b0-deb4-49e9-8039-9f120466d80d" providerId="ADAL" clId="{A9DF9A45-164C-1943-BA2E-865FE226F618}" dt="2021-03-29T23:17:52.296" v="684" actId="478"/>
          <ac:spMkLst>
            <pc:docMk/>
            <pc:sldMk cId="0" sldId="260"/>
            <ac:spMk id="45" creationId="{D9C37942-E849-7B43-AD0D-8C81303EC1DD}"/>
          </ac:spMkLst>
        </pc:spChg>
        <pc:spChg chg="add del mod">
          <ac:chgData name="Rajan, Arvind" userId="7f5ed3b0-deb4-49e9-8039-9f120466d80d" providerId="ADAL" clId="{A9DF9A45-164C-1943-BA2E-865FE226F618}" dt="2021-03-29T23:17:52.296" v="684" actId="478"/>
          <ac:spMkLst>
            <pc:docMk/>
            <pc:sldMk cId="0" sldId="260"/>
            <ac:spMk id="47" creationId="{BC87849E-19D8-E34A-8C0F-4D3E406EAD78}"/>
          </ac:spMkLst>
        </pc:spChg>
        <pc:spChg chg="add del mod">
          <ac:chgData name="Rajan, Arvind" userId="7f5ed3b0-deb4-49e9-8039-9f120466d80d" providerId="ADAL" clId="{A9DF9A45-164C-1943-BA2E-865FE226F618}" dt="2021-03-29T23:20:29.204" v="856" actId="478"/>
          <ac:spMkLst>
            <pc:docMk/>
            <pc:sldMk cId="0" sldId="260"/>
            <ac:spMk id="48" creationId="{98B70F33-42BE-954F-98BB-0ACD31A754C4}"/>
          </ac:spMkLst>
        </pc:spChg>
        <pc:spChg chg="add del mod">
          <ac:chgData name="Rajan, Arvind" userId="7f5ed3b0-deb4-49e9-8039-9f120466d80d" providerId="ADAL" clId="{A9DF9A45-164C-1943-BA2E-865FE226F618}" dt="2021-03-29T23:22:37.082" v="908" actId="478"/>
          <ac:spMkLst>
            <pc:docMk/>
            <pc:sldMk cId="0" sldId="260"/>
            <ac:spMk id="62" creationId="{DFC0B1ED-7C81-3A45-B395-92F4F14A11A1}"/>
          </ac:spMkLst>
        </pc:spChg>
        <pc:spChg chg="add mod">
          <ac:chgData name="Rajan, Arvind" userId="7f5ed3b0-deb4-49e9-8039-9f120466d80d" providerId="ADAL" clId="{A9DF9A45-164C-1943-BA2E-865FE226F618}" dt="2021-03-29T23:22:47.843" v="909" actId="1076"/>
          <ac:spMkLst>
            <pc:docMk/>
            <pc:sldMk cId="0" sldId="260"/>
            <ac:spMk id="63" creationId="{20509768-C68A-FB42-92AE-66971A1201F6}"/>
          </ac:spMkLst>
        </pc:spChg>
        <pc:spChg chg="add mod">
          <ac:chgData name="Rajan, Arvind" userId="7f5ed3b0-deb4-49e9-8039-9f120466d80d" providerId="ADAL" clId="{A9DF9A45-164C-1943-BA2E-865FE226F618}" dt="2021-03-29T23:22:47.843" v="909" actId="1076"/>
          <ac:spMkLst>
            <pc:docMk/>
            <pc:sldMk cId="0" sldId="260"/>
            <ac:spMk id="64" creationId="{ABEC753B-E0A6-4D4F-981B-6D2DD87719D8}"/>
          </ac:spMkLst>
        </pc:spChg>
        <pc:spChg chg="mod">
          <ac:chgData name="Rajan, Arvind" userId="7f5ed3b0-deb4-49e9-8039-9f120466d80d" providerId="ADAL" clId="{A9DF9A45-164C-1943-BA2E-865FE226F618}" dt="2021-03-29T23:17:01.068" v="673" actId="20577"/>
          <ac:spMkLst>
            <pc:docMk/>
            <pc:sldMk cId="0" sldId="260"/>
            <ac:spMk id="252" creationId="{00000000-0000-0000-0000-000000000000}"/>
          </ac:spMkLst>
        </pc:spChg>
        <pc:spChg chg="del">
          <ac:chgData name="Rajan, Arvind" userId="7f5ed3b0-deb4-49e9-8039-9f120466d80d" providerId="ADAL" clId="{A9DF9A45-164C-1943-BA2E-865FE226F618}" dt="2021-03-29T23:17:30.665" v="679" actId="478"/>
          <ac:spMkLst>
            <pc:docMk/>
            <pc:sldMk cId="0" sldId="260"/>
            <ac:spMk id="253" creationId="{00000000-0000-0000-0000-000000000000}"/>
          </ac:spMkLst>
        </pc:spChg>
        <pc:spChg chg="del">
          <ac:chgData name="Rajan, Arvind" userId="7f5ed3b0-deb4-49e9-8039-9f120466d80d" providerId="ADAL" clId="{A9DF9A45-164C-1943-BA2E-865FE226F618}" dt="2021-03-29T23:17:30.665" v="679" actId="478"/>
          <ac:spMkLst>
            <pc:docMk/>
            <pc:sldMk cId="0" sldId="260"/>
            <ac:spMk id="254" creationId="{00000000-0000-0000-0000-000000000000}"/>
          </ac:spMkLst>
        </pc:spChg>
        <pc:spChg chg="add del">
          <ac:chgData name="Rajan, Arvind" userId="7f5ed3b0-deb4-49e9-8039-9f120466d80d" providerId="ADAL" clId="{A9DF9A45-164C-1943-BA2E-865FE226F618}" dt="2021-03-29T23:17:30.665" v="679" actId="478"/>
          <ac:spMkLst>
            <pc:docMk/>
            <pc:sldMk cId="0" sldId="260"/>
            <ac:spMk id="255" creationId="{00000000-0000-0000-0000-000000000000}"/>
          </ac:spMkLst>
        </pc:spChg>
        <pc:spChg chg="add del">
          <ac:chgData name="Rajan, Arvind" userId="7f5ed3b0-deb4-49e9-8039-9f120466d80d" providerId="ADAL" clId="{A9DF9A45-164C-1943-BA2E-865FE226F618}" dt="2021-03-29T23:17:30.665" v="679" actId="478"/>
          <ac:spMkLst>
            <pc:docMk/>
            <pc:sldMk cId="0" sldId="260"/>
            <ac:spMk id="256" creationId="{00000000-0000-0000-0000-000000000000}"/>
          </ac:spMkLst>
        </pc:spChg>
        <pc:spChg chg="add del">
          <ac:chgData name="Rajan, Arvind" userId="7f5ed3b0-deb4-49e9-8039-9f120466d80d" providerId="ADAL" clId="{A9DF9A45-164C-1943-BA2E-865FE226F618}" dt="2021-03-29T23:17:30.665" v="679" actId="478"/>
          <ac:spMkLst>
            <pc:docMk/>
            <pc:sldMk cId="0" sldId="260"/>
            <ac:spMk id="257" creationId="{00000000-0000-0000-0000-000000000000}"/>
          </ac:spMkLst>
        </pc:spChg>
        <pc:spChg chg="add del">
          <ac:chgData name="Rajan, Arvind" userId="7f5ed3b0-deb4-49e9-8039-9f120466d80d" providerId="ADAL" clId="{A9DF9A45-164C-1943-BA2E-865FE226F618}" dt="2021-03-29T23:17:30.665" v="679" actId="478"/>
          <ac:spMkLst>
            <pc:docMk/>
            <pc:sldMk cId="0" sldId="260"/>
            <ac:spMk id="258" creationId="{00000000-0000-0000-0000-000000000000}"/>
          </ac:spMkLst>
        </pc:spChg>
        <pc:spChg chg="del">
          <ac:chgData name="Rajan, Arvind" userId="7f5ed3b0-deb4-49e9-8039-9f120466d80d" providerId="ADAL" clId="{A9DF9A45-164C-1943-BA2E-865FE226F618}" dt="2021-03-29T23:17:30.665" v="679" actId="478"/>
          <ac:spMkLst>
            <pc:docMk/>
            <pc:sldMk cId="0" sldId="260"/>
            <ac:spMk id="259" creationId="{00000000-0000-0000-0000-000000000000}"/>
          </ac:spMkLst>
        </pc:spChg>
        <pc:spChg chg="add del mod">
          <ac:chgData name="Rajan, Arvind" userId="7f5ed3b0-deb4-49e9-8039-9f120466d80d" providerId="ADAL" clId="{A9DF9A45-164C-1943-BA2E-865FE226F618}" dt="2021-03-29T23:22:47.843" v="909" actId="1076"/>
          <ac:spMkLst>
            <pc:docMk/>
            <pc:sldMk cId="0" sldId="260"/>
            <ac:spMk id="260" creationId="{00000000-0000-0000-0000-000000000000}"/>
          </ac:spMkLst>
        </pc:spChg>
        <pc:spChg chg="add del">
          <ac:chgData name="Rajan, Arvind" userId="7f5ed3b0-deb4-49e9-8039-9f120466d80d" providerId="ADAL" clId="{A9DF9A45-164C-1943-BA2E-865FE226F618}" dt="2021-03-29T23:17:30.665" v="679" actId="478"/>
          <ac:spMkLst>
            <pc:docMk/>
            <pc:sldMk cId="0" sldId="260"/>
            <ac:spMk id="261" creationId="{00000000-0000-0000-0000-000000000000}"/>
          </ac:spMkLst>
        </pc:spChg>
        <pc:spChg chg="add del">
          <ac:chgData name="Rajan, Arvind" userId="7f5ed3b0-deb4-49e9-8039-9f120466d80d" providerId="ADAL" clId="{A9DF9A45-164C-1943-BA2E-865FE226F618}" dt="2021-03-29T23:17:41.364" v="682" actId="478"/>
          <ac:spMkLst>
            <pc:docMk/>
            <pc:sldMk cId="0" sldId="260"/>
            <ac:spMk id="262" creationId="{00000000-0000-0000-0000-000000000000}"/>
          </ac:spMkLst>
        </pc:spChg>
        <pc:spChg chg="add del">
          <ac:chgData name="Rajan, Arvind" userId="7f5ed3b0-deb4-49e9-8039-9f120466d80d" providerId="ADAL" clId="{A9DF9A45-164C-1943-BA2E-865FE226F618}" dt="2021-03-29T23:17:30.665" v="679" actId="478"/>
          <ac:spMkLst>
            <pc:docMk/>
            <pc:sldMk cId="0" sldId="260"/>
            <ac:spMk id="263" creationId="{00000000-0000-0000-0000-000000000000}"/>
          </ac:spMkLst>
        </pc:spChg>
        <pc:spChg chg="add del">
          <ac:chgData name="Rajan, Arvind" userId="7f5ed3b0-deb4-49e9-8039-9f120466d80d" providerId="ADAL" clId="{A9DF9A45-164C-1943-BA2E-865FE226F618}" dt="2021-03-29T23:17:41.364" v="682" actId="478"/>
          <ac:spMkLst>
            <pc:docMk/>
            <pc:sldMk cId="0" sldId="260"/>
            <ac:spMk id="264" creationId="{00000000-0000-0000-0000-000000000000}"/>
          </ac:spMkLst>
        </pc:spChg>
      </pc:sldChg>
      <pc:sldChg chg="modSp mod">
        <pc:chgData name="Rajan, Arvind" userId="7f5ed3b0-deb4-49e9-8039-9f120466d80d" providerId="ADAL" clId="{A9DF9A45-164C-1943-BA2E-865FE226F618}" dt="2021-03-29T23:14:39.284" v="652" actId="20577"/>
        <pc:sldMkLst>
          <pc:docMk/>
          <pc:sldMk cId="0" sldId="261"/>
        </pc:sldMkLst>
        <pc:spChg chg="mod">
          <ac:chgData name="Rajan, Arvind" userId="7f5ed3b0-deb4-49e9-8039-9f120466d80d" providerId="ADAL" clId="{A9DF9A45-164C-1943-BA2E-865FE226F618}" dt="2021-03-29T19:10:46.905" v="311" actId="1076"/>
          <ac:spMkLst>
            <pc:docMk/>
            <pc:sldMk cId="0" sldId="261"/>
            <ac:spMk id="269" creationId="{00000000-0000-0000-0000-000000000000}"/>
          </ac:spMkLst>
        </pc:spChg>
        <pc:spChg chg="mod">
          <ac:chgData name="Rajan, Arvind" userId="7f5ed3b0-deb4-49e9-8039-9f120466d80d" providerId="ADAL" clId="{A9DF9A45-164C-1943-BA2E-865FE226F618}" dt="2021-03-29T23:14:39.284" v="652" actId="20577"/>
          <ac:spMkLst>
            <pc:docMk/>
            <pc:sldMk cId="0" sldId="261"/>
            <ac:spMk id="273" creationId="{00000000-0000-0000-0000-000000000000}"/>
          </ac:spMkLst>
        </pc:spChg>
        <pc:spChg chg="mod">
          <ac:chgData name="Rajan, Arvind" userId="7f5ed3b0-deb4-49e9-8039-9f120466d80d" providerId="ADAL" clId="{A9DF9A45-164C-1943-BA2E-865FE226F618}" dt="2021-03-29T19:10:43.628" v="310" actId="1076"/>
          <ac:spMkLst>
            <pc:docMk/>
            <pc:sldMk cId="0" sldId="261"/>
            <ac:spMk id="274" creationId="{00000000-0000-0000-0000-000000000000}"/>
          </ac:spMkLst>
        </pc:spChg>
      </pc:sldChg>
      <pc:sldChg chg="addSp delSp modSp mod ord">
        <pc:chgData name="Rajan, Arvind" userId="7f5ed3b0-deb4-49e9-8039-9f120466d80d" providerId="ADAL" clId="{A9DF9A45-164C-1943-BA2E-865FE226F618}" dt="2021-03-30T03:56:54.661" v="2474" actId="1076"/>
        <pc:sldMkLst>
          <pc:docMk/>
          <pc:sldMk cId="0" sldId="262"/>
        </pc:sldMkLst>
        <pc:spChg chg="add del mod">
          <ac:chgData name="Rajan, Arvind" userId="7f5ed3b0-deb4-49e9-8039-9f120466d80d" providerId="ADAL" clId="{A9DF9A45-164C-1943-BA2E-865FE226F618}" dt="2021-03-30T01:28:54.260" v="1250"/>
          <ac:spMkLst>
            <pc:docMk/>
            <pc:sldMk cId="0" sldId="262"/>
            <ac:spMk id="2" creationId="{FC3CA6F9-7342-AA46-987A-C4C2D6CE03E6}"/>
          </ac:spMkLst>
        </pc:spChg>
        <pc:spChg chg="mod">
          <ac:chgData name="Rajan, Arvind" userId="7f5ed3b0-deb4-49e9-8039-9f120466d80d" providerId="ADAL" clId="{A9DF9A45-164C-1943-BA2E-865FE226F618}" dt="2021-03-30T01:28:36.479" v="1243" actId="207"/>
          <ac:spMkLst>
            <pc:docMk/>
            <pc:sldMk cId="0" sldId="262"/>
            <ac:spMk id="33" creationId="{84DECB03-8FF7-F74F-AAF9-E9BF5DD9BFF1}"/>
          </ac:spMkLst>
        </pc:spChg>
        <pc:spChg chg="mod">
          <ac:chgData name="Rajan, Arvind" userId="7f5ed3b0-deb4-49e9-8039-9f120466d80d" providerId="ADAL" clId="{A9DF9A45-164C-1943-BA2E-865FE226F618}" dt="2021-03-30T01:28:36.479" v="1243" actId="207"/>
          <ac:spMkLst>
            <pc:docMk/>
            <pc:sldMk cId="0" sldId="262"/>
            <ac:spMk id="34" creationId="{CC354BBC-5780-B643-81E5-CC3E13F997B0}"/>
          </ac:spMkLst>
        </pc:spChg>
        <pc:spChg chg="mod">
          <ac:chgData name="Rajan, Arvind" userId="7f5ed3b0-deb4-49e9-8039-9f120466d80d" providerId="ADAL" clId="{A9DF9A45-164C-1943-BA2E-865FE226F618}" dt="2021-03-30T01:28:36.479" v="1243" actId="207"/>
          <ac:spMkLst>
            <pc:docMk/>
            <pc:sldMk cId="0" sldId="262"/>
            <ac:spMk id="35" creationId="{DEC12A93-0623-E44B-B793-40BE2D1E0F20}"/>
          </ac:spMkLst>
        </pc:spChg>
        <pc:spChg chg="mod">
          <ac:chgData name="Rajan, Arvind" userId="7f5ed3b0-deb4-49e9-8039-9f120466d80d" providerId="ADAL" clId="{A9DF9A45-164C-1943-BA2E-865FE226F618}" dt="2021-03-30T01:29:10.933" v="1254" actId="207"/>
          <ac:spMkLst>
            <pc:docMk/>
            <pc:sldMk cId="0" sldId="262"/>
            <ac:spMk id="37" creationId="{7160C358-30D2-7E43-B9CE-269833F205D3}"/>
          </ac:spMkLst>
        </pc:spChg>
        <pc:spChg chg="mod">
          <ac:chgData name="Rajan, Arvind" userId="7f5ed3b0-deb4-49e9-8039-9f120466d80d" providerId="ADAL" clId="{A9DF9A45-164C-1943-BA2E-865FE226F618}" dt="2021-03-30T01:29:10.933" v="1254" actId="207"/>
          <ac:spMkLst>
            <pc:docMk/>
            <pc:sldMk cId="0" sldId="262"/>
            <ac:spMk id="38" creationId="{155EF2CE-DCFC-B249-99C6-5AB17DE44228}"/>
          </ac:spMkLst>
        </pc:spChg>
        <pc:spChg chg="mod">
          <ac:chgData name="Rajan, Arvind" userId="7f5ed3b0-deb4-49e9-8039-9f120466d80d" providerId="ADAL" clId="{A9DF9A45-164C-1943-BA2E-865FE226F618}" dt="2021-03-30T01:29:10.933" v="1254" actId="207"/>
          <ac:spMkLst>
            <pc:docMk/>
            <pc:sldMk cId="0" sldId="262"/>
            <ac:spMk id="39" creationId="{1FFD089A-C5BF-0847-B217-ADE20517972F}"/>
          </ac:spMkLst>
        </pc:spChg>
        <pc:spChg chg="mod">
          <ac:chgData name="Rajan, Arvind" userId="7f5ed3b0-deb4-49e9-8039-9f120466d80d" providerId="ADAL" clId="{A9DF9A45-164C-1943-BA2E-865FE226F618}" dt="2021-03-30T01:29:10.933" v="1254" actId="207"/>
          <ac:spMkLst>
            <pc:docMk/>
            <pc:sldMk cId="0" sldId="262"/>
            <ac:spMk id="40" creationId="{4ADF8C3F-F01A-2D44-A6AC-698B31A2E581}"/>
          </ac:spMkLst>
        </pc:spChg>
        <pc:spChg chg="mod">
          <ac:chgData name="Rajan, Arvind" userId="7f5ed3b0-deb4-49e9-8039-9f120466d80d" providerId="ADAL" clId="{A9DF9A45-164C-1943-BA2E-865FE226F618}" dt="2021-03-30T01:29:10.933" v="1254" actId="207"/>
          <ac:spMkLst>
            <pc:docMk/>
            <pc:sldMk cId="0" sldId="262"/>
            <ac:spMk id="41" creationId="{EB403D0A-5430-9542-BC5F-84CE5E52A1AA}"/>
          </ac:spMkLst>
        </pc:spChg>
        <pc:spChg chg="mod">
          <ac:chgData name="Rajan, Arvind" userId="7f5ed3b0-deb4-49e9-8039-9f120466d80d" providerId="ADAL" clId="{A9DF9A45-164C-1943-BA2E-865FE226F618}" dt="2021-03-30T01:29:10.933" v="1254" actId="207"/>
          <ac:spMkLst>
            <pc:docMk/>
            <pc:sldMk cId="0" sldId="262"/>
            <ac:spMk id="42" creationId="{D8AC702E-71CA-1D48-AC0F-4F7E12727031}"/>
          </ac:spMkLst>
        </pc:spChg>
        <pc:spChg chg="mod">
          <ac:chgData name="Rajan, Arvind" userId="7f5ed3b0-deb4-49e9-8039-9f120466d80d" providerId="ADAL" clId="{A9DF9A45-164C-1943-BA2E-865FE226F618}" dt="2021-03-30T01:29:10.933" v="1254" actId="207"/>
          <ac:spMkLst>
            <pc:docMk/>
            <pc:sldMk cId="0" sldId="262"/>
            <ac:spMk id="43" creationId="{F4B6C212-A844-1D4A-A199-B993FDC7BF0F}"/>
          </ac:spMkLst>
        </pc:spChg>
        <pc:spChg chg="mod">
          <ac:chgData name="Rajan, Arvind" userId="7f5ed3b0-deb4-49e9-8039-9f120466d80d" providerId="ADAL" clId="{A9DF9A45-164C-1943-BA2E-865FE226F618}" dt="2021-03-30T01:29:10.933" v="1254" actId="207"/>
          <ac:spMkLst>
            <pc:docMk/>
            <pc:sldMk cId="0" sldId="262"/>
            <ac:spMk id="44" creationId="{F255BA32-AD3E-BE45-B624-6F9CCF32E520}"/>
          </ac:spMkLst>
        </pc:spChg>
        <pc:spChg chg="mod">
          <ac:chgData name="Rajan, Arvind" userId="7f5ed3b0-deb4-49e9-8039-9f120466d80d" providerId="ADAL" clId="{A9DF9A45-164C-1943-BA2E-865FE226F618}" dt="2021-03-30T01:29:10.933" v="1254" actId="207"/>
          <ac:spMkLst>
            <pc:docMk/>
            <pc:sldMk cId="0" sldId="262"/>
            <ac:spMk id="45" creationId="{E39782A6-9031-BE4C-A1F7-56D20720BEFF}"/>
          </ac:spMkLst>
        </pc:spChg>
        <pc:spChg chg="mod">
          <ac:chgData name="Rajan, Arvind" userId="7f5ed3b0-deb4-49e9-8039-9f120466d80d" providerId="ADAL" clId="{A9DF9A45-164C-1943-BA2E-865FE226F618}" dt="2021-03-30T01:29:10.933" v="1254" actId="207"/>
          <ac:spMkLst>
            <pc:docMk/>
            <pc:sldMk cId="0" sldId="262"/>
            <ac:spMk id="46" creationId="{4F921054-3123-6241-B5DC-FDAB7713987F}"/>
          </ac:spMkLst>
        </pc:spChg>
        <pc:spChg chg="mod">
          <ac:chgData name="Rajan, Arvind" userId="7f5ed3b0-deb4-49e9-8039-9f120466d80d" providerId="ADAL" clId="{A9DF9A45-164C-1943-BA2E-865FE226F618}" dt="2021-03-30T01:29:10.933" v="1254" actId="207"/>
          <ac:spMkLst>
            <pc:docMk/>
            <pc:sldMk cId="0" sldId="262"/>
            <ac:spMk id="47" creationId="{CF8CD3AC-DE82-DE4F-80F2-5F4283FDB762}"/>
          </ac:spMkLst>
        </pc:spChg>
        <pc:spChg chg="mod">
          <ac:chgData name="Rajan, Arvind" userId="7f5ed3b0-deb4-49e9-8039-9f120466d80d" providerId="ADAL" clId="{A9DF9A45-164C-1943-BA2E-865FE226F618}" dt="2021-03-30T01:29:10.933" v="1254" actId="207"/>
          <ac:spMkLst>
            <pc:docMk/>
            <pc:sldMk cId="0" sldId="262"/>
            <ac:spMk id="48" creationId="{7AC55FFD-2669-8949-BD5C-1351AA0F2FE2}"/>
          </ac:spMkLst>
        </pc:spChg>
        <pc:spChg chg="mod">
          <ac:chgData name="Rajan, Arvind" userId="7f5ed3b0-deb4-49e9-8039-9f120466d80d" providerId="ADAL" clId="{A9DF9A45-164C-1943-BA2E-865FE226F618}" dt="2021-03-30T01:26:59.991" v="1166"/>
          <ac:spMkLst>
            <pc:docMk/>
            <pc:sldMk cId="0" sldId="262"/>
            <ac:spMk id="50" creationId="{FFBBDA4C-86B1-D543-B103-868FE9BAFD0D}"/>
          </ac:spMkLst>
        </pc:spChg>
        <pc:spChg chg="mod">
          <ac:chgData name="Rajan, Arvind" userId="7f5ed3b0-deb4-49e9-8039-9f120466d80d" providerId="ADAL" clId="{A9DF9A45-164C-1943-BA2E-865FE226F618}" dt="2021-03-30T01:26:59.991" v="1166"/>
          <ac:spMkLst>
            <pc:docMk/>
            <pc:sldMk cId="0" sldId="262"/>
            <ac:spMk id="51" creationId="{28478F97-CF62-FE45-8642-6C7E15DA50A4}"/>
          </ac:spMkLst>
        </pc:spChg>
        <pc:spChg chg="mod">
          <ac:chgData name="Rajan, Arvind" userId="7f5ed3b0-deb4-49e9-8039-9f120466d80d" providerId="ADAL" clId="{A9DF9A45-164C-1943-BA2E-865FE226F618}" dt="2021-03-30T01:27:03.449" v="1170"/>
          <ac:spMkLst>
            <pc:docMk/>
            <pc:sldMk cId="0" sldId="262"/>
            <ac:spMk id="53" creationId="{E26ECC26-B415-2D48-9FEF-F6A7BA511409}"/>
          </ac:spMkLst>
        </pc:spChg>
        <pc:spChg chg="mod">
          <ac:chgData name="Rajan, Arvind" userId="7f5ed3b0-deb4-49e9-8039-9f120466d80d" providerId="ADAL" clId="{A9DF9A45-164C-1943-BA2E-865FE226F618}" dt="2021-03-30T01:27:03.449" v="1170"/>
          <ac:spMkLst>
            <pc:docMk/>
            <pc:sldMk cId="0" sldId="262"/>
            <ac:spMk id="54" creationId="{87212276-AAA1-1341-AAAD-39905E8D61BA}"/>
          </ac:spMkLst>
        </pc:spChg>
        <pc:spChg chg="mod">
          <ac:chgData name="Rajan, Arvind" userId="7f5ed3b0-deb4-49e9-8039-9f120466d80d" providerId="ADAL" clId="{A9DF9A45-164C-1943-BA2E-865FE226F618}" dt="2021-03-30T01:27:41.989" v="1212" actId="207"/>
          <ac:spMkLst>
            <pc:docMk/>
            <pc:sldMk cId="0" sldId="262"/>
            <ac:spMk id="56" creationId="{E7EE60FF-12FB-0441-B9DF-99847347338C}"/>
          </ac:spMkLst>
        </pc:spChg>
        <pc:spChg chg="mod">
          <ac:chgData name="Rajan, Arvind" userId="7f5ed3b0-deb4-49e9-8039-9f120466d80d" providerId="ADAL" clId="{A9DF9A45-164C-1943-BA2E-865FE226F618}" dt="2021-03-30T01:27:50.398" v="1213" actId="207"/>
          <ac:spMkLst>
            <pc:docMk/>
            <pc:sldMk cId="0" sldId="262"/>
            <ac:spMk id="57" creationId="{2918D392-9B62-7B41-9655-E454F90CA2DD}"/>
          </ac:spMkLst>
        </pc:spChg>
        <pc:spChg chg="mod">
          <ac:chgData name="Rajan, Arvind" userId="7f5ed3b0-deb4-49e9-8039-9f120466d80d" providerId="ADAL" clId="{A9DF9A45-164C-1943-BA2E-865FE226F618}" dt="2021-03-30T01:31:22.137" v="1263" actId="207"/>
          <ac:spMkLst>
            <pc:docMk/>
            <pc:sldMk cId="0" sldId="262"/>
            <ac:spMk id="60" creationId="{939A2833-60EA-BE42-94D0-8E5DCFF02A52}"/>
          </ac:spMkLst>
        </pc:spChg>
        <pc:spChg chg="mod">
          <ac:chgData name="Rajan, Arvind" userId="7f5ed3b0-deb4-49e9-8039-9f120466d80d" providerId="ADAL" clId="{A9DF9A45-164C-1943-BA2E-865FE226F618}" dt="2021-03-30T01:31:22.137" v="1263" actId="207"/>
          <ac:spMkLst>
            <pc:docMk/>
            <pc:sldMk cId="0" sldId="262"/>
            <ac:spMk id="61" creationId="{364B716C-5DF4-BF47-AFD8-CFBED638A05A}"/>
          </ac:spMkLst>
        </pc:spChg>
        <pc:spChg chg="mod">
          <ac:chgData name="Rajan, Arvind" userId="7f5ed3b0-deb4-49e9-8039-9f120466d80d" providerId="ADAL" clId="{A9DF9A45-164C-1943-BA2E-865FE226F618}" dt="2021-03-30T01:31:22.137" v="1263" actId="207"/>
          <ac:spMkLst>
            <pc:docMk/>
            <pc:sldMk cId="0" sldId="262"/>
            <ac:spMk id="62" creationId="{0F83B711-CF2A-E544-93E4-5165F157994B}"/>
          </ac:spMkLst>
        </pc:spChg>
        <pc:spChg chg="mod">
          <ac:chgData name="Rajan, Arvind" userId="7f5ed3b0-deb4-49e9-8039-9f120466d80d" providerId="ADAL" clId="{A9DF9A45-164C-1943-BA2E-865FE226F618}" dt="2021-03-30T01:31:22.137" v="1263" actId="207"/>
          <ac:spMkLst>
            <pc:docMk/>
            <pc:sldMk cId="0" sldId="262"/>
            <ac:spMk id="63" creationId="{23F607B0-E188-6844-B61C-E6166CB933EC}"/>
          </ac:spMkLst>
        </pc:spChg>
        <pc:spChg chg="mod">
          <ac:chgData name="Rajan, Arvind" userId="7f5ed3b0-deb4-49e9-8039-9f120466d80d" providerId="ADAL" clId="{A9DF9A45-164C-1943-BA2E-865FE226F618}" dt="2021-03-30T01:31:22.137" v="1263" actId="207"/>
          <ac:spMkLst>
            <pc:docMk/>
            <pc:sldMk cId="0" sldId="262"/>
            <ac:spMk id="64" creationId="{97D98427-2881-1148-838F-8919501D532F}"/>
          </ac:spMkLst>
        </pc:spChg>
        <pc:spChg chg="mod">
          <ac:chgData name="Rajan, Arvind" userId="7f5ed3b0-deb4-49e9-8039-9f120466d80d" providerId="ADAL" clId="{A9DF9A45-164C-1943-BA2E-865FE226F618}" dt="2021-03-30T03:56:20.995" v="2461"/>
          <ac:spMkLst>
            <pc:docMk/>
            <pc:sldMk cId="0" sldId="262"/>
            <ac:spMk id="66" creationId="{E2BAB4BA-7222-9641-9213-4F1690D223BA}"/>
          </ac:spMkLst>
        </pc:spChg>
        <pc:spChg chg="mod">
          <ac:chgData name="Rajan, Arvind" userId="7f5ed3b0-deb4-49e9-8039-9f120466d80d" providerId="ADAL" clId="{A9DF9A45-164C-1943-BA2E-865FE226F618}" dt="2021-03-30T03:56:20.995" v="2461"/>
          <ac:spMkLst>
            <pc:docMk/>
            <pc:sldMk cId="0" sldId="262"/>
            <ac:spMk id="67" creationId="{66992E3F-89BA-3247-9502-2A07DD5307FA}"/>
          </ac:spMkLst>
        </pc:spChg>
        <pc:spChg chg="mod">
          <ac:chgData name="Rajan, Arvind" userId="7f5ed3b0-deb4-49e9-8039-9f120466d80d" providerId="ADAL" clId="{A9DF9A45-164C-1943-BA2E-865FE226F618}" dt="2021-03-30T03:56:20.995" v="2461"/>
          <ac:spMkLst>
            <pc:docMk/>
            <pc:sldMk cId="0" sldId="262"/>
            <ac:spMk id="68" creationId="{1ADA68A2-A4FC-464E-980B-C847CF6F2BCC}"/>
          </ac:spMkLst>
        </pc:spChg>
        <pc:spChg chg="mod">
          <ac:chgData name="Rajan, Arvind" userId="7f5ed3b0-deb4-49e9-8039-9f120466d80d" providerId="ADAL" clId="{A9DF9A45-164C-1943-BA2E-865FE226F618}" dt="2021-03-30T03:56:20.995" v="2461"/>
          <ac:spMkLst>
            <pc:docMk/>
            <pc:sldMk cId="0" sldId="262"/>
            <ac:spMk id="69" creationId="{AC92615C-9924-834C-BF78-3344000EBB9C}"/>
          </ac:spMkLst>
        </pc:spChg>
        <pc:spChg chg="mod">
          <ac:chgData name="Rajan, Arvind" userId="7f5ed3b0-deb4-49e9-8039-9f120466d80d" providerId="ADAL" clId="{A9DF9A45-164C-1943-BA2E-865FE226F618}" dt="2021-03-30T03:56:20.995" v="2461"/>
          <ac:spMkLst>
            <pc:docMk/>
            <pc:sldMk cId="0" sldId="262"/>
            <ac:spMk id="70" creationId="{5D489FD3-3AD7-9B42-B242-BC09EB5FB7F2}"/>
          </ac:spMkLst>
        </pc:spChg>
        <pc:spChg chg="mod">
          <ac:chgData name="Rajan, Arvind" userId="7f5ed3b0-deb4-49e9-8039-9f120466d80d" providerId="ADAL" clId="{A9DF9A45-164C-1943-BA2E-865FE226F618}" dt="2021-03-30T03:56:20.995" v="2461"/>
          <ac:spMkLst>
            <pc:docMk/>
            <pc:sldMk cId="0" sldId="262"/>
            <ac:spMk id="71" creationId="{BECB02AB-3548-EE49-8A41-DA07694788D3}"/>
          </ac:spMkLst>
        </pc:spChg>
        <pc:spChg chg="mod">
          <ac:chgData name="Rajan, Arvind" userId="7f5ed3b0-deb4-49e9-8039-9f120466d80d" providerId="ADAL" clId="{A9DF9A45-164C-1943-BA2E-865FE226F618}" dt="2021-03-30T03:56:20.995" v="2461"/>
          <ac:spMkLst>
            <pc:docMk/>
            <pc:sldMk cId="0" sldId="262"/>
            <ac:spMk id="72" creationId="{FEC1D9BE-A63F-854A-90FA-595A6B2652EE}"/>
          </ac:spMkLst>
        </pc:spChg>
        <pc:spChg chg="mod">
          <ac:chgData name="Rajan, Arvind" userId="7f5ed3b0-deb4-49e9-8039-9f120466d80d" providerId="ADAL" clId="{A9DF9A45-164C-1943-BA2E-865FE226F618}" dt="2021-03-30T03:56:20.995" v="2461"/>
          <ac:spMkLst>
            <pc:docMk/>
            <pc:sldMk cId="0" sldId="262"/>
            <ac:spMk id="73" creationId="{ECB80427-E9FD-934B-9AE9-AAF71D02574C}"/>
          </ac:spMkLst>
        </pc:spChg>
        <pc:spChg chg="mod">
          <ac:chgData name="Rajan, Arvind" userId="7f5ed3b0-deb4-49e9-8039-9f120466d80d" providerId="ADAL" clId="{A9DF9A45-164C-1943-BA2E-865FE226F618}" dt="2021-03-30T03:56:20.995" v="2461"/>
          <ac:spMkLst>
            <pc:docMk/>
            <pc:sldMk cId="0" sldId="262"/>
            <ac:spMk id="74" creationId="{B7CEA27E-35FE-C64F-A65F-93DA6E81E28B}"/>
          </ac:spMkLst>
        </pc:spChg>
        <pc:spChg chg="mod">
          <ac:chgData name="Rajan, Arvind" userId="7f5ed3b0-deb4-49e9-8039-9f120466d80d" providerId="ADAL" clId="{A9DF9A45-164C-1943-BA2E-865FE226F618}" dt="2021-03-30T03:56:20.995" v="2461"/>
          <ac:spMkLst>
            <pc:docMk/>
            <pc:sldMk cId="0" sldId="262"/>
            <ac:spMk id="75" creationId="{07800A14-7486-034E-A503-A66E3F9A474E}"/>
          </ac:spMkLst>
        </pc:spChg>
        <pc:spChg chg="mod">
          <ac:chgData name="Rajan, Arvind" userId="7f5ed3b0-deb4-49e9-8039-9f120466d80d" providerId="ADAL" clId="{A9DF9A45-164C-1943-BA2E-865FE226F618}" dt="2021-03-30T03:56:20.995" v="2461"/>
          <ac:spMkLst>
            <pc:docMk/>
            <pc:sldMk cId="0" sldId="262"/>
            <ac:spMk id="76" creationId="{1B39F04E-BC44-9547-96D2-FE0DF7065737}"/>
          </ac:spMkLst>
        </pc:spChg>
        <pc:spChg chg="mod">
          <ac:chgData name="Rajan, Arvind" userId="7f5ed3b0-deb4-49e9-8039-9f120466d80d" providerId="ADAL" clId="{A9DF9A45-164C-1943-BA2E-865FE226F618}" dt="2021-03-30T03:56:20.995" v="2461"/>
          <ac:spMkLst>
            <pc:docMk/>
            <pc:sldMk cId="0" sldId="262"/>
            <ac:spMk id="77" creationId="{3C6A726F-372E-5241-B3CA-A20C479A575A}"/>
          </ac:spMkLst>
        </pc:spChg>
        <pc:spChg chg="mod">
          <ac:chgData name="Rajan, Arvind" userId="7f5ed3b0-deb4-49e9-8039-9f120466d80d" providerId="ADAL" clId="{A9DF9A45-164C-1943-BA2E-865FE226F618}" dt="2021-03-30T01:57:26.966" v="1949" actId="14100"/>
          <ac:spMkLst>
            <pc:docMk/>
            <pc:sldMk cId="0" sldId="262"/>
            <ac:spMk id="279" creationId="{00000000-0000-0000-0000-000000000000}"/>
          </ac:spMkLst>
        </pc:spChg>
        <pc:spChg chg="mod">
          <ac:chgData name="Rajan, Arvind" userId="7f5ed3b0-deb4-49e9-8039-9f120466d80d" providerId="ADAL" clId="{A9DF9A45-164C-1943-BA2E-865FE226F618}" dt="2021-03-30T01:29:35.792" v="1257" actId="20577"/>
          <ac:spMkLst>
            <pc:docMk/>
            <pc:sldMk cId="0" sldId="262"/>
            <ac:spMk id="280" creationId="{00000000-0000-0000-0000-000000000000}"/>
          </ac:spMkLst>
        </pc:spChg>
        <pc:spChg chg="mod">
          <ac:chgData name="Rajan, Arvind" userId="7f5ed3b0-deb4-49e9-8039-9f120466d80d" providerId="ADAL" clId="{A9DF9A45-164C-1943-BA2E-865FE226F618}" dt="2021-03-30T01:23:42.822" v="919" actId="20577"/>
          <ac:spMkLst>
            <pc:docMk/>
            <pc:sldMk cId="0" sldId="262"/>
            <ac:spMk id="281" creationId="{00000000-0000-0000-0000-000000000000}"/>
          </ac:spMkLst>
        </pc:spChg>
        <pc:spChg chg="mod">
          <ac:chgData name="Rajan, Arvind" userId="7f5ed3b0-deb4-49e9-8039-9f120466d80d" providerId="ADAL" clId="{A9DF9A45-164C-1943-BA2E-865FE226F618}" dt="2021-03-30T01:29:38.739" v="1258" actId="20577"/>
          <ac:spMkLst>
            <pc:docMk/>
            <pc:sldMk cId="0" sldId="262"/>
            <ac:spMk id="282" creationId="{00000000-0000-0000-0000-000000000000}"/>
          </ac:spMkLst>
        </pc:spChg>
        <pc:spChg chg="mod">
          <ac:chgData name="Rajan, Arvind" userId="7f5ed3b0-deb4-49e9-8039-9f120466d80d" providerId="ADAL" clId="{A9DF9A45-164C-1943-BA2E-865FE226F618}" dt="2021-03-30T01:23:58.241" v="944" actId="20577"/>
          <ac:spMkLst>
            <pc:docMk/>
            <pc:sldMk cId="0" sldId="262"/>
            <ac:spMk id="283" creationId="{00000000-0000-0000-0000-000000000000}"/>
          </ac:spMkLst>
        </pc:spChg>
        <pc:spChg chg="mod">
          <ac:chgData name="Rajan, Arvind" userId="7f5ed3b0-deb4-49e9-8039-9f120466d80d" providerId="ADAL" clId="{A9DF9A45-164C-1943-BA2E-865FE226F618}" dt="2021-03-30T01:29:41.266" v="1259" actId="20577"/>
          <ac:spMkLst>
            <pc:docMk/>
            <pc:sldMk cId="0" sldId="262"/>
            <ac:spMk id="284" creationId="{00000000-0000-0000-0000-000000000000}"/>
          </ac:spMkLst>
        </pc:spChg>
        <pc:spChg chg="mod">
          <ac:chgData name="Rajan, Arvind" userId="7f5ed3b0-deb4-49e9-8039-9f120466d80d" providerId="ADAL" clId="{A9DF9A45-164C-1943-BA2E-865FE226F618}" dt="2021-03-30T01:24:02.995" v="962" actId="20577"/>
          <ac:spMkLst>
            <pc:docMk/>
            <pc:sldMk cId="0" sldId="262"/>
            <ac:spMk id="285" creationId="{00000000-0000-0000-0000-000000000000}"/>
          </ac:spMkLst>
        </pc:spChg>
        <pc:spChg chg="mod">
          <ac:chgData name="Rajan, Arvind" userId="7f5ed3b0-deb4-49e9-8039-9f120466d80d" providerId="ADAL" clId="{A9DF9A45-164C-1943-BA2E-865FE226F618}" dt="2021-03-30T01:27:08.822" v="1174" actId="1076"/>
          <ac:spMkLst>
            <pc:docMk/>
            <pc:sldMk cId="0" sldId="262"/>
            <ac:spMk id="287" creationId="{00000000-0000-0000-0000-000000000000}"/>
          </ac:spMkLst>
        </pc:spChg>
        <pc:spChg chg="mod">
          <ac:chgData name="Rajan, Arvind" userId="7f5ed3b0-deb4-49e9-8039-9f120466d80d" providerId="ADAL" clId="{A9DF9A45-164C-1943-BA2E-865FE226F618}" dt="2021-03-30T01:28:58.134" v="1252" actId="1076"/>
          <ac:spMkLst>
            <pc:docMk/>
            <pc:sldMk cId="0" sldId="262"/>
            <ac:spMk id="290" creationId="{00000000-0000-0000-0000-000000000000}"/>
          </ac:spMkLst>
        </pc:spChg>
        <pc:spChg chg="add del mod topLvl">
          <ac:chgData name="Rajan, Arvind" userId="7f5ed3b0-deb4-49e9-8039-9f120466d80d" providerId="ADAL" clId="{A9DF9A45-164C-1943-BA2E-865FE226F618}" dt="2021-03-30T03:56:27.028" v="2464" actId="478"/>
          <ac:spMkLst>
            <pc:docMk/>
            <pc:sldMk cId="0" sldId="262"/>
            <ac:spMk id="293" creationId="{00000000-0000-0000-0000-000000000000}"/>
          </ac:spMkLst>
        </pc:spChg>
        <pc:spChg chg="mod topLvl">
          <ac:chgData name="Rajan, Arvind" userId="7f5ed3b0-deb4-49e9-8039-9f120466d80d" providerId="ADAL" clId="{A9DF9A45-164C-1943-BA2E-865FE226F618}" dt="2021-03-30T03:56:27.028" v="2464" actId="478"/>
          <ac:spMkLst>
            <pc:docMk/>
            <pc:sldMk cId="0" sldId="262"/>
            <ac:spMk id="294" creationId="{00000000-0000-0000-0000-000000000000}"/>
          </ac:spMkLst>
        </pc:spChg>
        <pc:grpChg chg="add del mod">
          <ac:chgData name="Rajan, Arvind" userId="7f5ed3b0-deb4-49e9-8039-9f120466d80d" providerId="ADAL" clId="{A9DF9A45-164C-1943-BA2E-865FE226F618}" dt="2021-03-30T01:31:13.754" v="1260" actId="478"/>
          <ac:grpSpMkLst>
            <pc:docMk/>
            <pc:sldMk cId="0" sldId="262"/>
            <ac:grpSpMk id="32" creationId="{1D844DE2-A590-FF4A-B92B-C67983EC0515}"/>
          </ac:grpSpMkLst>
        </pc:grpChg>
        <pc:grpChg chg="add mod">
          <ac:chgData name="Rajan, Arvind" userId="7f5ed3b0-deb4-49e9-8039-9f120466d80d" providerId="ADAL" clId="{A9DF9A45-164C-1943-BA2E-865FE226F618}" dt="2021-03-30T01:29:19.195" v="1256" actId="1076"/>
          <ac:grpSpMkLst>
            <pc:docMk/>
            <pc:sldMk cId="0" sldId="262"/>
            <ac:grpSpMk id="36" creationId="{0146A320-DAF7-E44F-A3A3-E52752AE5123}"/>
          </ac:grpSpMkLst>
        </pc:grpChg>
        <pc:grpChg chg="add del mod">
          <ac:chgData name="Rajan, Arvind" userId="7f5ed3b0-deb4-49e9-8039-9f120466d80d" providerId="ADAL" clId="{A9DF9A45-164C-1943-BA2E-865FE226F618}" dt="2021-03-30T01:27:02.699" v="1169"/>
          <ac:grpSpMkLst>
            <pc:docMk/>
            <pc:sldMk cId="0" sldId="262"/>
            <ac:grpSpMk id="49" creationId="{D77E8A6A-575C-7143-A623-14D06A3F2F20}"/>
          </ac:grpSpMkLst>
        </pc:grpChg>
        <pc:grpChg chg="add del mod">
          <ac:chgData name="Rajan, Arvind" userId="7f5ed3b0-deb4-49e9-8039-9f120466d80d" providerId="ADAL" clId="{A9DF9A45-164C-1943-BA2E-865FE226F618}" dt="2021-03-30T01:27:13.149" v="1177"/>
          <ac:grpSpMkLst>
            <pc:docMk/>
            <pc:sldMk cId="0" sldId="262"/>
            <ac:grpSpMk id="52" creationId="{CC8BB0B4-0045-6546-83B2-B2898E5F7E3D}"/>
          </ac:grpSpMkLst>
        </pc:grpChg>
        <pc:grpChg chg="add del mod">
          <ac:chgData name="Rajan, Arvind" userId="7f5ed3b0-deb4-49e9-8039-9f120466d80d" providerId="ADAL" clId="{A9DF9A45-164C-1943-BA2E-865FE226F618}" dt="2021-03-30T03:56:29.319" v="2465" actId="478"/>
          <ac:grpSpMkLst>
            <pc:docMk/>
            <pc:sldMk cId="0" sldId="262"/>
            <ac:grpSpMk id="55" creationId="{6C2177F5-EE0A-D247-A16A-165B0EFB9DCE}"/>
          </ac:grpSpMkLst>
        </pc:grpChg>
        <pc:grpChg chg="add mod">
          <ac:chgData name="Rajan, Arvind" userId="7f5ed3b0-deb4-49e9-8039-9f120466d80d" providerId="ADAL" clId="{A9DF9A45-164C-1943-BA2E-865FE226F618}" dt="2021-03-30T01:31:46.289" v="1295" actId="1076"/>
          <ac:grpSpMkLst>
            <pc:docMk/>
            <pc:sldMk cId="0" sldId="262"/>
            <ac:grpSpMk id="59" creationId="{B27E7B53-67A9-9246-9924-B656E3AC0B13}"/>
          </ac:grpSpMkLst>
        </pc:grpChg>
        <pc:grpChg chg="add mod">
          <ac:chgData name="Rajan, Arvind" userId="7f5ed3b0-deb4-49e9-8039-9f120466d80d" providerId="ADAL" clId="{A9DF9A45-164C-1943-BA2E-865FE226F618}" dt="2021-03-30T03:56:54.661" v="2474" actId="1076"/>
          <ac:grpSpMkLst>
            <pc:docMk/>
            <pc:sldMk cId="0" sldId="262"/>
            <ac:grpSpMk id="65" creationId="{D8F43CD3-6912-8D43-9857-E0F6B8F68559}"/>
          </ac:grpSpMkLst>
        </pc:grpChg>
        <pc:grpChg chg="mod">
          <ac:chgData name="Rajan, Arvind" userId="7f5ed3b0-deb4-49e9-8039-9f120466d80d" providerId="ADAL" clId="{A9DF9A45-164C-1943-BA2E-865FE226F618}" dt="2021-03-30T01:27:12.375" v="1176" actId="1076"/>
          <ac:grpSpMkLst>
            <pc:docMk/>
            <pc:sldMk cId="0" sldId="262"/>
            <ac:grpSpMk id="286" creationId="{00000000-0000-0000-0000-000000000000}"/>
          </ac:grpSpMkLst>
        </pc:grpChg>
        <pc:grpChg chg="mod">
          <ac:chgData name="Rajan, Arvind" userId="7f5ed3b0-deb4-49e9-8039-9f120466d80d" providerId="ADAL" clId="{A9DF9A45-164C-1943-BA2E-865FE226F618}" dt="2021-03-30T01:31:29.626" v="1266" actId="1076"/>
          <ac:grpSpMkLst>
            <pc:docMk/>
            <pc:sldMk cId="0" sldId="262"/>
            <ac:grpSpMk id="289" creationId="{00000000-0000-0000-0000-000000000000}"/>
          </ac:grpSpMkLst>
        </pc:grpChg>
        <pc:grpChg chg="add del mod">
          <ac:chgData name="Rajan, Arvind" userId="7f5ed3b0-deb4-49e9-8039-9f120466d80d" providerId="ADAL" clId="{A9DF9A45-164C-1943-BA2E-865FE226F618}" dt="2021-03-30T03:56:45.502" v="2472" actId="1076"/>
          <ac:grpSpMkLst>
            <pc:docMk/>
            <pc:sldMk cId="0" sldId="262"/>
            <ac:grpSpMk id="292" creationId="{00000000-0000-0000-0000-000000000000}"/>
          </ac:grpSpMkLst>
        </pc:grpChg>
        <pc:grpChg chg="del">
          <ac:chgData name="Rajan, Arvind" userId="7f5ed3b0-deb4-49e9-8039-9f120466d80d" providerId="ADAL" clId="{A9DF9A45-164C-1943-BA2E-865FE226F618}" dt="2021-03-30T01:27:59.502" v="1215" actId="478"/>
          <ac:grpSpMkLst>
            <pc:docMk/>
            <pc:sldMk cId="0" sldId="262"/>
            <ac:grpSpMk id="295" creationId="{00000000-0000-0000-0000-000000000000}"/>
          </ac:grpSpMkLst>
        </pc:grpChg>
        <pc:grpChg chg="del">
          <ac:chgData name="Rajan, Arvind" userId="7f5ed3b0-deb4-49e9-8039-9f120466d80d" providerId="ADAL" clId="{A9DF9A45-164C-1943-BA2E-865FE226F618}" dt="2021-03-30T01:27:54.940" v="1214" actId="478"/>
          <ac:grpSpMkLst>
            <pc:docMk/>
            <pc:sldMk cId="0" sldId="262"/>
            <ac:grpSpMk id="302" creationId="{00000000-0000-0000-0000-000000000000}"/>
          </ac:grpSpMkLst>
        </pc:grpChg>
        <pc:grpChg chg="del">
          <ac:chgData name="Rajan, Arvind" userId="7f5ed3b0-deb4-49e9-8039-9f120466d80d" providerId="ADAL" clId="{A9DF9A45-164C-1943-BA2E-865FE226F618}" dt="2021-03-30T01:28:01.627" v="1216" actId="478"/>
          <ac:grpSpMkLst>
            <pc:docMk/>
            <pc:sldMk cId="0" sldId="262"/>
            <ac:grpSpMk id="305" creationId="{00000000-0000-0000-0000-000000000000}"/>
          </ac:grpSpMkLst>
        </pc:grpChg>
      </pc:sldChg>
      <pc:sldChg chg="addSp delSp modSp mod">
        <pc:chgData name="Rajan, Arvind" userId="7f5ed3b0-deb4-49e9-8039-9f120466d80d" providerId="ADAL" clId="{A9DF9A45-164C-1943-BA2E-865FE226F618}" dt="2021-03-30T03:29:11.536" v="2091" actId="1076"/>
        <pc:sldMkLst>
          <pc:docMk/>
          <pc:sldMk cId="0" sldId="263"/>
        </pc:sldMkLst>
        <pc:spChg chg="add del mod">
          <ac:chgData name="Rajan, Arvind" userId="7f5ed3b0-deb4-49e9-8039-9f120466d80d" providerId="ADAL" clId="{A9DF9A45-164C-1943-BA2E-865FE226F618}" dt="2021-03-30T03:28:44.874" v="2084"/>
          <ac:spMkLst>
            <pc:docMk/>
            <pc:sldMk cId="0" sldId="263"/>
            <ac:spMk id="36" creationId="{4A02602B-43A2-EB4C-8256-6D7489CE5404}"/>
          </ac:spMkLst>
        </pc:spChg>
        <pc:spChg chg="add mod">
          <ac:chgData name="Rajan, Arvind" userId="7f5ed3b0-deb4-49e9-8039-9f120466d80d" providerId="ADAL" clId="{A9DF9A45-164C-1943-BA2E-865FE226F618}" dt="2021-03-30T03:29:07.390" v="2090"/>
          <ac:spMkLst>
            <pc:docMk/>
            <pc:sldMk cId="0" sldId="263"/>
            <ac:spMk id="37" creationId="{C9F91D9F-4D53-EB42-8154-3B29D33FE0C6}"/>
          </ac:spMkLst>
        </pc:spChg>
        <pc:spChg chg="mod">
          <ac:chgData name="Rajan, Arvind" userId="7f5ed3b0-deb4-49e9-8039-9f120466d80d" providerId="ADAL" clId="{A9DF9A45-164C-1943-BA2E-865FE226F618}" dt="2021-03-30T03:29:11.536" v="2091" actId="1076"/>
          <ac:spMkLst>
            <pc:docMk/>
            <pc:sldMk cId="0" sldId="263"/>
            <ac:spMk id="313" creationId="{00000000-0000-0000-0000-000000000000}"/>
          </ac:spMkLst>
        </pc:spChg>
        <pc:spChg chg="del">
          <ac:chgData name="Rajan, Arvind" userId="7f5ed3b0-deb4-49e9-8039-9f120466d80d" providerId="ADAL" clId="{A9DF9A45-164C-1943-BA2E-865FE226F618}" dt="2021-03-30T01:33:42.294" v="1439" actId="478"/>
          <ac:spMkLst>
            <pc:docMk/>
            <pc:sldMk cId="0" sldId="263"/>
            <ac:spMk id="321" creationId="{00000000-0000-0000-0000-000000000000}"/>
          </ac:spMkLst>
        </pc:spChg>
        <pc:spChg chg="mod">
          <ac:chgData name="Rajan, Arvind" userId="7f5ed3b0-deb4-49e9-8039-9f120466d80d" providerId="ADAL" clId="{A9DF9A45-164C-1943-BA2E-865FE226F618}" dt="2021-03-30T01:36:26.382" v="1653" actId="20577"/>
          <ac:spMkLst>
            <pc:docMk/>
            <pc:sldMk cId="0" sldId="263"/>
            <ac:spMk id="328" creationId="{00000000-0000-0000-0000-000000000000}"/>
          </ac:spMkLst>
        </pc:spChg>
        <pc:spChg chg="mod">
          <ac:chgData name="Rajan, Arvind" userId="7f5ed3b0-deb4-49e9-8039-9f120466d80d" providerId="ADAL" clId="{A9DF9A45-164C-1943-BA2E-865FE226F618}" dt="2021-03-30T01:33:10.222" v="1360" actId="20577"/>
          <ac:spMkLst>
            <pc:docMk/>
            <pc:sldMk cId="0" sldId="263"/>
            <ac:spMk id="329" creationId="{00000000-0000-0000-0000-000000000000}"/>
          </ac:spMkLst>
        </pc:spChg>
        <pc:spChg chg="mod">
          <ac:chgData name="Rajan, Arvind" userId="7f5ed3b0-deb4-49e9-8039-9f120466d80d" providerId="ADAL" clId="{A9DF9A45-164C-1943-BA2E-865FE226F618}" dt="2021-03-30T01:34:11.927" v="1475" actId="20577"/>
          <ac:spMkLst>
            <pc:docMk/>
            <pc:sldMk cId="0" sldId="263"/>
            <ac:spMk id="330" creationId="{00000000-0000-0000-0000-000000000000}"/>
          </ac:spMkLst>
        </pc:spChg>
        <pc:spChg chg="mod">
          <ac:chgData name="Rajan, Arvind" userId="7f5ed3b0-deb4-49e9-8039-9f120466d80d" providerId="ADAL" clId="{A9DF9A45-164C-1943-BA2E-865FE226F618}" dt="2021-03-30T01:33:26.075" v="1410" actId="20577"/>
          <ac:spMkLst>
            <pc:docMk/>
            <pc:sldMk cId="0" sldId="263"/>
            <ac:spMk id="331" creationId="{00000000-0000-0000-0000-000000000000}"/>
          </ac:spMkLst>
        </pc:spChg>
        <pc:spChg chg="mod">
          <ac:chgData name="Rajan, Arvind" userId="7f5ed3b0-deb4-49e9-8039-9f120466d80d" providerId="ADAL" clId="{A9DF9A45-164C-1943-BA2E-865FE226F618}" dt="2021-03-30T01:34:58.010" v="1555" actId="20577"/>
          <ac:spMkLst>
            <pc:docMk/>
            <pc:sldMk cId="0" sldId="263"/>
            <ac:spMk id="332" creationId="{00000000-0000-0000-0000-000000000000}"/>
          </ac:spMkLst>
        </pc:spChg>
        <pc:spChg chg="mod">
          <ac:chgData name="Rajan, Arvind" userId="7f5ed3b0-deb4-49e9-8039-9f120466d80d" providerId="ADAL" clId="{A9DF9A45-164C-1943-BA2E-865FE226F618}" dt="2021-03-30T01:43:46.986" v="1803" actId="20577"/>
          <ac:spMkLst>
            <pc:docMk/>
            <pc:sldMk cId="0" sldId="263"/>
            <ac:spMk id="333" creationId="{00000000-0000-0000-0000-000000000000}"/>
          </ac:spMkLst>
        </pc:spChg>
        <pc:spChg chg="mod">
          <ac:chgData name="Rajan, Arvind" userId="7f5ed3b0-deb4-49e9-8039-9f120466d80d" providerId="ADAL" clId="{A9DF9A45-164C-1943-BA2E-865FE226F618}" dt="2021-03-30T01:35:42.952" v="1602" actId="20577"/>
          <ac:spMkLst>
            <pc:docMk/>
            <pc:sldMk cId="0" sldId="263"/>
            <ac:spMk id="334" creationId="{00000000-0000-0000-0000-000000000000}"/>
          </ac:spMkLst>
        </pc:spChg>
        <pc:spChg chg="mod">
          <ac:chgData name="Rajan, Arvind" userId="7f5ed3b0-deb4-49e9-8039-9f120466d80d" providerId="ADAL" clId="{A9DF9A45-164C-1943-BA2E-865FE226F618}" dt="2021-03-30T01:36:22.046" v="1652" actId="20577"/>
          <ac:spMkLst>
            <pc:docMk/>
            <pc:sldMk cId="0" sldId="263"/>
            <ac:spMk id="335" creationId="{00000000-0000-0000-0000-000000000000}"/>
          </ac:spMkLst>
        </pc:spChg>
        <pc:spChg chg="mod">
          <ac:chgData name="Rajan, Arvind" userId="7f5ed3b0-deb4-49e9-8039-9f120466d80d" providerId="ADAL" clId="{A9DF9A45-164C-1943-BA2E-865FE226F618}" dt="2021-03-30T01:35:30.964" v="1592" actId="20577"/>
          <ac:spMkLst>
            <pc:docMk/>
            <pc:sldMk cId="0" sldId="263"/>
            <ac:spMk id="336" creationId="{00000000-0000-0000-0000-000000000000}"/>
          </ac:spMkLst>
        </pc:spChg>
        <pc:spChg chg="mod">
          <ac:chgData name="Rajan, Arvind" userId="7f5ed3b0-deb4-49e9-8039-9f120466d80d" providerId="ADAL" clId="{A9DF9A45-164C-1943-BA2E-865FE226F618}" dt="2021-03-30T01:35:59.807" v="1618" actId="20577"/>
          <ac:spMkLst>
            <pc:docMk/>
            <pc:sldMk cId="0" sldId="263"/>
            <ac:spMk id="337" creationId="{00000000-0000-0000-0000-000000000000}"/>
          </ac:spMkLst>
        </pc:spChg>
        <pc:spChg chg="mod">
          <ac:chgData name="Rajan, Arvind" userId="7f5ed3b0-deb4-49e9-8039-9f120466d80d" providerId="ADAL" clId="{A9DF9A45-164C-1943-BA2E-865FE226F618}" dt="2021-03-30T01:35:18.088" v="1577" actId="20577"/>
          <ac:spMkLst>
            <pc:docMk/>
            <pc:sldMk cId="0" sldId="263"/>
            <ac:spMk id="338" creationId="{00000000-0000-0000-0000-000000000000}"/>
          </ac:spMkLst>
        </pc:spChg>
        <pc:spChg chg="mod">
          <ac:chgData name="Rajan, Arvind" userId="7f5ed3b0-deb4-49e9-8039-9f120466d80d" providerId="ADAL" clId="{A9DF9A45-164C-1943-BA2E-865FE226F618}" dt="2021-03-30T01:36:50.905" v="1707" actId="20577"/>
          <ac:spMkLst>
            <pc:docMk/>
            <pc:sldMk cId="0" sldId="263"/>
            <ac:spMk id="345" creationId="{00000000-0000-0000-0000-000000000000}"/>
          </ac:spMkLst>
        </pc:spChg>
        <pc:picChg chg="add mod">
          <ac:chgData name="Rajan, Arvind" userId="7f5ed3b0-deb4-49e9-8039-9f120466d80d" providerId="ADAL" clId="{A9DF9A45-164C-1943-BA2E-865FE226F618}" dt="2021-03-30T01:33:54.944" v="1442" actId="1076"/>
          <ac:picMkLst>
            <pc:docMk/>
            <pc:sldMk cId="0" sldId="263"/>
            <ac:picMk id="35" creationId="{CC2A8473-6674-774C-A4DE-26879BCF9EBC}"/>
          </ac:picMkLst>
        </pc:picChg>
      </pc:sldChg>
      <pc:sldChg chg="del">
        <pc:chgData name="Rajan, Arvind" userId="7f5ed3b0-deb4-49e9-8039-9f120466d80d" providerId="ADAL" clId="{A9DF9A45-164C-1943-BA2E-865FE226F618}" dt="2021-03-31T03:23:15.344" v="3214" actId="2696"/>
        <pc:sldMkLst>
          <pc:docMk/>
          <pc:sldMk cId="0" sldId="264"/>
        </pc:sldMkLst>
      </pc:sldChg>
      <pc:sldChg chg="del">
        <pc:chgData name="Rajan, Arvind" userId="7f5ed3b0-deb4-49e9-8039-9f120466d80d" providerId="ADAL" clId="{A9DF9A45-164C-1943-BA2E-865FE226F618}" dt="2021-03-31T03:23:16.550" v="3215" actId="2696"/>
        <pc:sldMkLst>
          <pc:docMk/>
          <pc:sldMk cId="0" sldId="265"/>
        </pc:sldMkLst>
      </pc:sldChg>
      <pc:sldChg chg="addSp modSp mod ord">
        <pc:chgData name="Rajan, Arvind" userId="7f5ed3b0-deb4-49e9-8039-9f120466d80d" providerId="ADAL" clId="{A9DF9A45-164C-1943-BA2E-865FE226F618}" dt="2021-04-01T01:59:34.549" v="3524" actId="1076"/>
        <pc:sldMkLst>
          <pc:docMk/>
          <pc:sldMk cId="0" sldId="266"/>
        </pc:sldMkLst>
        <pc:spChg chg="mod">
          <ac:chgData name="Rajan, Arvind" userId="7f5ed3b0-deb4-49e9-8039-9f120466d80d" providerId="ADAL" clId="{A9DF9A45-164C-1943-BA2E-865FE226F618}" dt="2021-03-31T02:14:41.557" v="2693" actId="20577"/>
          <ac:spMkLst>
            <pc:docMk/>
            <pc:sldMk cId="0" sldId="266"/>
            <ac:spMk id="370" creationId="{00000000-0000-0000-0000-000000000000}"/>
          </ac:spMkLst>
        </pc:spChg>
        <pc:spChg chg="mod">
          <ac:chgData name="Rajan, Arvind" userId="7f5ed3b0-deb4-49e9-8039-9f120466d80d" providerId="ADAL" clId="{A9DF9A45-164C-1943-BA2E-865FE226F618}" dt="2021-04-01T01:59:34.549" v="3524" actId="1076"/>
          <ac:spMkLst>
            <pc:docMk/>
            <pc:sldMk cId="0" sldId="266"/>
            <ac:spMk id="371" creationId="{00000000-0000-0000-0000-000000000000}"/>
          </ac:spMkLst>
        </pc:spChg>
        <pc:spChg chg="mod">
          <ac:chgData name="Rajan, Arvind" userId="7f5ed3b0-deb4-49e9-8039-9f120466d80d" providerId="ADAL" clId="{A9DF9A45-164C-1943-BA2E-865FE226F618}" dt="2021-04-01T01:49:48.574" v="3482" actId="1076"/>
          <ac:spMkLst>
            <pc:docMk/>
            <pc:sldMk cId="0" sldId="266"/>
            <ac:spMk id="372" creationId="{00000000-0000-0000-0000-000000000000}"/>
          </ac:spMkLst>
        </pc:spChg>
        <pc:spChg chg="mod">
          <ac:chgData name="Rajan, Arvind" userId="7f5ed3b0-deb4-49e9-8039-9f120466d80d" providerId="ADAL" clId="{A9DF9A45-164C-1943-BA2E-865FE226F618}" dt="2021-04-01T01:59:20.617" v="3522" actId="1035"/>
          <ac:spMkLst>
            <pc:docMk/>
            <pc:sldMk cId="0" sldId="266"/>
            <ac:spMk id="373" creationId="{00000000-0000-0000-0000-000000000000}"/>
          </ac:spMkLst>
        </pc:spChg>
        <pc:spChg chg="mod">
          <ac:chgData name="Rajan, Arvind" userId="7f5ed3b0-deb4-49e9-8039-9f120466d80d" providerId="ADAL" clId="{A9DF9A45-164C-1943-BA2E-865FE226F618}" dt="2021-04-01T01:59:15.138" v="3510" actId="1076"/>
          <ac:spMkLst>
            <pc:docMk/>
            <pc:sldMk cId="0" sldId="266"/>
            <ac:spMk id="374" creationId="{00000000-0000-0000-0000-000000000000}"/>
          </ac:spMkLst>
        </pc:spChg>
        <pc:spChg chg="mod">
          <ac:chgData name="Rajan, Arvind" userId="7f5ed3b0-deb4-49e9-8039-9f120466d80d" providerId="ADAL" clId="{A9DF9A45-164C-1943-BA2E-865FE226F618}" dt="2021-04-01T01:51:13.424" v="3504" actId="1035"/>
          <ac:spMkLst>
            <pc:docMk/>
            <pc:sldMk cId="0" sldId="266"/>
            <ac:spMk id="375" creationId="{00000000-0000-0000-0000-000000000000}"/>
          </ac:spMkLst>
        </pc:spChg>
        <pc:spChg chg="mod">
          <ac:chgData name="Rajan, Arvind" userId="7f5ed3b0-deb4-49e9-8039-9f120466d80d" providerId="ADAL" clId="{A9DF9A45-164C-1943-BA2E-865FE226F618}" dt="2021-04-01T01:48:54.708" v="3468" actId="1076"/>
          <ac:spMkLst>
            <pc:docMk/>
            <pc:sldMk cId="0" sldId="266"/>
            <ac:spMk id="376" creationId="{00000000-0000-0000-0000-000000000000}"/>
          </ac:spMkLst>
        </pc:spChg>
        <pc:spChg chg="mod">
          <ac:chgData name="Rajan, Arvind" userId="7f5ed3b0-deb4-49e9-8039-9f120466d80d" providerId="ADAL" clId="{A9DF9A45-164C-1943-BA2E-865FE226F618}" dt="2021-04-01T01:59:28.589" v="3523" actId="1076"/>
          <ac:spMkLst>
            <pc:docMk/>
            <pc:sldMk cId="0" sldId="266"/>
            <ac:spMk id="377" creationId="{00000000-0000-0000-0000-000000000000}"/>
          </ac:spMkLst>
        </pc:spChg>
        <pc:spChg chg="mod">
          <ac:chgData name="Rajan, Arvind" userId="7f5ed3b0-deb4-49e9-8039-9f120466d80d" providerId="ADAL" clId="{A9DF9A45-164C-1943-BA2E-865FE226F618}" dt="2021-04-01T01:59:28.589" v="3523" actId="1076"/>
          <ac:spMkLst>
            <pc:docMk/>
            <pc:sldMk cId="0" sldId="266"/>
            <ac:spMk id="378" creationId="{00000000-0000-0000-0000-000000000000}"/>
          </ac:spMkLst>
        </pc:spChg>
        <pc:picChg chg="add mod">
          <ac:chgData name="Rajan, Arvind" userId="7f5ed3b0-deb4-49e9-8039-9f120466d80d" providerId="ADAL" clId="{A9DF9A45-164C-1943-BA2E-865FE226F618}" dt="2021-04-01T01:59:15.138" v="3510" actId="1076"/>
          <ac:picMkLst>
            <pc:docMk/>
            <pc:sldMk cId="0" sldId="266"/>
            <ac:picMk id="3" creationId="{6414E862-E83A-0849-9951-62DA7FCADD43}"/>
          </ac:picMkLst>
        </pc:picChg>
        <pc:picChg chg="add mod">
          <ac:chgData name="Rajan, Arvind" userId="7f5ed3b0-deb4-49e9-8039-9f120466d80d" providerId="ADAL" clId="{A9DF9A45-164C-1943-BA2E-865FE226F618}" dt="2021-04-01T01:49:34.311" v="3478" actId="1076"/>
          <ac:picMkLst>
            <pc:docMk/>
            <pc:sldMk cId="0" sldId="266"/>
            <ac:picMk id="11" creationId="{69F841AD-AA80-4945-904C-9667F7CEF7F3}"/>
          </ac:picMkLst>
        </pc:picChg>
        <pc:picChg chg="add mod">
          <ac:chgData name="Rajan, Arvind" userId="7f5ed3b0-deb4-49e9-8039-9f120466d80d" providerId="ADAL" clId="{A9DF9A45-164C-1943-BA2E-865FE226F618}" dt="2021-04-01T01:59:28.589" v="3523" actId="1076"/>
          <ac:picMkLst>
            <pc:docMk/>
            <pc:sldMk cId="0" sldId="266"/>
            <ac:picMk id="12" creationId="{FCCF1C14-C2F6-C34F-B530-4B75C072727B}"/>
          </ac:picMkLst>
        </pc:picChg>
        <pc:picChg chg="add mod">
          <ac:chgData name="Rajan, Arvind" userId="7f5ed3b0-deb4-49e9-8039-9f120466d80d" providerId="ADAL" clId="{A9DF9A45-164C-1943-BA2E-865FE226F618}" dt="2021-04-01T01:49:51.978" v="3483" actId="1076"/>
          <ac:picMkLst>
            <pc:docMk/>
            <pc:sldMk cId="0" sldId="266"/>
            <ac:picMk id="13" creationId="{2F06EF1E-08E6-A74D-9202-AF1288DC4768}"/>
          </ac:picMkLst>
        </pc:picChg>
        <pc:picChg chg="add mod">
          <ac:chgData name="Rajan, Arvind" userId="7f5ed3b0-deb4-49e9-8039-9f120466d80d" providerId="ADAL" clId="{A9DF9A45-164C-1943-BA2E-865FE226F618}" dt="2021-04-01T01:56:53.165" v="3508" actId="1076"/>
          <ac:picMkLst>
            <pc:docMk/>
            <pc:sldMk cId="0" sldId="266"/>
            <ac:picMk id="1026" creationId="{F2FD568D-EFB2-6447-96AF-61C8D7C50BC6}"/>
          </ac:picMkLst>
        </pc:picChg>
      </pc:sldChg>
      <pc:sldChg chg="del">
        <pc:chgData name="Rajan, Arvind" userId="7f5ed3b0-deb4-49e9-8039-9f120466d80d" providerId="ADAL" clId="{A9DF9A45-164C-1943-BA2E-865FE226F618}" dt="2021-03-31T03:23:17.574" v="3216" actId="2696"/>
        <pc:sldMkLst>
          <pc:docMk/>
          <pc:sldMk cId="0" sldId="267"/>
        </pc:sldMkLst>
      </pc:sldChg>
      <pc:sldChg chg="del">
        <pc:chgData name="Rajan, Arvind" userId="7f5ed3b0-deb4-49e9-8039-9f120466d80d" providerId="ADAL" clId="{A9DF9A45-164C-1943-BA2E-865FE226F618}" dt="2021-03-31T03:23:18.154" v="3217" actId="2696"/>
        <pc:sldMkLst>
          <pc:docMk/>
          <pc:sldMk cId="0" sldId="268"/>
        </pc:sldMkLst>
      </pc:sldChg>
      <pc:sldChg chg="del">
        <pc:chgData name="Rajan, Arvind" userId="7f5ed3b0-deb4-49e9-8039-9f120466d80d" providerId="ADAL" clId="{A9DF9A45-164C-1943-BA2E-865FE226F618}" dt="2021-03-31T03:23:18.688" v="3218" actId="2696"/>
        <pc:sldMkLst>
          <pc:docMk/>
          <pc:sldMk cId="0" sldId="269"/>
        </pc:sldMkLst>
      </pc:sldChg>
      <pc:sldChg chg="del">
        <pc:chgData name="Rajan, Arvind" userId="7f5ed3b0-deb4-49e9-8039-9f120466d80d" providerId="ADAL" clId="{A9DF9A45-164C-1943-BA2E-865FE226F618}" dt="2021-03-31T03:23:19.252" v="3219" actId="2696"/>
        <pc:sldMkLst>
          <pc:docMk/>
          <pc:sldMk cId="0" sldId="270"/>
        </pc:sldMkLst>
      </pc:sldChg>
      <pc:sldChg chg="del">
        <pc:chgData name="Rajan, Arvind" userId="7f5ed3b0-deb4-49e9-8039-9f120466d80d" providerId="ADAL" clId="{A9DF9A45-164C-1943-BA2E-865FE226F618}" dt="2021-03-31T03:23:20.062" v="3220" actId="2696"/>
        <pc:sldMkLst>
          <pc:docMk/>
          <pc:sldMk cId="0" sldId="271"/>
        </pc:sldMkLst>
      </pc:sldChg>
      <pc:sldChg chg="del">
        <pc:chgData name="Rajan, Arvind" userId="7f5ed3b0-deb4-49e9-8039-9f120466d80d" providerId="ADAL" clId="{A9DF9A45-164C-1943-BA2E-865FE226F618}" dt="2021-03-31T03:23:21.727" v="3221" actId="2696"/>
        <pc:sldMkLst>
          <pc:docMk/>
          <pc:sldMk cId="0" sldId="272"/>
        </pc:sldMkLst>
      </pc:sldChg>
      <pc:sldChg chg="del">
        <pc:chgData name="Rajan, Arvind" userId="7f5ed3b0-deb4-49e9-8039-9f120466d80d" providerId="ADAL" clId="{A9DF9A45-164C-1943-BA2E-865FE226F618}" dt="2021-03-31T03:23:22.716" v="3222" actId="2696"/>
        <pc:sldMkLst>
          <pc:docMk/>
          <pc:sldMk cId="0" sldId="273"/>
        </pc:sldMkLst>
      </pc:sldChg>
      <pc:sldChg chg="addSp delSp modSp mod ord">
        <pc:chgData name="Rajan, Arvind" userId="7f5ed3b0-deb4-49e9-8039-9f120466d80d" providerId="ADAL" clId="{A9DF9A45-164C-1943-BA2E-865FE226F618}" dt="2021-03-30T03:58:11.812" v="2478" actId="20578"/>
        <pc:sldMkLst>
          <pc:docMk/>
          <pc:sldMk cId="0" sldId="274"/>
        </pc:sldMkLst>
        <pc:spChg chg="add del mod">
          <ac:chgData name="Rajan, Arvind" userId="7f5ed3b0-deb4-49e9-8039-9f120466d80d" providerId="ADAL" clId="{A9DF9A45-164C-1943-BA2E-865FE226F618}" dt="2021-03-30T02:03:18.821" v="2037" actId="478"/>
          <ac:spMkLst>
            <pc:docMk/>
            <pc:sldMk cId="0" sldId="274"/>
            <ac:spMk id="3" creationId="{373E8A07-A9B3-5844-8846-2659A8F965F6}"/>
          </ac:spMkLst>
        </pc:spChg>
        <pc:spChg chg="add del mod">
          <ac:chgData name="Rajan, Arvind" userId="7f5ed3b0-deb4-49e9-8039-9f120466d80d" providerId="ADAL" clId="{A9DF9A45-164C-1943-BA2E-865FE226F618}" dt="2021-03-30T03:25:04.599" v="2060" actId="478"/>
          <ac:spMkLst>
            <pc:docMk/>
            <pc:sldMk cId="0" sldId="274"/>
            <ac:spMk id="5" creationId="{ECFA1E9C-6B20-B54B-B5C9-F0597EA46308}"/>
          </ac:spMkLst>
        </pc:spChg>
        <pc:spChg chg="mod">
          <ac:chgData name="Rajan, Arvind" userId="7f5ed3b0-deb4-49e9-8039-9f120466d80d" providerId="ADAL" clId="{A9DF9A45-164C-1943-BA2E-865FE226F618}" dt="2021-03-30T02:00:48.942" v="2029" actId="207"/>
          <ac:spMkLst>
            <pc:docMk/>
            <pc:sldMk cId="0" sldId="274"/>
            <ac:spMk id="19" creationId="{60374E68-97DC-8E46-8D8E-686B99CCF1FE}"/>
          </ac:spMkLst>
        </pc:spChg>
        <pc:spChg chg="mod">
          <ac:chgData name="Rajan, Arvind" userId="7f5ed3b0-deb4-49e9-8039-9f120466d80d" providerId="ADAL" clId="{A9DF9A45-164C-1943-BA2E-865FE226F618}" dt="2021-03-30T02:00:48.942" v="2029" actId="207"/>
          <ac:spMkLst>
            <pc:docMk/>
            <pc:sldMk cId="0" sldId="274"/>
            <ac:spMk id="20" creationId="{DA9FF581-88A6-A248-969E-B9499B486F26}"/>
          </ac:spMkLst>
        </pc:spChg>
        <pc:spChg chg="mod">
          <ac:chgData name="Rajan, Arvind" userId="7f5ed3b0-deb4-49e9-8039-9f120466d80d" providerId="ADAL" clId="{A9DF9A45-164C-1943-BA2E-865FE226F618}" dt="2021-03-30T02:00:48.942" v="2029" actId="207"/>
          <ac:spMkLst>
            <pc:docMk/>
            <pc:sldMk cId="0" sldId="274"/>
            <ac:spMk id="21" creationId="{6345CA45-227E-734A-83F2-03F7D9208945}"/>
          </ac:spMkLst>
        </pc:spChg>
        <pc:spChg chg="mod">
          <ac:chgData name="Rajan, Arvind" userId="7f5ed3b0-deb4-49e9-8039-9f120466d80d" providerId="ADAL" clId="{A9DF9A45-164C-1943-BA2E-865FE226F618}" dt="2021-03-30T02:00:48.942" v="2029" actId="207"/>
          <ac:spMkLst>
            <pc:docMk/>
            <pc:sldMk cId="0" sldId="274"/>
            <ac:spMk id="22" creationId="{35F71297-E459-CF4B-9D14-04EFA654202E}"/>
          </ac:spMkLst>
        </pc:spChg>
        <pc:spChg chg="mod">
          <ac:chgData name="Rajan, Arvind" userId="7f5ed3b0-deb4-49e9-8039-9f120466d80d" providerId="ADAL" clId="{A9DF9A45-164C-1943-BA2E-865FE226F618}" dt="2021-03-30T02:00:48.942" v="2029" actId="207"/>
          <ac:spMkLst>
            <pc:docMk/>
            <pc:sldMk cId="0" sldId="274"/>
            <ac:spMk id="24" creationId="{3FB674F7-41AC-CB41-B87D-3817FE9F6385}"/>
          </ac:spMkLst>
        </pc:spChg>
        <pc:spChg chg="mod">
          <ac:chgData name="Rajan, Arvind" userId="7f5ed3b0-deb4-49e9-8039-9f120466d80d" providerId="ADAL" clId="{A9DF9A45-164C-1943-BA2E-865FE226F618}" dt="2021-03-30T02:00:48.942" v="2029" actId="207"/>
          <ac:spMkLst>
            <pc:docMk/>
            <pc:sldMk cId="0" sldId="274"/>
            <ac:spMk id="25" creationId="{3213DE42-F9C4-BC43-BCEC-2E85170E2CD2}"/>
          </ac:spMkLst>
        </pc:spChg>
        <pc:spChg chg="mod">
          <ac:chgData name="Rajan, Arvind" userId="7f5ed3b0-deb4-49e9-8039-9f120466d80d" providerId="ADAL" clId="{A9DF9A45-164C-1943-BA2E-865FE226F618}" dt="2021-03-30T02:00:48.942" v="2029" actId="207"/>
          <ac:spMkLst>
            <pc:docMk/>
            <pc:sldMk cId="0" sldId="274"/>
            <ac:spMk id="26" creationId="{1ED2807B-5149-BA49-98A9-465773F6A148}"/>
          </ac:spMkLst>
        </pc:spChg>
        <pc:spChg chg="mod">
          <ac:chgData name="Rajan, Arvind" userId="7f5ed3b0-deb4-49e9-8039-9f120466d80d" providerId="ADAL" clId="{A9DF9A45-164C-1943-BA2E-865FE226F618}" dt="2021-03-30T02:00:48.942" v="2029" actId="207"/>
          <ac:spMkLst>
            <pc:docMk/>
            <pc:sldMk cId="0" sldId="274"/>
            <ac:spMk id="27" creationId="{3EE23058-6E07-6D40-98B2-B6DAAD2D045A}"/>
          </ac:spMkLst>
        </pc:spChg>
        <pc:spChg chg="mod">
          <ac:chgData name="Rajan, Arvind" userId="7f5ed3b0-deb4-49e9-8039-9f120466d80d" providerId="ADAL" clId="{A9DF9A45-164C-1943-BA2E-865FE226F618}" dt="2021-03-30T03:24:56.151" v="2057" actId="207"/>
          <ac:spMkLst>
            <pc:docMk/>
            <pc:sldMk cId="0" sldId="274"/>
            <ac:spMk id="31" creationId="{AE39D402-8C4A-7B47-8571-34C3A95E7E8A}"/>
          </ac:spMkLst>
        </pc:spChg>
        <pc:spChg chg="mod">
          <ac:chgData name="Rajan, Arvind" userId="7f5ed3b0-deb4-49e9-8039-9f120466d80d" providerId="ADAL" clId="{A9DF9A45-164C-1943-BA2E-865FE226F618}" dt="2021-03-30T03:24:56.151" v="2057" actId="207"/>
          <ac:spMkLst>
            <pc:docMk/>
            <pc:sldMk cId="0" sldId="274"/>
            <ac:spMk id="32" creationId="{F36558F0-4621-5B44-8622-DB8670127969}"/>
          </ac:spMkLst>
        </pc:spChg>
        <pc:spChg chg="mod">
          <ac:chgData name="Rajan, Arvind" userId="7f5ed3b0-deb4-49e9-8039-9f120466d80d" providerId="ADAL" clId="{A9DF9A45-164C-1943-BA2E-865FE226F618}" dt="2021-03-30T03:24:56.151" v="2057" actId="207"/>
          <ac:spMkLst>
            <pc:docMk/>
            <pc:sldMk cId="0" sldId="274"/>
            <ac:spMk id="33" creationId="{334D6960-7012-8C4A-AB12-AAF14439D214}"/>
          </ac:spMkLst>
        </pc:spChg>
        <pc:spChg chg="mod">
          <ac:chgData name="Rajan, Arvind" userId="7f5ed3b0-deb4-49e9-8039-9f120466d80d" providerId="ADAL" clId="{A9DF9A45-164C-1943-BA2E-865FE226F618}" dt="2021-03-30T03:24:56.151" v="2057" actId="207"/>
          <ac:spMkLst>
            <pc:docMk/>
            <pc:sldMk cId="0" sldId="274"/>
            <ac:spMk id="34" creationId="{97E51C56-F14E-4541-B5B7-9E37193B27E6}"/>
          </ac:spMkLst>
        </pc:spChg>
        <pc:spChg chg="mod">
          <ac:chgData name="Rajan, Arvind" userId="7f5ed3b0-deb4-49e9-8039-9f120466d80d" providerId="ADAL" clId="{A9DF9A45-164C-1943-BA2E-865FE226F618}" dt="2021-03-30T01:58:26.427" v="1959" actId="20577"/>
          <ac:spMkLst>
            <pc:docMk/>
            <pc:sldMk cId="0" sldId="274"/>
            <ac:spMk id="552" creationId="{00000000-0000-0000-0000-000000000000}"/>
          </ac:spMkLst>
        </pc:spChg>
        <pc:spChg chg="mod">
          <ac:chgData name="Rajan, Arvind" userId="7f5ed3b0-deb4-49e9-8039-9f120466d80d" providerId="ADAL" clId="{A9DF9A45-164C-1943-BA2E-865FE226F618}" dt="2021-03-30T01:59:38.388" v="1998" actId="20577"/>
          <ac:spMkLst>
            <pc:docMk/>
            <pc:sldMk cId="0" sldId="274"/>
            <ac:spMk id="553" creationId="{00000000-0000-0000-0000-000000000000}"/>
          </ac:spMkLst>
        </pc:spChg>
        <pc:spChg chg="mod">
          <ac:chgData name="Rajan, Arvind" userId="7f5ed3b0-deb4-49e9-8039-9f120466d80d" providerId="ADAL" clId="{A9DF9A45-164C-1943-BA2E-865FE226F618}" dt="2021-03-30T03:25:07.002" v="2062" actId="1076"/>
          <ac:spMkLst>
            <pc:docMk/>
            <pc:sldMk cId="0" sldId="274"/>
            <ac:spMk id="554" creationId="{00000000-0000-0000-0000-000000000000}"/>
          </ac:spMkLst>
        </pc:spChg>
        <pc:spChg chg="mod">
          <ac:chgData name="Rajan, Arvind" userId="7f5ed3b0-deb4-49e9-8039-9f120466d80d" providerId="ADAL" clId="{A9DF9A45-164C-1943-BA2E-865FE226F618}" dt="2021-03-30T02:03:51.752" v="2047" actId="20577"/>
          <ac:spMkLst>
            <pc:docMk/>
            <pc:sldMk cId="0" sldId="274"/>
            <ac:spMk id="555" creationId="{00000000-0000-0000-0000-000000000000}"/>
          </ac:spMkLst>
        </pc:spChg>
        <pc:spChg chg="del mod">
          <ac:chgData name="Rajan, Arvind" userId="7f5ed3b0-deb4-49e9-8039-9f120466d80d" providerId="ADAL" clId="{A9DF9A45-164C-1943-BA2E-865FE226F618}" dt="2021-03-30T02:03:01.558" v="2032" actId="478"/>
          <ac:spMkLst>
            <pc:docMk/>
            <pc:sldMk cId="0" sldId="274"/>
            <ac:spMk id="556" creationId="{00000000-0000-0000-0000-000000000000}"/>
          </ac:spMkLst>
        </pc:spChg>
        <pc:spChg chg="del mod">
          <ac:chgData name="Rajan, Arvind" userId="7f5ed3b0-deb4-49e9-8039-9f120466d80d" providerId="ADAL" clId="{A9DF9A45-164C-1943-BA2E-865FE226F618}" dt="2021-03-30T02:03:16.338" v="2036" actId="478"/>
          <ac:spMkLst>
            <pc:docMk/>
            <pc:sldMk cId="0" sldId="274"/>
            <ac:spMk id="557" creationId="{00000000-0000-0000-0000-000000000000}"/>
          </ac:spMkLst>
        </pc:spChg>
        <pc:spChg chg="del mod">
          <ac:chgData name="Rajan, Arvind" userId="7f5ed3b0-deb4-49e9-8039-9f120466d80d" providerId="ADAL" clId="{A9DF9A45-164C-1943-BA2E-865FE226F618}" dt="2021-03-30T03:25:01.307" v="2059" actId="478"/>
          <ac:spMkLst>
            <pc:docMk/>
            <pc:sldMk cId="0" sldId="274"/>
            <ac:spMk id="558" creationId="{00000000-0000-0000-0000-000000000000}"/>
          </ac:spMkLst>
        </pc:spChg>
        <pc:spChg chg="topLvl">
          <ac:chgData name="Rajan, Arvind" userId="7f5ed3b0-deb4-49e9-8039-9f120466d80d" providerId="ADAL" clId="{A9DF9A45-164C-1943-BA2E-865FE226F618}" dt="2021-03-30T01:58:54.282" v="1969" actId="478"/>
          <ac:spMkLst>
            <pc:docMk/>
            <pc:sldMk cId="0" sldId="274"/>
            <ac:spMk id="560" creationId="{00000000-0000-0000-0000-000000000000}"/>
          </ac:spMkLst>
        </pc:spChg>
        <pc:spChg chg="del topLvl">
          <ac:chgData name="Rajan, Arvind" userId="7f5ed3b0-deb4-49e9-8039-9f120466d80d" providerId="ADAL" clId="{A9DF9A45-164C-1943-BA2E-865FE226F618}" dt="2021-03-30T01:58:54.282" v="1969" actId="478"/>
          <ac:spMkLst>
            <pc:docMk/>
            <pc:sldMk cId="0" sldId="274"/>
            <ac:spMk id="561" creationId="{00000000-0000-0000-0000-000000000000}"/>
          </ac:spMkLst>
        </pc:spChg>
        <pc:spChg chg="topLvl">
          <ac:chgData name="Rajan, Arvind" userId="7f5ed3b0-deb4-49e9-8039-9f120466d80d" providerId="ADAL" clId="{A9DF9A45-164C-1943-BA2E-865FE226F618}" dt="2021-03-30T01:58:51.957" v="1968" actId="478"/>
          <ac:spMkLst>
            <pc:docMk/>
            <pc:sldMk cId="0" sldId="274"/>
            <ac:spMk id="563" creationId="{00000000-0000-0000-0000-000000000000}"/>
          </ac:spMkLst>
        </pc:spChg>
        <pc:spChg chg="del topLvl">
          <ac:chgData name="Rajan, Arvind" userId="7f5ed3b0-deb4-49e9-8039-9f120466d80d" providerId="ADAL" clId="{A9DF9A45-164C-1943-BA2E-865FE226F618}" dt="2021-03-30T01:58:51.957" v="1968" actId="478"/>
          <ac:spMkLst>
            <pc:docMk/>
            <pc:sldMk cId="0" sldId="274"/>
            <ac:spMk id="564" creationId="{00000000-0000-0000-0000-000000000000}"/>
          </ac:spMkLst>
        </pc:spChg>
        <pc:spChg chg="topLvl">
          <ac:chgData name="Rajan, Arvind" userId="7f5ed3b0-deb4-49e9-8039-9f120466d80d" providerId="ADAL" clId="{A9DF9A45-164C-1943-BA2E-865FE226F618}" dt="2021-03-30T01:58:46.809" v="1967" actId="478"/>
          <ac:spMkLst>
            <pc:docMk/>
            <pc:sldMk cId="0" sldId="274"/>
            <ac:spMk id="566" creationId="{00000000-0000-0000-0000-000000000000}"/>
          </ac:spMkLst>
        </pc:spChg>
        <pc:spChg chg="del topLvl">
          <ac:chgData name="Rajan, Arvind" userId="7f5ed3b0-deb4-49e9-8039-9f120466d80d" providerId="ADAL" clId="{A9DF9A45-164C-1943-BA2E-865FE226F618}" dt="2021-03-30T01:58:46.809" v="1967" actId="478"/>
          <ac:spMkLst>
            <pc:docMk/>
            <pc:sldMk cId="0" sldId="274"/>
            <ac:spMk id="567" creationId="{00000000-0000-0000-0000-000000000000}"/>
          </ac:spMkLst>
        </pc:spChg>
        <pc:grpChg chg="add mod">
          <ac:chgData name="Rajan, Arvind" userId="7f5ed3b0-deb4-49e9-8039-9f120466d80d" providerId="ADAL" clId="{A9DF9A45-164C-1943-BA2E-865FE226F618}" dt="2021-03-30T02:03:39.491" v="2042" actId="1076"/>
          <ac:grpSpMkLst>
            <pc:docMk/>
            <pc:sldMk cId="0" sldId="274"/>
            <ac:grpSpMk id="18" creationId="{F09F960F-75AE-5D43-A363-449975720737}"/>
          </ac:grpSpMkLst>
        </pc:grpChg>
        <pc:grpChg chg="add mod">
          <ac:chgData name="Rajan, Arvind" userId="7f5ed3b0-deb4-49e9-8039-9f120466d80d" providerId="ADAL" clId="{A9DF9A45-164C-1943-BA2E-865FE226F618}" dt="2021-03-30T02:03:36.454" v="2041" actId="1076"/>
          <ac:grpSpMkLst>
            <pc:docMk/>
            <pc:sldMk cId="0" sldId="274"/>
            <ac:grpSpMk id="23" creationId="{525BA513-B0AB-4941-AFB6-C01839787CBA}"/>
          </ac:grpSpMkLst>
        </pc:grpChg>
        <pc:grpChg chg="add mod">
          <ac:chgData name="Rajan, Arvind" userId="7f5ed3b0-deb4-49e9-8039-9f120466d80d" providerId="ADAL" clId="{A9DF9A45-164C-1943-BA2E-865FE226F618}" dt="2021-03-30T03:25:21.507" v="2071" actId="1036"/>
          <ac:grpSpMkLst>
            <pc:docMk/>
            <pc:sldMk cId="0" sldId="274"/>
            <ac:grpSpMk id="30" creationId="{B234181E-2D7A-E443-B0A9-7877874A96DF}"/>
          </ac:grpSpMkLst>
        </pc:grpChg>
        <pc:grpChg chg="del">
          <ac:chgData name="Rajan, Arvind" userId="7f5ed3b0-deb4-49e9-8039-9f120466d80d" providerId="ADAL" clId="{A9DF9A45-164C-1943-BA2E-865FE226F618}" dt="2021-03-30T01:58:54.282" v="1969" actId="478"/>
          <ac:grpSpMkLst>
            <pc:docMk/>
            <pc:sldMk cId="0" sldId="274"/>
            <ac:grpSpMk id="559" creationId="{00000000-0000-0000-0000-000000000000}"/>
          </ac:grpSpMkLst>
        </pc:grpChg>
        <pc:grpChg chg="del">
          <ac:chgData name="Rajan, Arvind" userId="7f5ed3b0-deb4-49e9-8039-9f120466d80d" providerId="ADAL" clId="{A9DF9A45-164C-1943-BA2E-865FE226F618}" dt="2021-03-30T01:58:51.957" v="1968" actId="478"/>
          <ac:grpSpMkLst>
            <pc:docMk/>
            <pc:sldMk cId="0" sldId="274"/>
            <ac:grpSpMk id="562" creationId="{00000000-0000-0000-0000-000000000000}"/>
          </ac:grpSpMkLst>
        </pc:grpChg>
        <pc:grpChg chg="del">
          <ac:chgData name="Rajan, Arvind" userId="7f5ed3b0-deb4-49e9-8039-9f120466d80d" providerId="ADAL" clId="{A9DF9A45-164C-1943-BA2E-865FE226F618}" dt="2021-03-30T01:58:46.809" v="1967" actId="478"/>
          <ac:grpSpMkLst>
            <pc:docMk/>
            <pc:sldMk cId="0" sldId="274"/>
            <ac:grpSpMk id="565" creationId="{00000000-0000-0000-0000-000000000000}"/>
          </ac:grpSpMkLst>
        </pc:grpChg>
      </pc:sldChg>
      <pc:sldChg chg="del">
        <pc:chgData name="Rajan, Arvind" userId="7f5ed3b0-deb4-49e9-8039-9f120466d80d" providerId="ADAL" clId="{A9DF9A45-164C-1943-BA2E-865FE226F618}" dt="2021-03-31T03:23:24.786" v="3223" actId="2696"/>
        <pc:sldMkLst>
          <pc:docMk/>
          <pc:sldMk cId="0" sldId="275"/>
        </pc:sldMkLst>
      </pc:sldChg>
      <pc:sldChg chg="del">
        <pc:chgData name="Rajan, Arvind" userId="7f5ed3b0-deb4-49e9-8039-9f120466d80d" providerId="ADAL" clId="{A9DF9A45-164C-1943-BA2E-865FE226F618}" dt="2021-03-31T03:23:25.739" v="3224" actId="2696"/>
        <pc:sldMkLst>
          <pc:docMk/>
          <pc:sldMk cId="0" sldId="276"/>
        </pc:sldMkLst>
      </pc:sldChg>
      <pc:sldChg chg="addSp delSp modSp mod">
        <pc:chgData name="Rajan, Arvind" userId="7f5ed3b0-deb4-49e9-8039-9f120466d80d" providerId="ADAL" clId="{A9DF9A45-164C-1943-BA2E-865FE226F618}" dt="2021-03-31T03:36:12.875" v="3462" actId="1076"/>
        <pc:sldMkLst>
          <pc:docMk/>
          <pc:sldMk cId="0" sldId="277"/>
        </pc:sldMkLst>
        <pc:spChg chg="add del mod">
          <ac:chgData name="Rajan, Arvind" userId="7f5ed3b0-deb4-49e9-8039-9f120466d80d" providerId="ADAL" clId="{A9DF9A45-164C-1943-BA2E-865FE226F618}" dt="2021-03-31T03:24:38.495" v="3271" actId="478"/>
          <ac:spMkLst>
            <pc:docMk/>
            <pc:sldMk cId="0" sldId="277"/>
            <ac:spMk id="3" creationId="{524A3205-0969-DD42-AA73-AA34FDC071B4}"/>
          </ac:spMkLst>
        </pc:spChg>
        <pc:spChg chg="add del mod">
          <ac:chgData name="Rajan, Arvind" userId="7f5ed3b0-deb4-49e9-8039-9f120466d80d" providerId="ADAL" clId="{A9DF9A45-164C-1943-BA2E-865FE226F618}" dt="2021-03-31T03:25:01.775" v="3285" actId="478"/>
          <ac:spMkLst>
            <pc:docMk/>
            <pc:sldMk cId="0" sldId="277"/>
            <ac:spMk id="5" creationId="{34E01CD7-F182-C949-90B2-82CBB30E479C}"/>
          </ac:spMkLst>
        </pc:spChg>
        <pc:spChg chg="add mod">
          <ac:chgData name="Rajan, Arvind" userId="7f5ed3b0-deb4-49e9-8039-9f120466d80d" providerId="ADAL" clId="{A9DF9A45-164C-1943-BA2E-865FE226F618}" dt="2021-03-31T03:35:13.899" v="3456" actId="1076"/>
          <ac:spMkLst>
            <pc:docMk/>
            <pc:sldMk cId="0" sldId="277"/>
            <ac:spMk id="15" creationId="{E98CF7C6-D278-404F-9812-AB119E6FD20D}"/>
          </ac:spMkLst>
        </pc:spChg>
        <pc:spChg chg="mod">
          <ac:chgData name="Rajan, Arvind" userId="7f5ed3b0-deb4-49e9-8039-9f120466d80d" providerId="ADAL" clId="{A9DF9A45-164C-1943-BA2E-865FE226F618}" dt="2021-03-31T03:36:04.759" v="3459" actId="207"/>
          <ac:spMkLst>
            <pc:docMk/>
            <pc:sldMk cId="0" sldId="277"/>
            <ac:spMk id="17" creationId="{A0180AF7-89A5-E349-9B6D-136EB190712E}"/>
          </ac:spMkLst>
        </pc:spChg>
        <pc:spChg chg="mod">
          <ac:chgData name="Rajan, Arvind" userId="7f5ed3b0-deb4-49e9-8039-9f120466d80d" providerId="ADAL" clId="{A9DF9A45-164C-1943-BA2E-865FE226F618}" dt="2021-03-31T03:36:04.759" v="3459" actId="207"/>
          <ac:spMkLst>
            <pc:docMk/>
            <pc:sldMk cId="0" sldId="277"/>
            <ac:spMk id="18" creationId="{AFBED0D1-0EB8-7E4D-94DD-C17CA007ECE3}"/>
          </ac:spMkLst>
        </pc:spChg>
        <pc:spChg chg="mod">
          <ac:chgData name="Rajan, Arvind" userId="7f5ed3b0-deb4-49e9-8039-9f120466d80d" providerId="ADAL" clId="{A9DF9A45-164C-1943-BA2E-865FE226F618}" dt="2021-03-31T03:36:04.759" v="3459" actId="207"/>
          <ac:spMkLst>
            <pc:docMk/>
            <pc:sldMk cId="0" sldId="277"/>
            <ac:spMk id="19" creationId="{99427DD0-0AF1-4642-ADA8-F153FABDBEB9}"/>
          </ac:spMkLst>
        </pc:spChg>
        <pc:spChg chg="mod">
          <ac:chgData name="Rajan, Arvind" userId="7f5ed3b0-deb4-49e9-8039-9f120466d80d" providerId="ADAL" clId="{A9DF9A45-164C-1943-BA2E-865FE226F618}" dt="2021-03-31T03:36:04.759" v="3459" actId="207"/>
          <ac:spMkLst>
            <pc:docMk/>
            <pc:sldMk cId="0" sldId="277"/>
            <ac:spMk id="20" creationId="{58E30406-D0E7-A448-9D7F-5E1DBAD00471}"/>
          </ac:spMkLst>
        </pc:spChg>
        <pc:spChg chg="mod">
          <ac:chgData name="Rajan, Arvind" userId="7f5ed3b0-deb4-49e9-8039-9f120466d80d" providerId="ADAL" clId="{A9DF9A45-164C-1943-BA2E-865FE226F618}" dt="2021-03-31T03:36:04.759" v="3459" actId="207"/>
          <ac:spMkLst>
            <pc:docMk/>
            <pc:sldMk cId="0" sldId="277"/>
            <ac:spMk id="21" creationId="{BF7895A1-E588-144C-842E-4A96851496B6}"/>
          </ac:spMkLst>
        </pc:spChg>
        <pc:spChg chg="mod">
          <ac:chgData name="Rajan, Arvind" userId="7f5ed3b0-deb4-49e9-8039-9f120466d80d" providerId="ADAL" clId="{A9DF9A45-164C-1943-BA2E-865FE226F618}" dt="2021-03-31T03:36:04.759" v="3459" actId="207"/>
          <ac:spMkLst>
            <pc:docMk/>
            <pc:sldMk cId="0" sldId="277"/>
            <ac:spMk id="22" creationId="{3EECB4B0-9209-2C4A-B518-6919239259A9}"/>
          </ac:spMkLst>
        </pc:spChg>
        <pc:spChg chg="mod">
          <ac:chgData name="Rajan, Arvind" userId="7f5ed3b0-deb4-49e9-8039-9f120466d80d" providerId="ADAL" clId="{A9DF9A45-164C-1943-BA2E-865FE226F618}" dt="2021-03-31T03:36:04.759" v="3459" actId="207"/>
          <ac:spMkLst>
            <pc:docMk/>
            <pc:sldMk cId="0" sldId="277"/>
            <ac:spMk id="23" creationId="{8630D9DC-C7B8-2B41-B1D5-6EE21B708DE9}"/>
          </ac:spMkLst>
        </pc:spChg>
        <pc:spChg chg="mod">
          <ac:chgData name="Rajan, Arvind" userId="7f5ed3b0-deb4-49e9-8039-9f120466d80d" providerId="ADAL" clId="{A9DF9A45-164C-1943-BA2E-865FE226F618}" dt="2021-03-31T03:36:04.759" v="3459" actId="207"/>
          <ac:spMkLst>
            <pc:docMk/>
            <pc:sldMk cId="0" sldId="277"/>
            <ac:spMk id="24" creationId="{6BB7519D-1CC2-CB47-ABEE-892ED7ED6046}"/>
          </ac:spMkLst>
        </pc:spChg>
        <pc:spChg chg="mod">
          <ac:chgData name="Rajan, Arvind" userId="7f5ed3b0-deb4-49e9-8039-9f120466d80d" providerId="ADAL" clId="{A9DF9A45-164C-1943-BA2E-865FE226F618}" dt="2021-03-31T03:36:04.759" v="3459" actId="207"/>
          <ac:spMkLst>
            <pc:docMk/>
            <pc:sldMk cId="0" sldId="277"/>
            <ac:spMk id="25" creationId="{AF85207A-8E35-7B46-A5CB-9BF8BC042405}"/>
          </ac:spMkLst>
        </pc:spChg>
        <pc:spChg chg="mod">
          <ac:chgData name="Rajan, Arvind" userId="7f5ed3b0-deb4-49e9-8039-9f120466d80d" providerId="ADAL" clId="{A9DF9A45-164C-1943-BA2E-865FE226F618}" dt="2021-03-31T03:36:04.759" v="3459" actId="207"/>
          <ac:spMkLst>
            <pc:docMk/>
            <pc:sldMk cId="0" sldId="277"/>
            <ac:spMk id="26" creationId="{4AB64B42-83F4-534B-A0AE-9641E60B499A}"/>
          </ac:spMkLst>
        </pc:spChg>
        <pc:spChg chg="mod">
          <ac:chgData name="Rajan, Arvind" userId="7f5ed3b0-deb4-49e9-8039-9f120466d80d" providerId="ADAL" clId="{A9DF9A45-164C-1943-BA2E-865FE226F618}" dt="2021-03-31T03:36:04.759" v="3459" actId="207"/>
          <ac:spMkLst>
            <pc:docMk/>
            <pc:sldMk cId="0" sldId="277"/>
            <ac:spMk id="27" creationId="{B7C7A080-ED4E-2144-9970-A09D18B3FA3C}"/>
          </ac:spMkLst>
        </pc:spChg>
        <pc:spChg chg="mod">
          <ac:chgData name="Rajan, Arvind" userId="7f5ed3b0-deb4-49e9-8039-9f120466d80d" providerId="ADAL" clId="{A9DF9A45-164C-1943-BA2E-865FE226F618}" dt="2021-03-31T03:36:04.759" v="3459" actId="207"/>
          <ac:spMkLst>
            <pc:docMk/>
            <pc:sldMk cId="0" sldId="277"/>
            <ac:spMk id="28" creationId="{304AF618-E713-354B-A228-DF238CC434E6}"/>
          </ac:spMkLst>
        </pc:spChg>
        <pc:spChg chg="mod">
          <ac:chgData name="Rajan, Arvind" userId="7f5ed3b0-deb4-49e9-8039-9f120466d80d" providerId="ADAL" clId="{A9DF9A45-164C-1943-BA2E-865FE226F618}" dt="2021-03-31T03:36:04.759" v="3459" actId="207"/>
          <ac:spMkLst>
            <pc:docMk/>
            <pc:sldMk cId="0" sldId="277"/>
            <ac:spMk id="29" creationId="{06F1831A-12C3-2B45-968B-0A027D7B4915}"/>
          </ac:spMkLst>
        </pc:spChg>
        <pc:spChg chg="del mod">
          <ac:chgData name="Rajan, Arvind" userId="7f5ed3b0-deb4-49e9-8039-9f120466d80d" providerId="ADAL" clId="{A9DF9A45-164C-1943-BA2E-865FE226F618}" dt="2021-03-31T03:24:34.647" v="3270" actId="478"/>
          <ac:spMkLst>
            <pc:docMk/>
            <pc:sldMk cId="0" sldId="277"/>
            <ac:spMk id="614" creationId="{00000000-0000-0000-0000-000000000000}"/>
          </ac:spMkLst>
        </pc:spChg>
        <pc:spChg chg="mod">
          <ac:chgData name="Rajan, Arvind" userId="7f5ed3b0-deb4-49e9-8039-9f120466d80d" providerId="ADAL" clId="{A9DF9A45-164C-1943-BA2E-865FE226F618}" dt="2021-03-31T03:24:55.657" v="3283" actId="1076"/>
          <ac:spMkLst>
            <pc:docMk/>
            <pc:sldMk cId="0" sldId="277"/>
            <ac:spMk id="615" creationId="{00000000-0000-0000-0000-000000000000}"/>
          </ac:spMkLst>
        </pc:spChg>
        <pc:spChg chg="del">
          <ac:chgData name="Rajan, Arvind" userId="7f5ed3b0-deb4-49e9-8039-9f120466d80d" providerId="ADAL" clId="{A9DF9A45-164C-1943-BA2E-865FE226F618}" dt="2021-03-31T03:24:59.806" v="3284" actId="478"/>
          <ac:spMkLst>
            <pc:docMk/>
            <pc:sldMk cId="0" sldId="277"/>
            <ac:spMk id="616" creationId="{00000000-0000-0000-0000-000000000000}"/>
          </ac:spMkLst>
        </pc:spChg>
        <pc:spChg chg="mod">
          <ac:chgData name="Rajan, Arvind" userId="7f5ed3b0-deb4-49e9-8039-9f120466d80d" providerId="ADAL" clId="{A9DF9A45-164C-1943-BA2E-865FE226F618}" dt="2021-03-31T03:25:45.417" v="3332" actId="1076"/>
          <ac:spMkLst>
            <pc:docMk/>
            <pc:sldMk cId="0" sldId="277"/>
            <ac:spMk id="617" creationId="{00000000-0000-0000-0000-000000000000}"/>
          </ac:spMkLst>
        </pc:spChg>
        <pc:grpChg chg="add mod">
          <ac:chgData name="Rajan, Arvind" userId="7f5ed3b0-deb4-49e9-8039-9f120466d80d" providerId="ADAL" clId="{A9DF9A45-164C-1943-BA2E-865FE226F618}" dt="2021-03-31T03:36:12.875" v="3462" actId="1076"/>
          <ac:grpSpMkLst>
            <pc:docMk/>
            <pc:sldMk cId="0" sldId="277"/>
            <ac:grpSpMk id="16" creationId="{88562423-3A98-1C43-AEE6-2108D9228E14}"/>
          </ac:grpSpMkLst>
        </pc:grpChg>
        <pc:picChg chg="del">
          <ac:chgData name="Rajan, Arvind" userId="7f5ed3b0-deb4-49e9-8039-9f120466d80d" providerId="ADAL" clId="{A9DF9A45-164C-1943-BA2E-865FE226F618}" dt="2021-03-31T03:36:01.162" v="3457" actId="478"/>
          <ac:picMkLst>
            <pc:docMk/>
            <pc:sldMk cId="0" sldId="277"/>
            <ac:picMk id="618" creationId="{00000000-0000-0000-0000-000000000000}"/>
          </ac:picMkLst>
        </pc:picChg>
        <pc:picChg chg="del">
          <ac:chgData name="Rajan, Arvind" userId="7f5ed3b0-deb4-49e9-8039-9f120466d80d" providerId="ADAL" clId="{A9DF9A45-164C-1943-BA2E-865FE226F618}" dt="2021-03-31T03:35:00.983" v="3451" actId="478"/>
          <ac:picMkLst>
            <pc:docMk/>
            <pc:sldMk cId="0" sldId="277"/>
            <ac:picMk id="619" creationId="{00000000-0000-0000-0000-000000000000}"/>
          </ac:picMkLst>
        </pc:picChg>
      </pc:sldChg>
      <pc:sldChg chg="delSp modSp mod">
        <pc:chgData name="Rajan, Arvind" userId="7f5ed3b0-deb4-49e9-8039-9f120466d80d" providerId="ADAL" clId="{A9DF9A45-164C-1943-BA2E-865FE226F618}" dt="2021-03-31T03:29:13.083" v="3443" actId="114"/>
        <pc:sldMkLst>
          <pc:docMk/>
          <pc:sldMk cId="0" sldId="278"/>
        </pc:sldMkLst>
        <pc:spChg chg="mod">
          <ac:chgData name="Rajan, Arvind" userId="7f5ed3b0-deb4-49e9-8039-9f120466d80d" providerId="ADAL" clId="{A9DF9A45-164C-1943-BA2E-865FE226F618}" dt="2021-03-31T03:29:13.083" v="3443" actId="114"/>
          <ac:spMkLst>
            <pc:docMk/>
            <pc:sldMk cId="0" sldId="278"/>
            <ac:spMk id="625" creationId="{00000000-0000-0000-0000-000000000000}"/>
          </ac:spMkLst>
        </pc:spChg>
        <pc:spChg chg="del">
          <ac:chgData name="Rajan, Arvind" userId="7f5ed3b0-deb4-49e9-8039-9f120466d80d" providerId="ADAL" clId="{A9DF9A45-164C-1943-BA2E-865FE226F618}" dt="2021-03-31T03:22:17.314" v="3208" actId="478"/>
          <ac:spMkLst>
            <pc:docMk/>
            <pc:sldMk cId="0" sldId="278"/>
            <ac:spMk id="627" creationId="{00000000-0000-0000-0000-000000000000}"/>
          </ac:spMkLst>
        </pc:spChg>
        <pc:grpChg chg="del">
          <ac:chgData name="Rajan, Arvind" userId="7f5ed3b0-deb4-49e9-8039-9f120466d80d" providerId="ADAL" clId="{A9DF9A45-164C-1943-BA2E-865FE226F618}" dt="2021-03-31T03:22:17.314" v="3208" actId="478"/>
          <ac:grpSpMkLst>
            <pc:docMk/>
            <pc:sldMk cId="0" sldId="278"/>
            <ac:grpSpMk id="628" creationId="{00000000-0000-0000-0000-000000000000}"/>
          </ac:grpSpMkLst>
        </pc:grpChg>
        <pc:grpChg chg="del">
          <ac:chgData name="Rajan, Arvind" userId="7f5ed3b0-deb4-49e9-8039-9f120466d80d" providerId="ADAL" clId="{A9DF9A45-164C-1943-BA2E-865FE226F618}" dt="2021-03-31T03:22:17.314" v="3208" actId="478"/>
          <ac:grpSpMkLst>
            <pc:docMk/>
            <pc:sldMk cId="0" sldId="278"/>
            <ac:grpSpMk id="633" creationId="{00000000-0000-0000-0000-000000000000}"/>
          </ac:grpSpMkLst>
        </pc:grpChg>
      </pc:sldChg>
      <pc:sldChg chg="del">
        <pc:chgData name="Rajan, Arvind" userId="7f5ed3b0-deb4-49e9-8039-9f120466d80d" providerId="ADAL" clId="{A9DF9A45-164C-1943-BA2E-865FE226F618}" dt="2021-03-31T03:22:25.256" v="3209" actId="2696"/>
        <pc:sldMkLst>
          <pc:docMk/>
          <pc:sldMk cId="0" sldId="279"/>
        </pc:sldMkLst>
      </pc:sldChg>
      <pc:sldChg chg="del">
        <pc:chgData name="Rajan, Arvind" userId="7f5ed3b0-deb4-49e9-8039-9f120466d80d" providerId="ADAL" clId="{A9DF9A45-164C-1943-BA2E-865FE226F618}" dt="2021-03-31T03:22:29.900" v="3210" actId="2696"/>
        <pc:sldMkLst>
          <pc:docMk/>
          <pc:sldMk cId="0" sldId="280"/>
        </pc:sldMkLst>
      </pc:sldChg>
      <pc:sldChg chg="del">
        <pc:chgData name="Rajan, Arvind" userId="7f5ed3b0-deb4-49e9-8039-9f120466d80d" providerId="ADAL" clId="{A9DF9A45-164C-1943-BA2E-865FE226F618}" dt="2021-03-31T03:22:39.275" v="3211" actId="2696"/>
        <pc:sldMkLst>
          <pc:docMk/>
          <pc:sldMk cId="0" sldId="281"/>
        </pc:sldMkLst>
      </pc:sldChg>
      <pc:sldChg chg="del">
        <pc:chgData name="Rajan, Arvind" userId="7f5ed3b0-deb4-49e9-8039-9f120466d80d" providerId="ADAL" clId="{A9DF9A45-164C-1943-BA2E-865FE226F618}" dt="2021-03-31T03:22:41.633" v="3212" actId="2696"/>
        <pc:sldMkLst>
          <pc:docMk/>
          <pc:sldMk cId="0" sldId="282"/>
        </pc:sldMkLst>
      </pc:sldChg>
      <pc:sldChg chg="del">
        <pc:chgData name="Rajan, Arvind" userId="7f5ed3b0-deb4-49e9-8039-9f120466d80d" providerId="ADAL" clId="{A9DF9A45-164C-1943-BA2E-865FE226F618}" dt="2021-03-31T03:22:44.240" v="3213" actId="2696"/>
        <pc:sldMkLst>
          <pc:docMk/>
          <pc:sldMk cId="0" sldId="283"/>
        </pc:sldMkLst>
      </pc:sldChg>
      <pc:sldChg chg="del">
        <pc:chgData name="Rajan, Arvind" userId="7f5ed3b0-deb4-49e9-8039-9f120466d80d" providerId="ADAL" clId="{A9DF9A45-164C-1943-BA2E-865FE226F618}" dt="2021-04-01T02:45:20.267" v="3525" actId="2696"/>
        <pc:sldMkLst>
          <pc:docMk/>
          <pc:sldMk cId="0" sldId="284"/>
        </pc:sldMkLst>
      </pc:sldChg>
      <pc:sldChg chg="del">
        <pc:chgData name="Rajan, Arvind" userId="7f5ed3b0-deb4-49e9-8039-9f120466d80d" providerId="ADAL" clId="{A9DF9A45-164C-1943-BA2E-865FE226F618}" dt="2021-04-01T02:45:20.267" v="3525" actId="2696"/>
        <pc:sldMkLst>
          <pc:docMk/>
          <pc:sldMk cId="0" sldId="285"/>
        </pc:sldMkLst>
      </pc:sldChg>
      <pc:sldChg chg="del">
        <pc:chgData name="Rajan, Arvind" userId="7f5ed3b0-deb4-49e9-8039-9f120466d80d" providerId="ADAL" clId="{A9DF9A45-164C-1943-BA2E-865FE226F618}" dt="2021-04-01T02:45:20.267" v="3525" actId="2696"/>
        <pc:sldMkLst>
          <pc:docMk/>
          <pc:sldMk cId="0" sldId="286"/>
        </pc:sldMkLst>
      </pc:sldChg>
      <pc:sldChg chg="del">
        <pc:chgData name="Rajan, Arvind" userId="7f5ed3b0-deb4-49e9-8039-9f120466d80d" providerId="ADAL" clId="{A9DF9A45-164C-1943-BA2E-865FE226F618}" dt="2021-04-01T02:45:20.267" v="3525" actId="2696"/>
        <pc:sldMkLst>
          <pc:docMk/>
          <pc:sldMk cId="0" sldId="287"/>
        </pc:sldMkLst>
      </pc:sldChg>
      <pc:sldChg chg="del">
        <pc:chgData name="Rajan, Arvind" userId="7f5ed3b0-deb4-49e9-8039-9f120466d80d" providerId="ADAL" clId="{A9DF9A45-164C-1943-BA2E-865FE226F618}" dt="2021-04-01T02:45:20.267" v="3525" actId="2696"/>
        <pc:sldMkLst>
          <pc:docMk/>
          <pc:sldMk cId="0" sldId="288"/>
        </pc:sldMkLst>
      </pc:sldChg>
      <pc:sldChg chg="del">
        <pc:chgData name="Rajan, Arvind" userId="7f5ed3b0-deb4-49e9-8039-9f120466d80d" providerId="ADAL" clId="{A9DF9A45-164C-1943-BA2E-865FE226F618}" dt="2021-04-01T02:45:20.267" v="3525" actId="2696"/>
        <pc:sldMkLst>
          <pc:docMk/>
          <pc:sldMk cId="0" sldId="289"/>
        </pc:sldMkLst>
      </pc:sldChg>
      <pc:sldChg chg="del">
        <pc:chgData name="Rajan, Arvind" userId="7f5ed3b0-deb4-49e9-8039-9f120466d80d" providerId="ADAL" clId="{A9DF9A45-164C-1943-BA2E-865FE226F618}" dt="2021-04-01T02:45:20.267" v="3525" actId="2696"/>
        <pc:sldMkLst>
          <pc:docMk/>
          <pc:sldMk cId="0" sldId="290"/>
        </pc:sldMkLst>
      </pc:sldChg>
      <pc:sldChg chg="del">
        <pc:chgData name="Rajan, Arvind" userId="7f5ed3b0-deb4-49e9-8039-9f120466d80d" providerId="ADAL" clId="{A9DF9A45-164C-1943-BA2E-865FE226F618}" dt="2021-04-01T02:45:20.267" v="3525" actId="2696"/>
        <pc:sldMkLst>
          <pc:docMk/>
          <pc:sldMk cId="0" sldId="291"/>
        </pc:sldMkLst>
      </pc:sldChg>
      <pc:sldChg chg="del">
        <pc:chgData name="Rajan, Arvind" userId="7f5ed3b0-deb4-49e9-8039-9f120466d80d" providerId="ADAL" clId="{A9DF9A45-164C-1943-BA2E-865FE226F618}" dt="2021-04-01T02:45:20.267" v="3525" actId="2696"/>
        <pc:sldMkLst>
          <pc:docMk/>
          <pc:sldMk cId="0" sldId="292"/>
        </pc:sldMkLst>
      </pc:sldChg>
      <pc:sldChg chg="del">
        <pc:chgData name="Rajan, Arvind" userId="7f5ed3b0-deb4-49e9-8039-9f120466d80d" providerId="ADAL" clId="{A9DF9A45-164C-1943-BA2E-865FE226F618}" dt="2021-04-01T02:45:20.267" v="3525" actId="2696"/>
        <pc:sldMkLst>
          <pc:docMk/>
          <pc:sldMk cId="0" sldId="293"/>
        </pc:sldMkLst>
      </pc:sldChg>
      <pc:sldChg chg="del">
        <pc:chgData name="Rajan, Arvind" userId="7f5ed3b0-deb4-49e9-8039-9f120466d80d" providerId="ADAL" clId="{A9DF9A45-164C-1943-BA2E-865FE226F618}" dt="2021-04-01T02:45:25.297" v="3526" actId="2696"/>
        <pc:sldMkLst>
          <pc:docMk/>
          <pc:sldMk cId="0" sldId="294"/>
        </pc:sldMkLst>
      </pc:sldChg>
      <pc:sldChg chg="del">
        <pc:chgData name="Rajan, Arvind" userId="7f5ed3b0-deb4-49e9-8039-9f120466d80d" providerId="ADAL" clId="{A9DF9A45-164C-1943-BA2E-865FE226F618}" dt="2021-04-01T02:45:25.297" v="3526" actId="2696"/>
        <pc:sldMkLst>
          <pc:docMk/>
          <pc:sldMk cId="0" sldId="295"/>
        </pc:sldMkLst>
      </pc:sldChg>
      <pc:sldChg chg="addSp modSp del mod modNotes">
        <pc:chgData name="Rajan, Arvind" userId="7f5ed3b0-deb4-49e9-8039-9f120466d80d" providerId="ADAL" clId="{A9DF9A45-164C-1943-BA2E-865FE226F618}" dt="2021-04-01T02:45:25.297" v="3526" actId="2696"/>
        <pc:sldMkLst>
          <pc:docMk/>
          <pc:sldMk cId="0" sldId="296"/>
        </pc:sldMkLst>
        <pc:spChg chg="mod">
          <ac:chgData name="Rajan, Arvind" userId="7f5ed3b0-deb4-49e9-8039-9f120466d80d" providerId="ADAL" clId="{A9DF9A45-164C-1943-BA2E-865FE226F618}" dt="2021-03-31T03:08:41.330" v="3013"/>
          <ac:spMkLst>
            <pc:docMk/>
            <pc:sldMk cId="0" sldId="296"/>
            <ac:spMk id="740" creationId="{6D2BD96B-375D-8045-B18C-8D2E85D3F737}"/>
          </ac:spMkLst>
        </pc:spChg>
        <pc:spChg chg="mod">
          <ac:chgData name="Rajan, Arvind" userId="7f5ed3b0-deb4-49e9-8039-9f120466d80d" providerId="ADAL" clId="{A9DF9A45-164C-1943-BA2E-865FE226F618}" dt="2021-03-31T03:08:41.330" v="3013"/>
          <ac:spMkLst>
            <pc:docMk/>
            <pc:sldMk cId="0" sldId="296"/>
            <ac:spMk id="741" creationId="{49222056-E471-D242-AF27-E28C88FDFBF7}"/>
          </ac:spMkLst>
        </pc:spChg>
        <pc:spChg chg="mod">
          <ac:chgData name="Rajan, Arvind" userId="7f5ed3b0-deb4-49e9-8039-9f120466d80d" providerId="ADAL" clId="{A9DF9A45-164C-1943-BA2E-865FE226F618}" dt="2021-03-31T03:08:41.330" v="3013"/>
          <ac:spMkLst>
            <pc:docMk/>
            <pc:sldMk cId="0" sldId="296"/>
            <ac:spMk id="742" creationId="{89D71A6F-2AD2-674D-8F97-A0A5D61787F6}"/>
          </ac:spMkLst>
        </pc:spChg>
        <pc:spChg chg="mod">
          <ac:chgData name="Rajan, Arvind" userId="7f5ed3b0-deb4-49e9-8039-9f120466d80d" providerId="ADAL" clId="{A9DF9A45-164C-1943-BA2E-865FE226F618}" dt="2021-03-31T03:08:41.330" v="3013"/>
          <ac:spMkLst>
            <pc:docMk/>
            <pc:sldMk cId="0" sldId="296"/>
            <ac:spMk id="743" creationId="{580AE1DE-762F-9542-ACA2-479B91C8817F}"/>
          </ac:spMkLst>
        </pc:spChg>
        <pc:spChg chg="mod">
          <ac:chgData name="Rajan, Arvind" userId="7f5ed3b0-deb4-49e9-8039-9f120466d80d" providerId="ADAL" clId="{A9DF9A45-164C-1943-BA2E-865FE226F618}" dt="2021-03-31T03:08:41.330" v="3013"/>
          <ac:spMkLst>
            <pc:docMk/>
            <pc:sldMk cId="0" sldId="296"/>
            <ac:spMk id="744" creationId="{1E0974D7-3FA2-614F-9BD3-1007AAB8B534}"/>
          </ac:spMkLst>
        </pc:spChg>
        <pc:spChg chg="mod">
          <ac:chgData name="Rajan, Arvind" userId="7f5ed3b0-deb4-49e9-8039-9f120466d80d" providerId="ADAL" clId="{A9DF9A45-164C-1943-BA2E-865FE226F618}" dt="2021-03-31T03:08:41.330" v="3013"/>
          <ac:spMkLst>
            <pc:docMk/>
            <pc:sldMk cId="0" sldId="296"/>
            <ac:spMk id="745" creationId="{8AAA162C-F1B5-114E-A500-3DECD47E9FD3}"/>
          </ac:spMkLst>
        </pc:spChg>
        <pc:spChg chg="mod">
          <ac:chgData name="Rajan, Arvind" userId="7f5ed3b0-deb4-49e9-8039-9f120466d80d" providerId="ADAL" clId="{A9DF9A45-164C-1943-BA2E-865FE226F618}" dt="2021-03-31T03:08:41.330" v="3013"/>
          <ac:spMkLst>
            <pc:docMk/>
            <pc:sldMk cId="0" sldId="296"/>
            <ac:spMk id="747" creationId="{D5139E0D-44CA-7644-8C07-6952140F65C9}"/>
          </ac:spMkLst>
        </pc:spChg>
        <pc:spChg chg="mod">
          <ac:chgData name="Rajan, Arvind" userId="7f5ed3b0-deb4-49e9-8039-9f120466d80d" providerId="ADAL" clId="{A9DF9A45-164C-1943-BA2E-865FE226F618}" dt="2021-03-31T03:08:41.330" v="3013"/>
          <ac:spMkLst>
            <pc:docMk/>
            <pc:sldMk cId="0" sldId="296"/>
            <ac:spMk id="748" creationId="{FE7C05F4-717A-C241-967E-572E251EA675}"/>
          </ac:spMkLst>
        </pc:spChg>
        <pc:spChg chg="mod">
          <ac:chgData name="Rajan, Arvind" userId="7f5ed3b0-deb4-49e9-8039-9f120466d80d" providerId="ADAL" clId="{A9DF9A45-164C-1943-BA2E-865FE226F618}" dt="2021-03-31T03:08:41.330" v="3013"/>
          <ac:spMkLst>
            <pc:docMk/>
            <pc:sldMk cId="0" sldId="296"/>
            <ac:spMk id="749" creationId="{4CFAC125-3373-8148-99BF-FF2A729FEDD3}"/>
          </ac:spMkLst>
        </pc:spChg>
        <pc:spChg chg="mod">
          <ac:chgData name="Rajan, Arvind" userId="7f5ed3b0-deb4-49e9-8039-9f120466d80d" providerId="ADAL" clId="{A9DF9A45-164C-1943-BA2E-865FE226F618}" dt="2021-03-31T03:08:41.330" v="3013"/>
          <ac:spMkLst>
            <pc:docMk/>
            <pc:sldMk cId="0" sldId="296"/>
            <ac:spMk id="750" creationId="{CAF39EF7-E8DA-6946-A352-62AB8F77C01A}"/>
          </ac:spMkLst>
        </pc:spChg>
        <pc:spChg chg="mod">
          <ac:chgData name="Rajan, Arvind" userId="7f5ed3b0-deb4-49e9-8039-9f120466d80d" providerId="ADAL" clId="{A9DF9A45-164C-1943-BA2E-865FE226F618}" dt="2021-03-31T03:08:41.330" v="3013"/>
          <ac:spMkLst>
            <pc:docMk/>
            <pc:sldMk cId="0" sldId="296"/>
            <ac:spMk id="752" creationId="{B5368290-3C7F-0249-8E8F-13A1C9331D31}"/>
          </ac:spMkLst>
        </pc:spChg>
        <pc:spChg chg="mod">
          <ac:chgData name="Rajan, Arvind" userId="7f5ed3b0-deb4-49e9-8039-9f120466d80d" providerId="ADAL" clId="{A9DF9A45-164C-1943-BA2E-865FE226F618}" dt="2021-03-31T03:08:41.330" v="3013"/>
          <ac:spMkLst>
            <pc:docMk/>
            <pc:sldMk cId="0" sldId="296"/>
            <ac:spMk id="753" creationId="{A1DBBFD5-1F81-B84B-BE3D-D218EBB8506A}"/>
          </ac:spMkLst>
        </pc:spChg>
        <pc:spChg chg="mod">
          <ac:chgData name="Rajan, Arvind" userId="7f5ed3b0-deb4-49e9-8039-9f120466d80d" providerId="ADAL" clId="{A9DF9A45-164C-1943-BA2E-865FE226F618}" dt="2021-03-31T03:08:41.330" v="3013"/>
          <ac:spMkLst>
            <pc:docMk/>
            <pc:sldMk cId="0" sldId="296"/>
            <ac:spMk id="754" creationId="{DC9AE6CF-2740-F74C-8992-E23E30D41F0C}"/>
          </ac:spMkLst>
        </pc:spChg>
        <pc:spChg chg="mod">
          <ac:chgData name="Rajan, Arvind" userId="7f5ed3b0-deb4-49e9-8039-9f120466d80d" providerId="ADAL" clId="{A9DF9A45-164C-1943-BA2E-865FE226F618}" dt="2021-03-31T03:08:41.330" v="3013"/>
          <ac:spMkLst>
            <pc:docMk/>
            <pc:sldMk cId="0" sldId="296"/>
            <ac:spMk id="755" creationId="{1DCB9BEE-1EB2-894B-8F4A-4556AAB473F0}"/>
          </ac:spMkLst>
        </pc:spChg>
        <pc:spChg chg="mod">
          <ac:chgData name="Rajan, Arvind" userId="7f5ed3b0-deb4-49e9-8039-9f120466d80d" providerId="ADAL" clId="{A9DF9A45-164C-1943-BA2E-865FE226F618}" dt="2021-03-31T03:08:41.330" v="3013"/>
          <ac:spMkLst>
            <pc:docMk/>
            <pc:sldMk cId="0" sldId="296"/>
            <ac:spMk id="756" creationId="{43C9CFC0-08A6-A643-A5DC-A2E820D9BCA3}"/>
          </ac:spMkLst>
        </pc:spChg>
        <pc:grpChg chg="add mod">
          <ac:chgData name="Rajan, Arvind" userId="7f5ed3b0-deb4-49e9-8039-9f120466d80d" providerId="ADAL" clId="{A9DF9A45-164C-1943-BA2E-865FE226F618}" dt="2021-03-31T03:08:44.626" v="3014" actId="1076"/>
          <ac:grpSpMkLst>
            <pc:docMk/>
            <pc:sldMk cId="0" sldId="296"/>
            <ac:grpSpMk id="739" creationId="{A392F557-7CA0-4642-9C74-753263B2B371}"/>
          </ac:grpSpMkLst>
        </pc:grpChg>
        <pc:grpChg chg="add mod">
          <ac:chgData name="Rajan, Arvind" userId="7f5ed3b0-deb4-49e9-8039-9f120466d80d" providerId="ADAL" clId="{A9DF9A45-164C-1943-BA2E-865FE226F618}" dt="2021-03-31T03:08:44.626" v="3014" actId="1076"/>
          <ac:grpSpMkLst>
            <pc:docMk/>
            <pc:sldMk cId="0" sldId="296"/>
            <ac:grpSpMk id="746" creationId="{95BEFD48-0F3C-8543-86B9-106E5A693E2B}"/>
          </ac:grpSpMkLst>
        </pc:grpChg>
        <pc:grpChg chg="add mod">
          <ac:chgData name="Rajan, Arvind" userId="7f5ed3b0-deb4-49e9-8039-9f120466d80d" providerId="ADAL" clId="{A9DF9A45-164C-1943-BA2E-865FE226F618}" dt="2021-03-31T03:08:44.626" v="3014" actId="1076"/>
          <ac:grpSpMkLst>
            <pc:docMk/>
            <pc:sldMk cId="0" sldId="296"/>
            <ac:grpSpMk id="751" creationId="{D8C245D9-29D8-4540-907B-5E8729450D94}"/>
          </ac:grpSpMkLst>
        </pc:grpChg>
      </pc:sldChg>
      <pc:sldChg chg="addSp delSp modSp del modNotes">
        <pc:chgData name="Rajan, Arvind" userId="7f5ed3b0-deb4-49e9-8039-9f120466d80d" providerId="ADAL" clId="{A9DF9A45-164C-1943-BA2E-865FE226F618}" dt="2021-04-01T02:45:25.297" v="3526" actId="2696"/>
        <pc:sldMkLst>
          <pc:docMk/>
          <pc:sldMk cId="0" sldId="297"/>
        </pc:sldMkLst>
        <pc:spChg chg="add del mod">
          <ac:chgData name="Rajan, Arvind" userId="7f5ed3b0-deb4-49e9-8039-9f120466d80d" providerId="ADAL" clId="{A9DF9A45-164C-1943-BA2E-865FE226F618}" dt="2021-03-30T03:24:35.461" v="2055"/>
          <ac:spMkLst>
            <pc:docMk/>
            <pc:sldMk cId="0" sldId="297"/>
            <ac:spMk id="2" creationId="{BB06B313-FE56-0D4A-8834-786FEA9E7F9E}"/>
          </ac:spMkLst>
        </pc:spChg>
      </pc:sldChg>
      <pc:sldChg chg="del">
        <pc:chgData name="Rajan, Arvind" userId="7f5ed3b0-deb4-49e9-8039-9f120466d80d" providerId="ADAL" clId="{A9DF9A45-164C-1943-BA2E-865FE226F618}" dt="2021-04-01T02:45:25.297" v="3526" actId="2696"/>
        <pc:sldMkLst>
          <pc:docMk/>
          <pc:sldMk cId="0" sldId="298"/>
        </pc:sldMkLst>
      </pc:sldChg>
      <pc:sldChg chg="del">
        <pc:chgData name="Rajan, Arvind" userId="7f5ed3b0-deb4-49e9-8039-9f120466d80d" providerId="ADAL" clId="{A9DF9A45-164C-1943-BA2E-865FE226F618}" dt="2021-04-01T02:45:25.297" v="3526" actId="2696"/>
        <pc:sldMkLst>
          <pc:docMk/>
          <pc:sldMk cId="0" sldId="299"/>
        </pc:sldMkLst>
      </pc:sldChg>
      <pc:sldChg chg="del">
        <pc:chgData name="Rajan, Arvind" userId="7f5ed3b0-deb4-49e9-8039-9f120466d80d" providerId="ADAL" clId="{A9DF9A45-164C-1943-BA2E-865FE226F618}" dt="2021-04-01T02:45:25.297" v="3526" actId="2696"/>
        <pc:sldMkLst>
          <pc:docMk/>
          <pc:sldMk cId="0" sldId="300"/>
        </pc:sldMkLst>
      </pc:sldChg>
      <pc:sldChg chg="addSp delSp modSp add mod ord">
        <pc:chgData name="Rajan, Arvind" userId="7f5ed3b0-deb4-49e9-8039-9f120466d80d" providerId="ADAL" clId="{A9DF9A45-164C-1943-BA2E-865FE226F618}" dt="2021-03-31T23:28:59.666" v="3463" actId="20578"/>
        <pc:sldMkLst>
          <pc:docMk/>
          <pc:sldMk cId="1555506982" sldId="301"/>
        </pc:sldMkLst>
        <pc:spChg chg="add del mod">
          <ac:chgData name="Rajan, Arvind" userId="7f5ed3b0-deb4-49e9-8039-9f120466d80d" providerId="ADAL" clId="{A9DF9A45-164C-1943-BA2E-865FE226F618}" dt="2021-03-30T01:38:31.153" v="1737" actId="478"/>
          <ac:spMkLst>
            <pc:docMk/>
            <pc:sldMk cId="1555506982" sldId="301"/>
            <ac:spMk id="3" creationId="{8BF7345D-40A6-3C4B-AC4C-B7EE678E1A42}"/>
          </ac:spMkLst>
        </pc:spChg>
        <pc:spChg chg="add del mod">
          <ac:chgData name="Rajan, Arvind" userId="7f5ed3b0-deb4-49e9-8039-9f120466d80d" providerId="ADAL" clId="{A9DF9A45-164C-1943-BA2E-865FE226F618}" dt="2021-03-30T01:38:31.153" v="1737" actId="478"/>
          <ac:spMkLst>
            <pc:docMk/>
            <pc:sldMk cId="1555506982" sldId="301"/>
            <ac:spMk id="5" creationId="{E67E502A-A936-FD45-991D-6E1F16CEFE6C}"/>
          </ac:spMkLst>
        </pc:spChg>
        <pc:spChg chg="add del mod">
          <ac:chgData name="Rajan, Arvind" userId="7f5ed3b0-deb4-49e9-8039-9f120466d80d" providerId="ADAL" clId="{A9DF9A45-164C-1943-BA2E-865FE226F618}" dt="2021-03-30T01:38:31.153" v="1737" actId="478"/>
          <ac:spMkLst>
            <pc:docMk/>
            <pc:sldMk cId="1555506982" sldId="301"/>
            <ac:spMk id="7" creationId="{8ED7BBE7-D257-6A4A-869D-AB3798EC090A}"/>
          </ac:spMkLst>
        </pc:spChg>
        <pc:spChg chg="add del mod">
          <ac:chgData name="Rajan, Arvind" userId="7f5ed3b0-deb4-49e9-8039-9f120466d80d" providerId="ADAL" clId="{A9DF9A45-164C-1943-BA2E-865FE226F618}" dt="2021-03-30T01:38:31.153" v="1737" actId="478"/>
          <ac:spMkLst>
            <pc:docMk/>
            <pc:sldMk cId="1555506982" sldId="301"/>
            <ac:spMk id="9" creationId="{B9DD8729-A6D2-DE49-87EF-763EDDB0DF4B}"/>
          </ac:spMkLst>
        </pc:spChg>
        <pc:spChg chg="add del mod">
          <ac:chgData name="Rajan, Arvind" userId="7f5ed3b0-deb4-49e9-8039-9f120466d80d" providerId="ADAL" clId="{A9DF9A45-164C-1943-BA2E-865FE226F618}" dt="2021-03-30T01:38:31.153" v="1737" actId="478"/>
          <ac:spMkLst>
            <pc:docMk/>
            <pc:sldMk cId="1555506982" sldId="301"/>
            <ac:spMk id="11" creationId="{B1AB6A65-BBDA-5D4A-B2E9-FCFAD247758F}"/>
          </ac:spMkLst>
        </pc:spChg>
        <pc:spChg chg="add del mod">
          <ac:chgData name="Rajan, Arvind" userId="7f5ed3b0-deb4-49e9-8039-9f120466d80d" providerId="ADAL" clId="{A9DF9A45-164C-1943-BA2E-865FE226F618}" dt="2021-03-30T01:38:31.153" v="1737" actId="478"/>
          <ac:spMkLst>
            <pc:docMk/>
            <pc:sldMk cId="1555506982" sldId="301"/>
            <ac:spMk id="13" creationId="{0658B535-37CE-DB47-88BB-DA435CB47F8F}"/>
          </ac:spMkLst>
        </pc:spChg>
        <pc:spChg chg="del">
          <ac:chgData name="Rajan, Arvind" userId="7f5ed3b0-deb4-49e9-8039-9f120466d80d" providerId="ADAL" clId="{A9DF9A45-164C-1943-BA2E-865FE226F618}" dt="2021-03-30T01:38:10.221" v="1735" actId="478"/>
          <ac:spMkLst>
            <pc:docMk/>
            <pc:sldMk cId="1555506982" sldId="301"/>
            <ac:spMk id="15" creationId="{BFAD0178-6000-9342-8BA5-AD77FC5E376F}"/>
          </ac:spMkLst>
        </pc:spChg>
        <pc:spChg chg="add del mod">
          <ac:chgData name="Rajan, Arvind" userId="7f5ed3b0-deb4-49e9-8039-9f120466d80d" providerId="ADAL" clId="{A9DF9A45-164C-1943-BA2E-865FE226F618}" dt="2021-03-30T01:38:31.153" v="1737" actId="478"/>
          <ac:spMkLst>
            <pc:docMk/>
            <pc:sldMk cId="1555506982" sldId="301"/>
            <ac:spMk id="16" creationId="{2E267F33-9F29-7F46-9B27-8CF00C7D933E}"/>
          </ac:spMkLst>
        </pc:spChg>
        <pc:spChg chg="add del mod">
          <ac:chgData name="Rajan, Arvind" userId="7f5ed3b0-deb4-49e9-8039-9f120466d80d" providerId="ADAL" clId="{A9DF9A45-164C-1943-BA2E-865FE226F618}" dt="2021-03-30T01:38:31.153" v="1737" actId="478"/>
          <ac:spMkLst>
            <pc:docMk/>
            <pc:sldMk cId="1555506982" sldId="301"/>
            <ac:spMk id="18" creationId="{5F3104DE-13A0-E14A-BDE0-C69CA7C0AE6C}"/>
          </ac:spMkLst>
        </pc:spChg>
        <pc:spChg chg="add del mod">
          <ac:chgData name="Rajan, Arvind" userId="7f5ed3b0-deb4-49e9-8039-9f120466d80d" providerId="ADAL" clId="{A9DF9A45-164C-1943-BA2E-865FE226F618}" dt="2021-03-30T01:38:31.153" v="1737" actId="478"/>
          <ac:spMkLst>
            <pc:docMk/>
            <pc:sldMk cId="1555506982" sldId="301"/>
            <ac:spMk id="20" creationId="{654F8633-A607-334E-8646-2B4B93BF18FB}"/>
          </ac:spMkLst>
        </pc:spChg>
        <pc:spChg chg="add del mod">
          <ac:chgData name="Rajan, Arvind" userId="7f5ed3b0-deb4-49e9-8039-9f120466d80d" providerId="ADAL" clId="{A9DF9A45-164C-1943-BA2E-865FE226F618}" dt="2021-03-30T01:38:31.153" v="1737" actId="478"/>
          <ac:spMkLst>
            <pc:docMk/>
            <pc:sldMk cId="1555506982" sldId="301"/>
            <ac:spMk id="22" creationId="{9219970D-7513-C342-B066-E09B0C2F7112}"/>
          </ac:spMkLst>
        </pc:spChg>
        <pc:spChg chg="add del mod">
          <ac:chgData name="Rajan, Arvind" userId="7f5ed3b0-deb4-49e9-8039-9f120466d80d" providerId="ADAL" clId="{A9DF9A45-164C-1943-BA2E-865FE226F618}" dt="2021-03-30T01:38:31.153" v="1737" actId="478"/>
          <ac:spMkLst>
            <pc:docMk/>
            <pc:sldMk cId="1555506982" sldId="301"/>
            <ac:spMk id="24" creationId="{173DDDFF-AE82-DB4A-90E2-CC668C60DBB8}"/>
          </ac:spMkLst>
        </pc:spChg>
        <pc:spChg chg="add del mod">
          <ac:chgData name="Rajan, Arvind" userId="7f5ed3b0-deb4-49e9-8039-9f120466d80d" providerId="ADAL" clId="{A9DF9A45-164C-1943-BA2E-865FE226F618}" dt="2021-03-30T01:38:31.153" v="1737" actId="478"/>
          <ac:spMkLst>
            <pc:docMk/>
            <pc:sldMk cId="1555506982" sldId="301"/>
            <ac:spMk id="26" creationId="{5174529F-3696-BB44-BFEE-B72B09D86366}"/>
          </ac:spMkLst>
        </pc:spChg>
        <pc:spChg chg="mod">
          <ac:chgData name="Rajan, Arvind" userId="7f5ed3b0-deb4-49e9-8039-9f120466d80d" providerId="ADAL" clId="{A9DF9A45-164C-1943-BA2E-865FE226F618}" dt="2021-03-30T01:38:08.152" v="1734" actId="14100"/>
          <ac:spMkLst>
            <pc:docMk/>
            <pc:sldMk cId="1555506982" sldId="301"/>
            <ac:spMk id="252"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3"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4"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5"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6"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7"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8"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59"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60"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61"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62"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63" creationId="{00000000-0000-0000-0000-000000000000}"/>
          </ac:spMkLst>
        </pc:spChg>
        <pc:spChg chg="del">
          <ac:chgData name="Rajan, Arvind" userId="7f5ed3b0-deb4-49e9-8039-9f120466d80d" providerId="ADAL" clId="{A9DF9A45-164C-1943-BA2E-865FE226F618}" dt="2021-03-30T01:38:28.198" v="1736" actId="478"/>
          <ac:spMkLst>
            <pc:docMk/>
            <pc:sldMk cId="1555506982" sldId="301"/>
            <ac:spMk id="264" creationId="{00000000-0000-0000-0000-000000000000}"/>
          </ac:spMkLst>
        </pc:spChg>
        <pc:picChg chg="add mod">
          <ac:chgData name="Rajan, Arvind" userId="7f5ed3b0-deb4-49e9-8039-9f120466d80d" providerId="ADAL" clId="{A9DF9A45-164C-1943-BA2E-865FE226F618}" dt="2021-03-31T03:30:05.113" v="3450" actId="1076"/>
          <ac:picMkLst>
            <pc:docMk/>
            <pc:sldMk cId="1555506982" sldId="301"/>
            <ac:picMk id="3" creationId="{BAA62EC7-861E-034F-B67E-191CDAD5EEB2}"/>
          </ac:picMkLst>
        </pc:picChg>
        <pc:picChg chg="add del mod">
          <ac:chgData name="Rajan, Arvind" userId="7f5ed3b0-deb4-49e9-8039-9f120466d80d" providerId="ADAL" clId="{A9DF9A45-164C-1943-BA2E-865FE226F618}" dt="2021-03-31T03:30:01.238" v="3449" actId="478"/>
          <ac:picMkLst>
            <pc:docMk/>
            <pc:sldMk cId="1555506982" sldId="301"/>
            <ac:picMk id="28" creationId="{771EC212-B70A-A74A-A8F8-48A84CAA2882}"/>
          </ac:picMkLst>
        </pc:picChg>
        <pc:picChg chg="add mod">
          <ac:chgData name="Rajan, Arvind" userId="7f5ed3b0-deb4-49e9-8039-9f120466d80d" providerId="ADAL" clId="{A9DF9A45-164C-1943-BA2E-865FE226F618}" dt="2021-03-30T01:45:14.199" v="1807" actId="1076"/>
          <ac:picMkLst>
            <pc:docMk/>
            <pc:sldMk cId="1555506982" sldId="301"/>
            <ac:picMk id="30" creationId="{15C4CE6A-AE45-3043-A756-DE44854C7953}"/>
          </ac:picMkLst>
        </pc:picChg>
        <pc:picChg chg="add del mod">
          <ac:chgData name="Rajan, Arvind" userId="7f5ed3b0-deb4-49e9-8039-9f120466d80d" providerId="ADAL" clId="{A9DF9A45-164C-1943-BA2E-865FE226F618}" dt="2021-03-30T03:23:40.668" v="2049" actId="478"/>
          <ac:picMkLst>
            <pc:docMk/>
            <pc:sldMk cId="1555506982" sldId="301"/>
            <ac:picMk id="32" creationId="{F0C48CC2-442F-9941-A2F6-9A777C84AE18}"/>
          </ac:picMkLst>
        </pc:picChg>
        <pc:picChg chg="add mod">
          <ac:chgData name="Rajan, Arvind" userId="7f5ed3b0-deb4-49e9-8039-9f120466d80d" providerId="ADAL" clId="{A9DF9A45-164C-1943-BA2E-865FE226F618}" dt="2021-03-30T01:45:14.199" v="1807" actId="1076"/>
          <ac:picMkLst>
            <pc:docMk/>
            <pc:sldMk cId="1555506982" sldId="301"/>
            <ac:picMk id="34" creationId="{5FB0D86C-288E-AF43-B231-942D57E3FD59}"/>
          </ac:picMkLst>
        </pc:picChg>
        <pc:picChg chg="add mod">
          <ac:chgData name="Rajan, Arvind" userId="7f5ed3b0-deb4-49e9-8039-9f120466d80d" providerId="ADAL" clId="{A9DF9A45-164C-1943-BA2E-865FE226F618}" dt="2021-03-30T01:45:14.199" v="1807" actId="1076"/>
          <ac:picMkLst>
            <pc:docMk/>
            <pc:sldMk cId="1555506982" sldId="301"/>
            <ac:picMk id="36" creationId="{E988AE30-E126-D44E-ABDE-5C3CE2E0E21B}"/>
          </ac:picMkLst>
        </pc:picChg>
        <pc:picChg chg="add mod">
          <ac:chgData name="Rajan, Arvind" userId="7f5ed3b0-deb4-49e9-8039-9f120466d80d" providerId="ADAL" clId="{A9DF9A45-164C-1943-BA2E-865FE226F618}" dt="2021-03-30T01:45:14.199" v="1807" actId="1076"/>
          <ac:picMkLst>
            <pc:docMk/>
            <pc:sldMk cId="1555506982" sldId="301"/>
            <ac:picMk id="38" creationId="{D00B78A0-3A74-6340-BBCD-5B8EDCCC2F72}"/>
          </ac:picMkLst>
        </pc:picChg>
        <pc:picChg chg="add del mod">
          <ac:chgData name="Rajan, Arvind" userId="7f5ed3b0-deb4-49e9-8039-9f120466d80d" providerId="ADAL" clId="{A9DF9A45-164C-1943-BA2E-865FE226F618}" dt="2021-03-30T01:41:10.433" v="1790" actId="478"/>
          <ac:picMkLst>
            <pc:docMk/>
            <pc:sldMk cId="1555506982" sldId="301"/>
            <ac:picMk id="40" creationId="{784FBDDD-72FF-2049-A383-7E65E28D9D22}"/>
          </ac:picMkLst>
        </pc:picChg>
        <pc:picChg chg="add mod">
          <ac:chgData name="Rajan, Arvind" userId="7f5ed3b0-deb4-49e9-8039-9f120466d80d" providerId="ADAL" clId="{A9DF9A45-164C-1943-BA2E-865FE226F618}" dt="2021-03-30T01:45:14.199" v="1807" actId="1076"/>
          <ac:picMkLst>
            <pc:docMk/>
            <pc:sldMk cId="1555506982" sldId="301"/>
            <ac:picMk id="42" creationId="{BAF63AAE-0086-3743-9A35-0B8C47882F03}"/>
          </ac:picMkLst>
        </pc:picChg>
        <pc:picChg chg="add mod">
          <ac:chgData name="Rajan, Arvind" userId="7f5ed3b0-deb4-49e9-8039-9f120466d80d" providerId="ADAL" clId="{A9DF9A45-164C-1943-BA2E-865FE226F618}" dt="2021-03-30T01:45:14.199" v="1807" actId="1076"/>
          <ac:picMkLst>
            <pc:docMk/>
            <pc:sldMk cId="1555506982" sldId="301"/>
            <ac:picMk id="44" creationId="{0764A148-B16F-0B45-BD2E-9AC6F028931A}"/>
          </ac:picMkLst>
        </pc:picChg>
        <pc:picChg chg="add mod">
          <ac:chgData name="Rajan, Arvind" userId="7f5ed3b0-deb4-49e9-8039-9f120466d80d" providerId="ADAL" clId="{A9DF9A45-164C-1943-BA2E-865FE226F618}" dt="2021-03-30T03:23:56.400" v="2053" actId="14861"/>
          <ac:picMkLst>
            <pc:docMk/>
            <pc:sldMk cId="1555506982" sldId="301"/>
            <ac:picMk id="46" creationId="{496271F2-1FDB-1141-AA84-0ACF0B6FD5BC}"/>
          </ac:picMkLst>
        </pc:picChg>
      </pc:sldChg>
      <pc:sldChg chg="addSp modSp new mod ord modAnim modNotesTx">
        <pc:chgData name="Rajan, Arvind" userId="7f5ed3b0-deb4-49e9-8039-9f120466d80d" providerId="ADAL" clId="{A9DF9A45-164C-1943-BA2E-865FE226F618}" dt="2021-04-02T14:38:01.329" v="3529" actId="20577"/>
        <pc:sldMkLst>
          <pc:docMk/>
          <pc:sldMk cId="1588973333" sldId="302"/>
        </pc:sldMkLst>
        <pc:picChg chg="add mod">
          <ac:chgData name="Rajan, Arvind" userId="7f5ed3b0-deb4-49e9-8039-9f120466d80d" providerId="ADAL" clId="{A9DF9A45-164C-1943-BA2E-865FE226F618}" dt="2021-03-30T01:54:52.610" v="1817" actId="1076"/>
          <ac:picMkLst>
            <pc:docMk/>
            <pc:sldMk cId="1588973333" sldId="302"/>
            <ac:picMk id="5" creationId="{4B0D41EF-1B94-1148-919E-168C40239844}"/>
          </ac:picMkLst>
        </pc:picChg>
      </pc:sldChg>
      <pc:sldChg chg="delSp modSp add del mod ord">
        <pc:chgData name="Rajan, Arvind" userId="7f5ed3b0-deb4-49e9-8039-9f120466d80d" providerId="ADAL" clId="{A9DF9A45-164C-1943-BA2E-865FE226F618}" dt="2021-03-30T01:57:16.629" v="1937" actId="2696"/>
        <pc:sldMkLst>
          <pc:docMk/>
          <pc:sldMk cId="1446261191" sldId="303"/>
        </pc:sldMkLst>
        <pc:spChg chg="del mod">
          <ac:chgData name="Rajan, Arvind" userId="7f5ed3b0-deb4-49e9-8039-9f120466d80d" providerId="ADAL" clId="{A9DF9A45-164C-1943-BA2E-865FE226F618}" dt="2021-03-30T01:56:07.794" v="1821" actId="478"/>
          <ac:spMkLst>
            <pc:docMk/>
            <pc:sldMk cId="1446261191" sldId="303"/>
            <ac:spMk id="269" creationId="{00000000-0000-0000-0000-000000000000}"/>
          </ac:spMkLst>
        </pc:spChg>
        <pc:spChg chg="mod">
          <ac:chgData name="Rajan, Arvind" userId="7f5ed3b0-deb4-49e9-8039-9f120466d80d" providerId="ADAL" clId="{A9DF9A45-164C-1943-BA2E-865FE226F618}" dt="2021-03-30T01:57:09.093" v="1936" actId="20577"/>
          <ac:spMkLst>
            <pc:docMk/>
            <pc:sldMk cId="1446261191" sldId="303"/>
            <ac:spMk id="273" creationId="{00000000-0000-0000-0000-000000000000}"/>
          </ac:spMkLst>
        </pc:spChg>
        <pc:spChg chg="mod">
          <ac:chgData name="Rajan, Arvind" userId="7f5ed3b0-deb4-49e9-8039-9f120466d80d" providerId="ADAL" clId="{A9DF9A45-164C-1943-BA2E-865FE226F618}" dt="2021-03-30T01:56:16.082" v="1837" actId="1076"/>
          <ac:spMkLst>
            <pc:docMk/>
            <pc:sldMk cId="1446261191" sldId="303"/>
            <ac:spMk id="274" creationId="{00000000-0000-0000-0000-000000000000}"/>
          </ac:spMkLst>
        </pc:spChg>
      </pc:sldChg>
      <pc:sldChg chg="addSp modSp new mod">
        <pc:chgData name="Rajan, Arvind" userId="7f5ed3b0-deb4-49e9-8039-9f120466d80d" providerId="ADAL" clId="{A9DF9A45-164C-1943-BA2E-865FE226F618}" dt="2021-03-31T03:16:33.027" v="3072" actId="208"/>
        <pc:sldMkLst>
          <pc:docMk/>
          <pc:sldMk cId="1869015703" sldId="303"/>
        </pc:sldMkLst>
        <pc:spChg chg="mod">
          <ac:chgData name="Rajan, Arvind" userId="7f5ed3b0-deb4-49e9-8039-9f120466d80d" providerId="ADAL" clId="{A9DF9A45-164C-1943-BA2E-865FE226F618}" dt="2021-03-31T03:10:22.290" v="3035" actId="20577"/>
          <ac:spMkLst>
            <pc:docMk/>
            <pc:sldMk cId="1869015703" sldId="303"/>
            <ac:spMk id="2" creationId="{AECCFEAA-31D4-9242-B1A5-446F2683E1CA}"/>
          </ac:spMkLst>
        </pc:spChg>
        <pc:picChg chg="add mod">
          <ac:chgData name="Rajan, Arvind" userId="7f5ed3b0-deb4-49e9-8039-9f120466d80d" providerId="ADAL" clId="{A9DF9A45-164C-1943-BA2E-865FE226F618}" dt="2021-03-31T03:16:33.027" v="3072" actId="208"/>
          <ac:picMkLst>
            <pc:docMk/>
            <pc:sldMk cId="1869015703" sldId="303"/>
            <ac:picMk id="3" creationId="{3DDA7457-8055-344A-B258-041038A0A04A}"/>
          </ac:picMkLst>
        </pc:picChg>
        <pc:picChg chg="add mod">
          <ac:chgData name="Rajan, Arvind" userId="7f5ed3b0-deb4-49e9-8039-9f120466d80d" providerId="ADAL" clId="{A9DF9A45-164C-1943-BA2E-865FE226F618}" dt="2021-03-31T03:16:33.027" v="3072" actId="208"/>
          <ac:picMkLst>
            <pc:docMk/>
            <pc:sldMk cId="1869015703" sldId="303"/>
            <ac:picMk id="4" creationId="{B6AC7F13-C60D-274C-B5CF-22D68D810A10}"/>
          </ac:picMkLst>
        </pc:picChg>
        <pc:picChg chg="add mod">
          <ac:chgData name="Rajan, Arvind" userId="7f5ed3b0-deb4-49e9-8039-9f120466d80d" providerId="ADAL" clId="{A9DF9A45-164C-1943-BA2E-865FE226F618}" dt="2021-03-31T03:16:33.027" v="3072" actId="208"/>
          <ac:picMkLst>
            <pc:docMk/>
            <pc:sldMk cId="1869015703" sldId="303"/>
            <ac:picMk id="5" creationId="{F0797170-66E1-AE44-A6B4-10FE9D170ACC}"/>
          </ac:picMkLst>
        </pc:picChg>
        <pc:picChg chg="add mod">
          <ac:chgData name="Rajan, Arvind" userId="7f5ed3b0-deb4-49e9-8039-9f120466d80d" providerId="ADAL" clId="{A9DF9A45-164C-1943-BA2E-865FE226F618}" dt="2021-03-31T03:16:33.027" v="3072" actId="208"/>
          <ac:picMkLst>
            <pc:docMk/>
            <pc:sldMk cId="1869015703" sldId="303"/>
            <ac:picMk id="6" creationId="{6EED7720-58EB-C34C-8C62-BB959EEFE535}"/>
          </ac:picMkLst>
        </pc:picChg>
        <pc:picChg chg="add mod">
          <ac:chgData name="Rajan, Arvind" userId="7f5ed3b0-deb4-49e9-8039-9f120466d80d" providerId="ADAL" clId="{A9DF9A45-164C-1943-BA2E-865FE226F618}" dt="2021-03-31T03:16:33.027" v="3072" actId="208"/>
          <ac:picMkLst>
            <pc:docMk/>
            <pc:sldMk cId="1869015703" sldId="303"/>
            <ac:picMk id="7" creationId="{65581073-3924-A340-85E2-438B4976FED3}"/>
          </ac:picMkLst>
        </pc:picChg>
      </pc:sldChg>
      <pc:sldChg chg="addSp delSp modSp add mod">
        <pc:chgData name="Rajan, Arvind" userId="7f5ed3b0-deb4-49e9-8039-9f120466d80d" providerId="ADAL" clId="{A9DF9A45-164C-1943-BA2E-865FE226F618}" dt="2021-03-30T03:57:38.082" v="2475" actId="1076"/>
        <pc:sldMkLst>
          <pc:docMk/>
          <pc:sldMk cId="2432285342" sldId="304"/>
        </pc:sldMkLst>
        <pc:spChg chg="add del mod">
          <ac:chgData name="Rajan, Arvind" userId="7f5ed3b0-deb4-49e9-8039-9f120466d80d" providerId="ADAL" clId="{A9DF9A45-164C-1943-BA2E-865FE226F618}" dt="2021-03-30T03:28:42.726" v="2082"/>
          <ac:spMkLst>
            <pc:docMk/>
            <pc:sldMk cId="2432285342" sldId="304"/>
            <ac:spMk id="9" creationId="{A2409A07-6B8A-064B-8711-B12110F03F4A}"/>
          </ac:spMkLst>
        </pc:spChg>
        <pc:spChg chg="add del mod">
          <ac:chgData name="Rajan, Arvind" userId="7f5ed3b0-deb4-49e9-8039-9f120466d80d" providerId="ADAL" clId="{A9DF9A45-164C-1943-BA2E-865FE226F618}" dt="2021-03-30T03:29:06.318" v="2089" actId="21"/>
          <ac:spMkLst>
            <pc:docMk/>
            <pc:sldMk cId="2432285342" sldId="304"/>
            <ac:spMk id="10" creationId="{3552B788-114F-6A4B-B4B2-761313CFDCB1}"/>
          </ac:spMkLst>
        </pc:spChg>
        <pc:spChg chg="add mod">
          <ac:chgData name="Rajan, Arvind" userId="7f5ed3b0-deb4-49e9-8039-9f120466d80d" providerId="ADAL" clId="{A9DF9A45-164C-1943-BA2E-865FE226F618}" dt="2021-03-30T03:52:22.784" v="2408" actId="20577"/>
          <ac:spMkLst>
            <pc:docMk/>
            <pc:sldMk cId="2432285342" sldId="304"/>
            <ac:spMk id="21" creationId="{60134B55-D2E4-3041-8576-809535D8BDDF}"/>
          </ac:spMkLst>
        </pc:spChg>
        <pc:spChg chg="add mod">
          <ac:chgData name="Rajan, Arvind" userId="7f5ed3b0-deb4-49e9-8039-9f120466d80d" providerId="ADAL" clId="{A9DF9A45-164C-1943-BA2E-865FE226F618}" dt="2021-03-30T03:55:51.351" v="2454" actId="1076"/>
          <ac:spMkLst>
            <pc:docMk/>
            <pc:sldMk cId="2432285342" sldId="304"/>
            <ac:spMk id="22" creationId="{E67DE13B-2386-2F47-9E37-AE7EAC46EDB0}"/>
          </ac:spMkLst>
        </pc:spChg>
        <pc:spChg chg="mod">
          <ac:chgData name="Rajan, Arvind" userId="7f5ed3b0-deb4-49e9-8039-9f120466d80d" providerId="ADAL" clId="{A9DF9A45-164C-1943-BA2E-865FE226F618}" dt="2021-03-30T03:55:46.741" v="2451" actId="207"/>
          <ac:spMkLst>
            <pc:docMk/>
            <pc:sldMk cId="2432285342" sldId="304"/>
            <ac:spMk id="24" creationId="{19230BBA-11C0-6443-A83D-41A4255E4DF4}"/>
          </ac:spMkLst>
        </pc:spChg>
        <pc:spChg chg="mod">
          <ac:chgData name="Rajan, Arvind" userId="7f5ed3b0-deb4-49e9-8039-9f120466d80d" providerId="ADAL" clId="{A9DF9A45-164C-1943-BA2E-865FE226F618}" dt="2021-03-30T03:55:46.741" v="2451" actId="207"/>
          <ac:spMkLst>
            <pc:docMk/>
            <pc:sldMk cId="2432285342" sldId="304"/>
            <ac:spMk id="25" creationId="{007CEAB0-998B-6C4C-A48C-22E68BBC9953}"/>
          </ac:spMkLst>
        </pc:spChg>
        <pc:spChg chg="mod">
          <ac:chgData name="Rajan, Arvind" userId="7f5ed3b0-deb4-49e9-8039-9f120466d80d" providerId="ADAL" clId="{A9DF9A45-164C-1943-BA2E-865FE226F618}" dt="2021-03-30T03:55:46.741" v="2451" actId="207"/>
          <ac:spMkLst>
            <pc:docMk/>
            <pc:sldMk cId="2432285342" sldId="304"/>
            <ac:spMk id="27" creationId="{DD3A231C-5375-6D44-AD6B-7E22A15A1153}"/>
          </ac:spMkLst>
        </pc:spChg>
        <pc:spChg chg="mod">
          <ac:chgData name="Rajan, Arvind" userId="7f5ed3b0-deb4-49e9-8039-9f120466d80d" providerId="ADAL" clId="{A9DF9A45-164C-1943-BA2E-865FE226F618}" dt="2021-03-30T03:55:46.741" v="2451" actId="207"/>
          <ac:spMkLst>
            <pc:docMk/>
            <pc:sldMk cId="2432285342" sldId="304"/>
            <ac:spMk id="28" creationId="{C54C8149-D6B3-2846-BE3E-F43DCFAC5D4F}"/>
          </ac:spMkLst>
        </pc:spChg>
        <pc:spChg chg="mod">
          <ac:chgData name="Rajan, Arvind" userId="7f5ed3b0-deb4-49e9-8039-9f120466d80d" providerId="ADAL" clId="{A9DF9A45-164C-1943-BA2E-865FE226F618}" dt="2021-03-30T03:55:46.741" v="2451" actId="207"/>
          <ac:spMkLst>
            <pc:docMk/>
            <pc:sldMk cId="2432285342" sldId="304"/>
            <ac:spMk id="29" creationId="{8D3A7491-EFE8-F845-A63F-AAA2FEBD84CB}"/>
          </ac:spMkLst>
        </pc:spChg>
        <pc:spChg chg="mod">
          <ac:chgData name="Rajan, Arvind" userId="7f5ed3b0-deb4-49e9-8039-9f120466d80d" providerId="ADAL" clId="{A9DF9A45-164C-1943-BA2E-865FE226F618}" dt="2021-03-30T03:55:46.741" v="2451" actId="207"/>
          <ac:spMkLst>
            <pc:docMk/>
            <pc:sldMk cId="2432285342" sldId="304"/>
            <ac:spMk id="30" creationId="{5C788DA9-F966-4948-B9F7-2E6C8FD2E9A6}"/>
          </ac:spMkLst>
        </pc:spChg>
        <pc:spChg chg="mod">
          <ac:chgData name="Rajan, Arvind" userId="7f5ed3b0-deb4-49e9-8039-9f120466d80d" providerId="ADAL" clId="{A9DF9A45-164C-1943-BA2E-865FE226F618}" dt="2021-03-30T03:55:46.741" v="2451" actId="207"/>
          <ac:spMkLst>
            <pc:docMk/>
            <pc:sldMk cId="2432285342" sldId="304"/>
            <ac:spMk id="31" creationId="{73B80FF9-20EA-AD40-A82D-D7BBD99EF19F}"/>
          </ac:spMkLst>
        </pc:spChg>
        <pc:spChg chg="mod">
          <ac:chgData name="Rajan, Arvind" userId="7f5ed3b0-deb4-49e9-8039-9f120466d80d" providerId="ADAL" clId="{A9DF9A45-164C-1943-BA2E-865FE226F618}" dt="2021-03-30T03:55:46.741" v="2451" actId="207"/>
          <ac:spMkLst>
            <pc:docMk/>
            <pc:sldMk cId="2432285342" sldId="304"/>
            <ac:spMk id="32" creationId="{8C23816F-A4D2-B846-8E2E-7CD9B2964AAF}"/>
          </ac:spMkLst>
        </pc:spChg>
        <pc:spChg chg="mod">
          <ac:chgData name="Rajan, Arvind" userId="7f5ed3b0-deb4-49e9-8039-9f120466d80d" providerId="ADAL" clId="{A9DF9A45-164C-1943-BA2E-865FE226F618}" dt="2021-03-30T03:55:46.741" v="2451" actId="207"/>
          <ac:spMkLst>
            <pc:docMk/>
            <pc:sldMk cId="2432285342" sldId="304"/>
            <ac:spMk id="33" creationId="{85278255-1A70-9749-AF09-8DF8A9C880A8}"/>
          </ac:spMkLst>
        </pc:spChg>
        <pc:spChg chg="mod">
          <ac:chgData name="Rajan, Arvind" userId="7f5ed3b0-deb4-49e9-8039-9f120466d80d" providerId="ADAL" clId="{A9DF9A45-164C-1943-BA2E-865FE226F618}" dt="2021-03-30T03:55:46.741" v="2451" actId="207"/>
          <ac:spMkLst>
            <pc:docMk/>
            <pc:sldMk cId="2432285342" sldId="304"/>
            <ac:spMk id="34" creationId="{48FD9765-A365-D14E-81D5-3D84B66A849F}"/>
          </ac:spMkLst>
        </pc:spChg>
        <pc:spChg chg="mod">
          <ac:chgData name="Rajan, Arvind" userId="7f5ed3b0-deb4-49e9-8039-9f120466d80d" providerId="ADAL" clId="{A9DF9A45-164C-1943-BA2E-865FE226F618}" dt="2021-03-30T03:55:46.741" v="2451" actId="207"/>
          <ac:spMkLst>
            <pc:docMk/>
            <pc:sldMk cId="2432285342" sldId="304"/>
            <ac:spMk id="35" creationId="{18707A92-9A92-C643-9080-68EB7B92CA8E}"/>
          </ac:spMkLst>
        </pc:spChg>
        <pc:spChg chg="mod">
          <ac:chgData name="Rajan, Arvind" userId="7f5ed3b0-deb4-49e9-8039-9f120466d80d" providerId="ADAL" clId="{A9DF9A45-164C-1943-BA2E-865FE226F618}" dt="2021-03-30T03:55:46.741" v="2451" actId="207"/>
          <ac:spMkLst>
            <pc:docMk/>
            <pc:sldMk cId="2432285342" sldId="304"/>
            <ac:spMk id="36" creationId="{A978AAC1-3AB2-F841-8E37-76AC732B766E}"/>
          </ac:spMkLst>
        </pc:spChg>
        <pc:spChg chg="mod">
          <ac:chgData name="Rajan, Arvind" userId="7f5ed3b0-deb4-49e9-8039-9f120466d80d" providerId="ADAL" clId="{A9DF9A45-164C-1943-BA2E-865FE226F618}" dt="2021-03-30T03:55:46.741" v="2451" actId="207"/>
          <ac:spMkLst>
            <pc:docMk/>
            <pc:sldMk cId="2432285342" sldId="304"/>
            <ac:spMk id="37" creationId="{68A54FD1-C788-824C-A675-82C992B96FCC}"/>
          </ac:spMkLst>
        </pc:spChg>
        <pc:spChg chg="mod">
          <ac:chgData name="Rajan, Arvind" userId="7f5ed3b0-deb4-49e9-8039-9f120466d80d" providerId="ADAL" clId="{A9DF9A45-164C-1943-BA2E-865FE226F618}" dt="2021-03-30T03:55:46.741" v="2451" actId="207"/>
          <ac:spMkLst>
            <pc:docMk/>
            <pc:sldMk cId="2432285342" sldId="304"/>
            <ac:spMk id="38" creationId="{6D0F2519-76D0-3B47-B849-82312CBCBD07}"/>
          </ac:spMkLst>
        </pc:spChg>
        <pc:spChg chg="mod">
          <ac:chgData name="Rajan, Arvind" userId="7f5ed3b0-deb4-49e9-8039-9f120466d80d" providerId="ADAL" clId="{A9DF9A45-164C-1943-BA2E-865FE226F618}" dt="2021-03-30T03:53:40.931" v="2442" actId="1076"/>
          <ac:spMkLst>
            <pc:docMk/>
            <pc:sldMk cId="2432285342" sldId="304"/>
            <ac:spMk id="359" creationId="{00000000-0000-0000-0000-000000000000}"/>
          </ac:spMkLst>
        </pc:spChg>
        <pc:spChg chg="mod">
          <ac:chgData name="Rajan, Arvind" userId="7f5ed3b0-deb4-49e9-8039-9f120466d80d" providerId="ADAL" clId="{A9DF9A45-164C-1943-BA2E-865FE226F618}" dt="2021-03-30T03:53:43.744" v="2443" actId="1076"/>
          <ac:spMkLst>
            <pc:docMk/>
            <pc:sldMk cId="2432285342" sldId="304"/>
            <ac:spMk id="360" creationId="{00000000-0000-0000-0000-000000000000}"/>
          </ac:spMkLst>
        </pc:spChg>
        <pc:spChg chg="mod">
          <ac:chgData name="Rajan, Arvind" userId="7f5ed3b0-deb4-49e9-8039-9f120466d80d" providerId="ADAL" clId="{A9DF9A45-164C-1943-BA2E-865FE226F618}" dt="2021-03-30T03:57:38.082" v="2475" actId="1076"/>
          <ac:spMkLst>
            <pc:docMk/>
            <pc:sldMk cId="2432285342" sldId="304"/>
            <ac:spMk id="361" creationId="{00000000-0000-0000-0000-000000000000}"/>
          </ac:spMkLst>
        </pc:spChg>
        <pc:spChg chg="mod">
          <ac:chgData name="Rajan, Arvind" userId="7f5ed3b0-deb4-49e9-8039-9f120466d80d" providerId="ADAL" clId="{A9DF9A45-164C-1943-BA2E-865FE226F618}" dt="2021-03-30T03:56:02.641" v="2458" actId="1076"/>
          <ac:spMkLst>
            <pc:docMk/>
            <pc:sldMk cId="2432285342" sldId="304"/>
            <ac:spMk id="363" creationId="{00000000-0000-0000-0000-000000000000}"/>
          </ac:spMkLst>
        </pc:spChg>
        <pc:grpChg chg="add mod">
          <ac:chgData name="Rajan, Arvind" userId="7f5ed3b0-deb4-49e9-8039-9f120466d80d" providerId="ADAL" clId="{A9DF9A45-164C-1943-BA2E-865FE226F618}" dt="2021-03-30T03:56:07.835" v="2459" actId="1076"/>
          <ac:grpSpMkLst>
            <pc:docMk/>
            <pc:sldMk cId="2432285342" sldId="304"/>
            <ac:grpSpMk id="23" creationId="{F7E1436D-6627-6E47-ABA9-01E4C70A5082}"/>
          </ac:grpSpMkLst>
        </pc:grpChg>
        <pc:grpChg chg="add del mod">
          <ac:chgData name="Rajan, Arvind" userId="7f5ed3b0-deb4-49e9-8039-9f120466d80d" providerId="ADAL" clId="{A9DF9A45-164C-1943-BA2E-865FE226F618}" dt="2021-03-30T03:56:14.402" v="2460" actId="21"/>
          <ac:grpSpMkLst>
            <pc:docMk/>
            <pc:sldMk cId="2432285342" sldId="304"/>
            <ac:grpSpMk id="26" creationId="{EE8849DB-848E-294B-BB48-66AD45E9261A}"/>
          </ac:grpSpMkLst>
        </pc:grpChg>
        <pc:picChg chg="add mod">
          <ac:chgData name="Rajan, Arvind" userId="7f5ed3b0-deb4-49e9-8039-9f120466d80d" providerId="ADAL" clId="{A9DF9A45-164C-1943-BA2E-865FE226F618}" dt="2021-03-30T03:51:24.760" v="2376" actId="1076"/>
          <ac:picMkLst>
            <pc:docMk/>
            <pc:sldMk cId="2432285342" sldId="304"/>
            <ac:picMk id="2" creationId="{1B3BDA87-44DF-464B-A4B9-7E849128638A}"/>
          </ac:picMkLst>
        </pc:picChg>
        <pc:picChg chg="add del mod">
          <ac:chgData name="Rajan, Arvind" userId="7f5ed3b0-deb4-49e9-8039-9f120466d80d" providerId="ADAL" clId="{A9DF9A45-164C-1943-BA2E-865FE226F618}" dt="2021-03-30T03:32:33.357" v="2099" actId="478"/>
          <ac:picMkLst>
            <pc:docMk/>
            <pc:sldMk cId="2432285342" sldId="304"/>
            <ac:picMk id="3" creationId="{3D866611-8499-6A47-9E73-99F3CB375FBE}"/>
          </ac:picMkLst>
        </pc:picChg>
        <pc:picChg chg="add mod">
          <ac:chgData name="Rajan, Arvind" userId="7f5ed3b0-deb4-49e9-8039-9f120466d80d" providerId="ADAL" clId="{A9DF9A45-164C-1943-BA2E-865FE226F618}" dt="2021-03-30T03:54:17.437" v="2449" actId="1076"/>
          <ac:picMkLst>
            <pc:docMk/>
            <pc:sldMk cId="2432285342" sldId="304"/>
            <ac:picMk id="4" creationId="{5E232295-B652-004D-9BCE-18B3450D76A0}"/>
          </ac:picMkLst>
        </pc:picChg>
        <pc:picChg chg="add del mod">
          <ac:chgData name="Rajan, Arvind" userId="7f5ed3b0-deb4-49e9-8039-9f120466d80d" providerId="ADAL" clId="{A9DF9A45-164C-1943-BA2E-865FE226F618}" dt="2021-03-30T03:43:23.100" v="2344" actId="478"/>
          <ac:picMkLst>
            <pc:docMk/>
            <pc:sldMk cId="2432285342" sldId="304"/>
            <ac:picMk id="5" creationId="{ACCD0951-7D86-7640-96A2-B4D2013C79B7}"/>
          </ac:picMkLst>
        </pc:picChg>
        <pc:picChg chg="del">
          <ac:chgData name="Rajan, Arvind" userId="7f5ed3b0-deb4-49e9-8039-9f120466d80d" providerId="ADAL" clId="{A9DF9A45-164C-1943-BA2E-865FE226F618}" dt="2021-03-30T03:29:25.466" v="2092" actId="478"/>
          <ac:picMkLst>
            <pc:docMk/>
            <pc:sldMk cId="2432285342" sldId="304"/>
            <ac:picMk id="362" creationId="{00000000-0000-0000-0000-000000000000}"/>
          </ac:picMkLst>
        </pc:picChg>
        <pc:picChg chg="add del mod">
          <ac:chgData name="Rajan, Arvind" userId="7f5ed3b0-deb4-49e9-8039-9f120466d80d" providerId="ADAL" clId="{A9DF9A45-164C-1943-BA2E-865FE226F618}" dt="2021-03-30T03:54:12.940" v="2448" actId="1076"/>
          <ac:picMkLst>
            <pc:docMk/>
            <pc:sldMk cId="2432285342" sldId="304"/>
            <ac:picMk id="1026" creationId="{93392B8E-8AC4-3E4A-BD4A-8CF0A60C455F}"/>
          </ac:picMkLst>
        </pc:picChg>
        <pc:picChg chg="add del mod">
          <ac:chgData name="Rajan, Arvind" userId="7f5ed3b0-deb4-49e9-8039-9f120466d80d" providerId="ADAL" clId="{A9DF9A45-164C-1943-BA2E-865FE226F618}" dt="2021-03-30T03:40:42.397" v="2337" actId="478"/>
          <ac:picMkLst>
            <pc:docMk/>
            <pc:sldMk cId="2432285342" sldId="304"/>
            <ac:picMk id="1028" creationId="{C2FDD7D0-47FC-7941-9683-87F59F224034}"/>
          </ac:picMkLst>
        </pc:picChg>
        <pc:picChg chg="add del mod">
          <ac:chgData name="Rajan, Arvind" userId="7f5ed3b0-deb4-49e9-8039-9f120466d80d" providerId="ADAL" clId="{A9DF9A45-164C-1943-BA2E-865FE226F618}" dt="2021-03-30T03:40:13.286" v="2328" actId="478"/>
          <ac:picMkLst>
            <pc:docMk/>
            <pc:sldMk cId="2432285342" sldId="304"/>
            <ac:picMk id="1030" creationId="{FC9D48D6-281B-5A43-AB84-85451354A65E}"/>
          </ac:picMkLst>
        </pc:picChg>
        <pc:picChg chg="add del mod">
          <ac:chgData name="Rajan, Arvind" userId="7f5ed3b0-deb4-49e9-8039-9f120466d80d" providerId="ADAL" clId="{A9DF9A45-164C-1943-BA2E-865FE226F618}" dt="2021-03-30T03:40:41.305" v="2336" actId="478"/>
          <ac:picMkLst>
            <pc:docMk/>
            <pc:sldMk cId="2432285342" sldId="304"/>
            <ac:picMk id="1032" creationId="{C1B9DCAD-DF62-7040-98F9-2E1481639B31}"/>
          </ac:picMkLst>
        </pc:picChg>
        <pc:picChg chg="add del">
          <ac:chgData name="Rajan, Arvind" userId="7f5ed3b0-deb4-49e9-8039-9f120466d80d" providerId="ADAL" clId="{A9DF9A45-164C-1943-BA2E-865FE226F618}" dt="2021-03-30T03:43:01.171" v="2339"/>
          <ac:picMkLst>
            <pc:docMk/>
            <pc:sldMk cId="2432285342" sldId="304"/>
            <ac:picMk id="1034" creationId="{CEB66630-BAB2-0E40-90E9-A5BA38EA68A7}"/>
          </ac:picMkLst>
        </pc:picChg>
        <pc:picChg chg="add mod">
          <ac:chgData name="Rajan, Arvind" userId="7f5ed3b0-deb4-49e9-8039-9f120466d80d" providerId="ADAL" clId="{A9DF9A45-164C-1943-BA2E-865FE226F618}" dt="2021-03-30T03:53:57.996" v="2446" actId="1076"/>
          <ac:picMkLst>
            <pc:docMk/>
            <pc:sldMk cId="2432285342" sldId="304"/>
            <ac:picMk id="1036" creationId="{A3F0DD11-AD4B-FE44-96D4-0778C985E35D}"/>
          </ac:picMkLst>
        </pc:picChg>
      </pc:sldChg>
      <pc:sldChg chg="modSp add mod ord">
        <pc:chgData name="Rajan, Arvind" userId="7f5ed3b0-deb4-49e9-8039-9f120466d80d" providerId="ADAL" clId="{A9DF9A45-164C-1943-BA2E-865FE226F618}" dt="2021-03-30T03:59:12.795" v="2517" actId="20578"/>
        <pc:sldMkLst>
          <pc:docMk/>
          <pc:sldMk cId="1775647479" sldId="305"/>
        </pc:sldMkLst>
        <pc:spChg chg="mod">
          <ac:chgData name="Rajan, Arvind" userId="7f5ed3b0-deb4-49e9-8039-9f120466d80d" providerId="ADAL" clId="{A9DF9A45-164C-1943-BA2E-865FE226F618}" dt="2021-03-30T03:59:00.908" v="2498" actId="404"/>
          <ac:spMkLst>
            <pc:docMk/>
            <pc:sldMk cId="1775647479" sldId="305"/>
            <ac:spMk id="572" creationId="{00000000-0000-0000-0000-000000000000}"/>
          </ac:spMkLst>
        </pc:spChg>
        <pc:spChg chg="mod">
          <ac:chgData name="Rajan, Arvind" userId="7f5ed3b0-deb4-49e9-8039-9f120466d80d" providerId="ADAL" clId="{A9DF9A45-164C-1943-BA2E-865FE226F618}" dt="2021-03-30T03:59:05.207" v="2515" actId="20577"/>
          <ac:spMkLst>
            <pc:docMk/>
            <pc:sldMk cId="1775647479" sldId="305"/>
            <ac:spMk id="573" creationId="{00000000-0000-0000-0000-000000000000}"/>
          </ac:spMkLst>
        </pc:spChg>
      </pc:sldChg>
      <pc:sldChg chg="addSp delSp modSp add mod">
        <pc:chgData name="Rajan, Arvind" userId="7f5ed3b0-deb4-49e9-8039-9f120466d80d" providerId="ADAL" clId="{A9DF9A45-164C-1943-BA2E-865FE226F618}" dt="2021-03-31T03:10:04.727" v="3030" actId="478"/>
        <pc:sldMkLst>
          <pc:docMk/>
          <pc:sldMk cId="2512267748" sldId="306"/>
        </pc:sldMkLst>
        <pc:spChg chg="mod">
          <ac:chgData name="Rajan, Arvind" userId="7f5ed3b0-deb4-49e9-8039-9f120466d80d" providerId="ADAL" clId="{A9DF9A45-164C-1943-BA2E-865FE226F618}" dt="2021-03-31T03:09:04.834" v="3017" actId="207"/>
          <ac:spMkLst>
            <pc:docMk/>
            <pc:sldMk cId="2512267748" sldId="306"/>
            <ac:spMk id="10" creationId="{48915CDC-EB31-CF45-BBC4-0B71B64D4A20}"/>
          </ac:spMkLst>
        </pc:spChg>
        <pc:spChg chg="mod">
          <ac:chgData name="Rajan, Arvind" userId="7f5ed3b0-deb4-49e9-8039-9f120466d80d" providerId="ADAL" clId="{A9DF9A45-164C-1943-BA2E-865FE226F618}" dt="2021-03-31T03:09:04.834" v="3017" actId="207"/>
          <ac:spMkLst>
            <pc:docMk/>
            <pc:sldMk cId="2512267748" sldId="306"/>
            <ac:spMk id="11" creationId="{6A8A996F-B791-7647-B799-6156F4BC4760}"/>
          </ac:spMkLst>
        </pc:spChg>
        <pc:spChg chg="mod">
          <ac:chgData name="Rajan, Arvind" userId="7f5ed3b0-deb4-49e9-8039-9f120466d80d" providerId="ADAL" clId="{A9DF9A45-164C-1943-BA2E-865FE226F618}" dt="2021-03-31T03:09:04.834" v="3017" actId="207"/>
          <ac:spMkLst>
            <pc:docMk/>
            <pc:sldMk cId="2512267748" sldId="306"/>
            <ac:spMk id="12" creationId="{6E5FA9A1-7F83-1647-8449-5EF9B92A4568}"/>
          </ac:spMkLst>
        </pc:spChg>
        <pc:spChg chg="mod">
          <ac:chgData name="Rajan, Arvind" userId="7f5ed3b0-deb4-49e9-8039-9f120466d80d" providerId="ADAL" clId="{A9DF9A45-164C-1943-BA2E-865FE226F618}" dt="2021-03-31T03:09:04.834" v="3017" actId="207"/>
          <ac:spMkLst>
            <pc:docMk/>
            <pc:sldMk cId="2512267748" sldId="306"/>
            <ac:spMk id="13" creationId="{E602EF23-A0B9-C64C-ACD4-694620A62A0E}"/>
          </ac:spMkLst>
        </pc:spChg>
        <pc:spChg chg="mod">
          <ac:chgData name="Rajan, Arvind" userId="7f5ed3b0-deb4-49e9-8039-9f120466d80d" providerId="ADAL" clId="{A9DF9A45-164C-1943-BA2E-865FE226F618}" dt="2021-03-31T03:09:04.834" v="3017" actId="207"/>
          <ac:spMkLst>
            <pc:docMk/>
            <pc:sldMk cId="2512267748" sldId="306"/>
            <ac:spMk id="14" creationId="{100017EF-F22C-C846-BADA-3109401E2E0D}"/>
          </ac:spMkLst>
        </pc:spChg>
        <pc:spChg chg="mod">
          <ac:chgData name="Rajan, Arvind" userId="7f5ed3b0-deb4-49e9-8039-9f120466d80d" providerId="ADAL" clId="{A9DF9A45-164C-1943-BA2E-865FE226F618}" dt="2021-03-31T03:09:04.834" v="3017" actId="207"/>
          <ac:spMkLst>
            <pc:docMk/>
            <pc:sldMk cId="2512267748" sldId="306"/>
            <ac:spMk id="15" creationId="{43FCBA9F-F43B-ED4F-8C50-1B1B81BE1F78}"/>
          </ac:spMkLst>
        </pc:spChg>
        <pc:spChg chg="mod">
          <ac:chgData name="Rajan, Arvind" userId="7f5ed3b0-deb4-49e9-8039-9f120466d80d" providerId="ADAL" clId="{A9DF9A45-164C-1943-BA2E-865FE226F618}" dt="2021-03-31T03:09:04.834" v="3017" actId="207"/>
          <ac:spMkLst>
            <pc:docMk/>
            <pc:sldMk cId="2512267748" sldId="306"/>
            <ac:spMk id="16" creationId="{B7527BCB-C865-2845-9AF8-92B76DA4B29F}"/>
          </ac:spMkLst>
        </pc:spChg>
        <pc:spChg chg="mod">
          <ac:chgData name="Rajan, Arvind" userId="7f5ed3b0-deb4-49e9-8039-9f120466d80d" providerId="ADAL" clId="{A9DF9A45-164C-1943-BA2E-865FE226F618}" dt="2021-03-31T03:09:04.834" v="3017" actId="207"/>
          <ac:spMkLst>
            <pc:docMk/>
            <pc:sldMk cId="2512267748" sldId="306"/>
            <ac:spMk id="18" creationId="{9F3D0E56-7C90-E44A-BB48-36DC671F40B3}"/>
          </ac:spMkLst>
        </pc:spChg>
        <pc:spChg chg="mod">
          <ac:chgData name="Rajan, Arvind" userId="7f5ed3b0-deb4-49e9-8039-9f120466d80d" providerId="ADAL" clId="{A9DF9A45-164C-1943-BA2E-865FE226F618}" dt="2021-03-31T03:09:04.834" v="3017" actId="207"/>
          <ac:spMkLst>
            <pc:docMk/>
            <pc:sldMk cId="2512267748" sldId="306"/>
            <ac:spMk id="19" creationId="{6AFBA496-A8F9-FB48-B68B-C3AA6FFBE0BF}"/>
          </ac:spMkLst>
        </pc:spChg>
        <pc:spChg chg="mod">
          <ac:chgData name="Rajan, Arvind" userId="7f5ed3b0-deb4-49e9-8039-9f120466d80d" providerId="ADAL" clId="{A9DF9A45-164C-1943-BA2E-865FE226F618}" dt="2021-03-31T03:09:04.834" v="3017" actId="207"/>
          <ac:spMkLst>
            <pc:docMk/>
            <pc:sldMk cId="2512267748" sldId="306"/>
            <ac:spMk id="20" creationId="{3AF3F46A-9737-514B-8116-FE1095093927}"/>
          </ac:spMkLst>
        </pc:spChg>
        <pc:spChg chg="mod">
          <ac:chgData name="Rajan, Arvind" userId="7f5ed3b0-deb4-49e9-8039-9f120466d80d" providerId="ADAL" clId="{A9DF9A45-164C-1943-BA2E-865FE226F618}" dt="2021-03-31T03:09:04.834" v="3017" actId="207"/>
          <ac:spMkLst>
            <pc:docMk/>
            <pc:sldMk cId="2512267748" sldId="306"/>
            <ac:spMk id="21" creationId="{30351109-7829-BF42-BA17-F446A4C867B2}"/>
          </ac:spMkLst>
        </pc:spChg>
        <pc:spChg chg="mod">
          <ac:chgData name="Rajan, Arvind" userId="7f5ed3b0-deb4-49e9-8039-9f120466d80d" providerId="ADAL" clId="{A9DF9A45-164C-1943-BA2E-865FE226F618}" dt="2021-03-31T03:09:04.834" v="3017" actId="207"/>
          <ac:spMkLst>
            <pc:docMk/>
            <pc:sldMk cId="2512267748" sldId="306"/>
            <ac:spMk id="22" creationId="{D0FBAD63-0406-E94F-A707-A2827C8B3C04}"/>
          </ac:spMkLst>
        </pc:spChg>
        <pc:spChg chg="mod">
          <ac:chgData name="Rajan, Arvind" userId="7f5ed3b0-deb4-49e9-8039-9f120466d80d" providerId="ADAL" clId="{A9DF9A45-164C-1943-BA2E-865FE226F618}" dt="2021-03-31T03:09:04.834" v="3017" actId="207"/>
          <ac:spMkLst>
            <pc:docMk/>
            <pc:sldMk cId="2512267748" sldId="306"/>
            <ac:spMk id="23" creationId="{BA6C26FC-3ED8-8048-B8F5-58008148611D}"/>
          </ac:spMkLst>
        </pc:spChg>
        <pc:spChg chg="mod">
          <ac:chgData name="Rajan, Arvind" userId="7f5ed3b0-deb4-49e9-8039-9f120466d80d" providerId="ADAL" clId="{A9DF9A45-164C-1943-BA2E-865FE226F618}" dt="2021-03-31T03:09:04.834" v="3017" actId="207"/>
          <ac:spMkLst>
            <pc:docMk/>
            <pc:sldMk cId="2512267748" sldId="306"/>
            <ac:spMk id="25" creationId="{37FED8C0-FCF7-1E40-A282-6EB4BCABB89E}"/>
          </ac:spMkLst>
        </pc:spChg>
        <pc:spChg chg="mod">
          <ac:chgData name="Rajan, Arvind" userId="7f5ed3b0-deb4-49e9-8039-9f120466d80d" providerId="ADAL" clId="{A9DF9A45-164C-1943-BA2E-865FE226F618}" dt="2021-03-31T03:09:04.834" v="3017" actId="207"/>
          <ac:spMkLst>
            <pc:docMk/>
            <pc:sldMk cId="2512267748" sldId="306"/>
            <ac:spMk id="26" creationId="{DFD6799D-8E2A-544D-8969-3DC27FF5E5AF}"/>
          </ac:spMkLst>
        </pc:spChg>
        <pc:spChg chg="mod">
          <ac:chgData name="Rajan, Arvind" userId="7f5ed3b0-deb4-49e9-8039-9f120466d80d" providerId="ADAL" clId="{A9DF9A45-164C-1943-BA2E-865FE226F618}" dt="2021-03-31T03:09:04.834" v="3017" actId="207"/>
          <ac:spMkLst>
            <pc:docMk/>
            <pc:sldMk cId="2512267748" sldId="306"/>
            <ac:spMk id="27" creationId="{33F066CF-7F00-9A48-94F5-17C8784F2B90}"/>
          </ac:spMkLst>
        </pc:spChg>
        <pc:spChg chg="mod">
          <ac:chgData name="Rajan, Arvind" userId="7f5ed3b0-deb4-49e9-8039-9f120466d80d" providerId="ADAL" clId="{A9DF9A45-164C-1943-BA2E-865FE226F618}" dt="2021-03-31T03:09:04.834" v="3017" actId="207"/>
          <ac:spMkLst>
            <pc:docMk/>
            <pc:sldMk cId="2512267748" sldId="306"/>
            <ac:spMk id="28" creationId="{0F6D29B1-3B24-8D41-88C2-44559F668AF5}"/>
          </ac:spMkLst>
        </pc:spChg>
        <pc:spChg chg="mod">
          <ac:chgData name="Rajan, Arvind" userId="7f5ed3b0-deb4-49e9-8039-9f120466d80d" providerId="ADAL" clId="{A9DF9A45-164C-1943-BA2E-865FE226F618}" dt="2021-03-31T03:09:04.834" v="3017" actId="207"/>
          <ac:spMkLst>
            <pc:docMk/>
            <pc:sldMk cId="2512267748" sldId="306"/>
            <ac:spMk id="30" creationId="{9DC34A4A-7572-CC43-AA3A-D7B316573A01}"/>
          </ac:spMkLst>
        </pc:spChg>
        <pc:spChg chg="mod">
          <ac:chgData name="Rajan, Arvind" userId="7f5ed3b0-deb4-49e9-8039-9f120466d80d" providerId="ADAL" clId="{A9DF9A45-164C-1943-BA2E-865FE226F618}" dt="2021-03-31T03:09:04.834" v="3017" actId="207"/>
          <ac:spMkLst>
            <pc:docMk/>
            <pc:sldMk cId="2512267748" sldId="306"/>
            <ac:spMk id="31" creationId="{35463333-22B5-E348-83A2-8713C6741E8F}"/>
          </ac:spMkLst>
        </pc:spChg>
        <pc:spChg chg="mod">
          <ac:chgData name="Rajan, Arvind" userId="7f5ed3b0-deb4-49e9-8039-9f120466d80d" providerId="ADAL" clId="{A9DF9A45-164C-1943-BA2E-865FE226F618}" dt="2021-03-31T03:09:04.834" v="3017" actId="207"/>
          <ac:spMkLst>
            <pc:docMk/>
            <pc:sldMk cId="2512267748" sldId="306"/>
            <ac:spMk id="32" creationId="{1218E080-6A27-6541-94DD-54B618DDF1C1}"/>
          </ac:spMkLst>
        </pc:spChg>
        <pc:spChg chg="mod">
          <ac:chgData name="Rajan, Arvind" userId="7f5ed3b0-deb4-49e9-8039-9f120466d80d" providerId="ADAL" clId="{A9DF9A45-164C-1943-BA2E-865FE226F618}" dt="2021-03-31T03:09:04.834" v="3017" actId="207"/>
          <ac:spMkLst>
            <pc:docMk/>
            <pc:sldMk cId="2512267748" sldId="306"/>
            <ac:spMk id="33" creationId="{631AEE1A-6BEA-C24D-B2EA-D5E98E5876A0}"/>
          </ac:spMkLst>
        </pc:spChg>
        <pc:spChg chg="mod">
          <ac:chgData name="Rajan, Arvind" userId="7f5ed3b0-deb4-49e9-8039-9f120466d80d" providerId="ADAL" clId="{A9DF9A45-164C-1943-BA2E-865FE226F618}" dt="2021-03-31T03:09:04.834" v="3017" actId="207"/>
          <ac:spMkLst>
            <pc:docMk/>
            <pc:sldMk cId="2512267748" sldId="306"/>
            <ac:spMk id="34" creationId="{0194A769-B9DE-C94F-9B07-041EB3479D96}"/>
          </ac:spMkLst>
        </pc:spChg>
        <pc:spChg chg="mod">
          <ac:chgData name="Rajan, Arvind" userId="7f5ed3b0-deb4-49e9-8039-9f120466d80d" providerId="ADAL" clId="{A9DF9A45-164C-1943-BA2E-865FE226F618}" dt="2021-03-30T04:04:18.187" v="2611" actId="20577"/>
          <ac:spMkLst>
            <pc:docMk/>
            <pc:sldMk cId="2512267748" sldId="306"/>
            <ac:spMk id="552" creationId="{00000000-0000-0000-0000-000000000000}"/>
          </ac:spMkLst>
        </pc:spChg>
        <pc:spChg chg="mod">
          <ac:chgData name="Rajan, Arvind" userId="7f5ed3b0-deb4-49e9-8039-9f120466d80d" providerId="ADAL" clId="{A9DF9A45-164C-1943-BA2E-865FE226F618}" dt="2021-03-30T04:04:23.635" v="2626" actId="20577"/>
          <ac:spMkLst>
            <pc:docMk/>
            <pc:sldMk cId="2512267748" sldId="306"/>
            <ac:spMk id="553" creationId="{00000000-0000-0000-0000-000000000000}"/>
          </ac:spMkLst>
        </pc:spChg>
        <pc:spChg chg="mod">
          <ac:chgData name="Rajan, Arvind" userId="7f5ed3b0-deb4-49e9-8039-9f120466d80d" providerId="ADAL" clId="{A9DF9A45-164C-1943-BA2E-865FE226F618}" dt="2021-03-30T04:04:28.849" v="2644" actId="20577"/>
          <ac:spMkLst>
            <pc:docMk/>
            <pc:sldMk cId="2512267748" sldId="306"/>
            <ac:spMk id="554" creationId="{00000000-0000-0000-0000-000000000000}"/>
          </ac:spMkLst>
        </pc:spChg>
        <pc:spChg chg="mod">
          <ac:chgData name="Rajan, Arvind" userId="7f5ed3b0-deb4-49e9-8039-9f120466d80d" providerId="ADAL" clId="{A9DF9A45-164C-1943-BA2E-865FE226F618}" dt="2021-03-30T04:05:04.869" v="2656" actId="20577"/>
          <ac:spMkLst>
            <pc:docMk/>
            <pc:sldMk cId="2512267748" sldId="306"/>
            <ac:spMk id="555" creationId="{00000000-0000-0000-0000-000000000000}"/>
          </ac:spMkLst>
        </pc:spChg>
        <pc:spChg chg="mod">
          <ac:chgData name="Rajan, Arvind" userId="7f5ed3b0-deb4-49e9-8039-9f120466d80d" providerId="ADAL" clId="{A9DF9A45-164C-1943-BA2E-865FE226F618}" dt="2021-03-31T03:09:42.247" v="3024" actId="1076"/>
          <ac:spMkLst>
            <pc:docMk/>
            <pc:sldMk cId="2512267748" sldId="306"/>
            <ac:spMk id="563" creationId="{00000000-0000-0000-0000-000000000000}"/>
          </ac:spMkLst>
        </pc:spChg>
        <pc:grpChg chg="add mod">
          <ac:chgData name="Rajan, Arvind" userId="7f5ed3b0-deb4-49e9-8039-9f120466d80d" providerId="ADAL" clId="{A9DF9A45-164C-1943-BA2E-865FE226F618}" dt="2021-03-31T03:10:01.281" v="3029" actId="1076"/>
          <ac:grpSpMkLst>
            <pc:docMk/>
            <pc:sldMk cId="2512267748" sldId="306"/>
            <ac:grpSpMk id="9" creationId="{AA14523E-7F59-9840-A19E-F094BF0EA1C7}"/>
          </ac:grpSpMkLst>
        </pc:grpChg>
        <pc:grpChg chg="add mod">
          <ac:chgData name="Rajan, Arvind" userId="7f5ed3b0-deb4-49e9-8039-9f120466d80d" providerId="ADAL" clId="{A9DF9A45-164C-1943-BA2E-865FE226F618}" dt="2021-03-31T03:09:46.396" v="3025" actId="1076"/>
          <ac:grpSpMkLst>
            <pc:docMk/>
            <pc:sldMk cId="2512267748" sldId="306"/>
            <ac:grpSpMk id="17" creationId="{0ADB81FB-F944-FA4A-AD21-774BD87CD983}"/>
          </ac:grpSpMkLst>
        </pc:grpChg>
        <pc:grpChg chg="del">
          <ac:chgData name="Rajan, Arvind" userId="7f5ed3b0-deb4-49e9-8039-9f120466d80d" providerId="ADAL" clId="{A9DF9A45-164C-1943-BA2E-865FE226F618}" dt="2021-03-30T04:03:41.395" v="2599" actId="478"/>
          <ac:grpSpMkLst>
            <pc:docMk/>
            <pc:sldMk cId="2512267748" sldId="306"/>
            <ac:grpSpMk id="18" creationId="{F09F960F-75AE-5D43-A363-449975720737}"/>
          </ac:grpSpMkLst>
        </pc:grpChg>
        <pc:grpChg chg="del">
          <ac:chgData name="Rajan, Arvind" userId="7f5ed3b0-deb4-49e9-8039-9f120466d80d" providerId="ADAL" clId="{A9DF9A45-164C-1943-BA2E-865FE226F618}" dt="2021-03-30T04:03:47.019" v="2600" actId="478"/>
          <ac:grpSpMkLst>
            <pc:docMk/>
            <pc:sldMk cId="2512267748" sldId="306"/>
            <ac:grpSpMk id="23" creationId="{525BA513-B0AB-4941-AFB6-C01839787CBA}"/>
          </ac:grpSpMkLst>
        </pc:grpChg>
        <pc:grpChg chg="add mod">
          <ac:chgData name="Rajan, Arvind" userId="7f5ed3b0-deb4-49e9-8039-9f120466d80d" providerId="ADAL" clId="{A9DF9A45-164C-1943-BA2E-865FE226F618}" dt="2021-03-31T03:09:20.443" v="3020" actId="1076"/>
          <ac:grpSpMkLst>
            <pc:docMk/>
            <pc:sldMk cId="2512267748" sldId="306"/>
            <ac:grpSpMk id="24" creationId="{856444F1-7F51-DB41-9FFF-8BA3FA3C0AE2}"/>
          </ac:grpSpMkLst>
        </pc:grpChg>
        <pc:grpChg chg="add del mod">
          <ac:chgData name="Rajan, Arvind" userId="7f5ed3b0-deb4-49e9-8039-9f120466d80d" providerId="ADAL" clId="{A9DF9A45-164C-1943-BA2E-865FE226F618}" dt="2021-03-31T03:10:04.727" v="3030" actId="478"/>
          <ac:grpSpMkLst>
            <pc:docMk/>
            <pc:sldMk cId="2512267748" sldId="306"/>
            <ac:grpSpMk id="29" creationId="{1ADE0429-4802-874D-8681-68504A983469}"/>
          </ac:grpSpMkLst>
        </pc:grpChg>
        <pc:grpChg chg="del">
          <ac:chgData name="Rajan, Arvind" userId="7f5ed3b0-deb4-49e9-8039-9f120466d80d" providerId="ADAL" clId="{A9DF9A45-164C-1943-BA2E-865FE226F618}" dt="2021-03-30T04:03:49.709" v="2601" actId="478"/>
          <ac:grpSpMkLst>
            <pc:docMk/>
            <pc:sldMk cId="2512267748" sldId="306"/>
            <ac:grpSpMk id="30" creationId="{B234181E-2D7A-E443-B0A9-7877874A96DF}"/>
          </ac:grpSpMkLst>
        </pc:grpChg>
      </pc:sldChg>
      <pc:sldChg chg="addSp modSp add mod modNotesTx">
        <pc:chgData name="Rajan, Arvind" userId="7f5ed3b0-deb4-49e9-8039-9f120466d80d" providerId="ADAL" clId="{A9DF9A45-164C-1943-BA2E-865FE226F618}" dt="2021-04-02T14:43:24.935" v="3530" actId="20577"/>
        <pc:sldMkLst>
          <pc:docMk/>
          <pc:sldMk cId="1217224783" sldId="307"/>
        </pc:sldMkLst>
        <pc:spChg chg="mod">
          <ac:chgData name="Rajan, Arvind" userId="7f5ed3b0-deb4-49e9-8039-9f120466d80d" providerId="ADAL" clId="{A9DF9A45-164C-1943-BA2E-865FE226F618}" dt="2021-03-31T03:19:46.248" v="3137" actId="207"/>
          <ac:spMkLst>
            <pc:docMk/>
            <pc:sldMk cId="1217224783" sldId="307"/>
            <ac:spMk id="5" creationId="{159DCD93-7787-5C4C-B505-2E868B5C0C1C}"/>
          </ac:spMkLst>
        </pc:spChg>
        <pc:spChg chg="mod">
          <ac:chgData name="Rajan, Arvind" userId="7f5ed3b0-deb4-49e9-8039-9f120466d80d" providerId="ADAL" clId="{A9DF9A45-164C-1943-BA2E-865FE226F618}" dt="2021-03-31T03:19:46.248" v="3137" actId="207"/>
          <ac:spMkLst>
            <pc:docMk/>
            <pc:sldMk cId="1217224783" sldId="307"/>
            <ac:spMk id="6" creationId="{006C4E60-F2B1-6B4F-B230-CF4612216EAD}"/>
          </ac:spMkLst>
        </pc:spChg>
        <pc:spChg chg="mod">
          <ac:chgData name="Rajan, Arvind" userId="7f5ed3b0-deb4-49e9-8039-9f120466d80d" providerId="ADAL" clId="{A9DF9A45-164C-1943-BA2E-865FE226F618}" dt="2021-03-31T03:19:46.248" v="3137" actId="207"/>
          <ac:spMkLst>
            <pc:docMk/>
            <pc:sldMk cId="1217224783" sldId="307"/>
            <ac:spMk id="7" creationId="{11BBD527-849E-7D4B-AF52-1F9F7C89F3BF}"/>
          </ac:spMkLst>
        </pc:spChg>
        <pc:spChg chg="mod">
          <ac:chgData name="Rajan, Arvind" userId="7f5ed3b0-deb4-49e9-8039-9f120466d80d" providerId="ADAL" clId="{A9DF9A45-164C-1943-BA2E-865FE226F618}" dt="2021-03-31T03:17:14.552" v="3095" actId="1076"/>
          <ac:spMkLst>
            <pc:docMk/>
            <pc:sldMk cId="1217224783" sldId="307"/>
            <ac:spMk id="572" creationId="{00000000-0000-0000-0000-000000000000}"/>
          </ac:spMkLst>
        </pc:spChg>
        <pc:spChg chg="mod">
          <ac:chgData name="Rajan, Arvind" userId="7f5ed3b0-deb4-49e9-8039-9f120466d80d" providerId="ADAL" clId="{A9DF9A45-164C-1943-BA2E-865FE226F618}" dt="2021-03-31T03:18:35.295" v="3133" actId="20577"/>
          <ac:spMkLst>
            <pc:docMk/>
            <pc:sldMk cId="1217224783" sldId="307"/>
            <ac:spMk id="573" creationId="{00000000-0000-0000-0000-000000000000}"/>
          </ac:spMkLst>
        </pc:spChg>
        <pc:grpChg chg="add mod">
          <ac:chgData name="Rajan, Arvind" userId="7f5ed3b0-deb4-49e9-8039-9f120466d80d" providerId="ADAL" clId="{A9DF9A45-164C-1943-BA2E-865FE226F618}" dt="2021-03-31T03:19:57.351" v="3140" actId="1076"/>
          <ac:grpSpMkLst>
            <pc:docMk/>
            <pc:sldMk cId="1217224783" sldId="307"/>
            <ac:grpSpMk id="4" creationId="{D31A9976-0DA2-D14E-A7A4-5BE9B7742793}"/>
          </ac:grpSpMkLst>
        </pc:grpChg>
      </pc:sldChg>
      <pc:sldMasterChg chg="delSldLayout">
        <pc:chgData name="Rajan, Arvind" userId="7f5ed3b0-deb4-49e9-8039-9f120466d80d" providerId="ADAL" clId="{A9DF9A45-164C-1943-BA2E-865FE226F618}" dt="2021-03-31T03:23:25.739" v="3224" actId="2696"/>
        <pc:sldMasterMkLst>
          <pc:docMk/>
          <pc:sldMasterMk cId="0" sldId="2147483676"/>
        </pc:sldMasterMkLst>
        <pc:sldLayoutChg chg="del">
          <pc:chgData name="Rajan, Arvind" userId="7f5ed3b0-deb4-49e9-8039-9f120466d80d" providerId="ADAL" clId="{A9DF9A45-164C-1943-BA2E-865FE226F618}" dt="2021-03-29T19:10:15.954" v="309" actId="2696"/>
          <pc:sldLayoutMkLst>
            <pc:docMk/>
            <pc:sldMasterMk cId="0" sldId="2147483676"/>
            <pc:sldLayoutMk cId="0" sldId="2147483650"/>
          </pc:sldLayoutMkLst>
        </pc:sldLayoutChg>
        <pc:sldLayoutChg chg="del">
          <pc:chgData name="Rajan, Arvind" userId="7f5ed3b0-deb4-49e9-8039-9f120466d80d" providerId="ADAL" clId="{A9DF9A45-164C-1943-BA2E-865FE226F618}" dt="2021-03-31T03:22:29.900" v="3210" actId="2696"/>
          <pc:sldLayoutMkLst>
            <pc:docMk/>
            <pc:sldMasterMk cId="0" sldId="2147483676"/>
            <pc:sldLayoutMk cId="0" sldId="2147483651"/>
          </pc:sldLayoutMkLst>
        </pc:sldLayoutChg>
        <pc:sldLayoutChg chg="del">
          <pc:chgData name="Rajan, Arvind" userId="7f5ed3b0-deb4-49e9-8039-9f120466d80d" providerId="ADAL" clId="{A9DF9A45-164C-1943-BA2E-865FE226F618}" dt="2021-03-29T21:09:29.190" v="520" actId="2696"/>
          <pc:sldLayoutMkLst>
            <pc:docMk/>
            <pc:sldMasterMk cId="0" sldId="2147483676"/>
            <pc:sldLayoutMk cId="0" sldId="2147483653"/>
          </pc:sldLayoutMkLst>
        </pc:sldLayoutChg>
        <pc:sldLayoutChg chg="del">
          <pc:chgData name="Rajan, Arvind" userId="7f5ed3b0-deb4-49e9-8039-9f120466d80d" providerId="ADAL" clId="{A9DF9A45-164C-1943-BA2E-865FE226F618}" dt="2021-03-31T03:23:20.062" v="3220" actId="2696"/>
          <pc:sldLayoutMkLst>
            <pc:docMk/>
            <pc:sldMasterMk cId="0" sldId="2147483676"/>
            <pc:sldLayoutMk cId="0" sldId="2147483654"/>
          </pc:sldLayoutMkLst>
        </pc:sldLayoutChg>
        <pc:sldLayoutChg chg="del">
          <pc:chgData name="Rajan, Arvind" userId="7f5ed3b0-deb4-49e9-8039-9f120466d80d" providerId="ADAL" clId="{A9DF9A45-164C-1943-BA2E-865FE226F618}" dt="2021-03-31T03:23:17.574" v="3216" actId="2696"/>
          <pc:sldLayoutMkLst>
            <pc:docMk/>
            <pc:sldMasterMk cId="0" sldId="2147483676"/>
            <pc:sldLayoutMk cId="0" sldId="2147483656"/>
          </pc:sldLayoutMkLst>
        </pc:sldLayoutChg>
        <pc:sldLayoutChg chg="del">
          <pc:chgData name="Rajan, Arvind" userId="7f5ed3b0-deb4-49e9-8039-9f120466d80d" providerId="ADAL" clId="{A9DF9A45-164C-1943-BA2E-865FE226F618}" dt="2021-03-31T03:23:15.344" v="3214" actId="2696"/>
          <pc:sldLayoutMkLst>
            <pc:docMk/>
            <pc:sldMasterMk cId="0" sldId="2147483676"/>
            <pc:sldLayoutMk cId="0" sldId="2147483662"/>
          </pc:sldLayoutMkLst>
        </pc:sldLayoutChg>
        <pc:sldLayoutChg chg="del">
          <pc:chgData name="Rajan, Arvind" userId="7f5ed3b0-deb4-49e9-8039-9f120466d80d" providerId="ADAL" clId="{A9DF9A45-164C-1943-BA2E-865FE226F618}" dt="2021-03-31T03:23:25.739" v="3224" actId="2696"/>
          <pc:sldLayoutMkLst>
            <pc:docMk/>
            <pc:sldMasterMk cId="0" sldId="2147483676"/>
            <pc:sldLayoutMk cId="0" sldId="2147483664"/>
          </pc:sldLayoutMkLst>
        </pc:sldLayoutChg>
        <pc:sldLayoutChg chg="del">
          <pc:chgData name="Rajan, Arvind" userId="7f5ed3b0-deb4-49e9-8039-9f120466d80d" providerId="ADAL" clId="{A9DF9A45-164C-1943-BA2E-865FE226F618}" dt="2021-03-31T03:23:19.252" v="3219" actId="2696"/>
          <pc:sldLayoutMkLst>
            <pc:docMk/>
            <pc:sldMasterMk cId="0" sldId="2147483676"/>
            <pc:sldLayoutMk cId="0" sldId="2147483665"/>
          </pc:sldLayoutMkLst>
        </pc:sldLayoutChg>
        <pc:sldLayoutChg chg="del">
          <pc:chgData name="Rajan, Arvind" userId="7f5ed3b0-deb4-49e9-8039-9f120466d80d" providerId="ADAL" clId="{A9DF9A45-164C-1943-BA2E-865FE226F618}" dt="2021-03-31T03:23:22.716" v="3222" actId="2696"/>
          <pc:sldLayoutMkLst>
            <pc:docMk/>
            <pc:sldMasterMk cId="0" sldId="2147483676"/>
            <pc:sldLayoutMk cId="0" sldId="2147483666"/>
          </pc:sldLayoutMkLst>
        </pc:sldLayoutChg>
        <pc:sldLayoutChg chg="del">
          <pc:chgData name="Rajan, Arvind" userId="7f5ed3b0-deb4-49e9-8039-9f120466d80d" providerId="ADAL" clId="{A9DF9A45-164C-1943-BA2E-865FE226F618}" dt="2021-03-31T03:22:25.256" v="3209" actId="2696"/>
          <pc:sldLayoutMkLst>
            <pc:docMk/>
            <pc:sldMasterMk cId="0" sldId="2147483676"/>
            <pc:sldLayoutMk cId="0" sldId="2147483670"/>
          </pc:sldLayoutMkLst>
        </pc:sldLayoutChg>
      </pc:sldMasterChg>
      <pc:sldMasterChg chg="del delSldLayout">
        <pc:chgData name="Rajan, Arvind" userId="7f5ed3b0-deb4-49e9-8039-9f120466d80d" providerId="ADAL" clId="{A9DF9A45-164C-1943-BA2E-865FE226F618}" dt="2021-04-01T02:45:25.297" v="3526" actId="2696"/>
        <pc:sldMasterMkLst>
          <pc:docMk/>
          <pc:sldMasterMk cId="0" sldId="2147483677"/>
        </pc:sldMasterMkLst>
        <pc:sldLayoutChg chg="del">
          <pc:chgData name="Rajan, Arvind" userId="7f5ed3b0-deb4-49e9-8039-9f120466d80d" providerId="ADAL" clId="{A9DF9A45-164C-1943-BA2E-865FE226F618}" dt="2021-04-01T02:45:25.297" v="3526" actId="2696"/>
          <pc:sldLayoutMkLst>
            <pc:docMk/>
            <pc:sldMasterMk cId="0" sldId="2147483677"/>
            <pc:sldLayoutMk cId="0" sldId="2147483675"/>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anchor.f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err="1"/>
              <a:t>fdd</a:t>
            </a:r>
            <a:endParaRPr lang="en-US" dirty="0"/>
          </a:p>
        </p:txBody>
      </p:sp>
    </p:spTree>
    <p:extLst>
      <p:ext uri="{BB962C8B-B14F-4D97-AF65-F5344CB8AC3E}">
        <p14:creationId xmlns:p14="http://schemas.microsoft.com/office/powerpoint/2010/main" val="11773544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88fc014154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88fc01415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SOME OF THE GUESTS - well first, I was able to make connections and friends with physicians, paramedics, and nurses all around the world. As of this presentation, I have published 23 episodes, and as you can see they span all sorts of </a:t>
            </a:r>
            <a:r>
              <a:rPr lang="en-US" dirty="0" err="1"/>
              <a:t>specialities</a:t>
            </a:r>
            <a:r>
              <a:rPr lang="en-US" dirty="0"/>
              <a:t> from all kinds of locations.</a:t>
            </a:r>
            <a:endParaRPr dirty="0"/>
          </a:p>
        </p:txBody>
      </p:sp>
    </p:spTree>
    <p:extLst>
      <p:ext uri="{BB962C8B-B14F-4D97-AF65-F5344CB8AC3E}">
        <p14:creationId xmlns:p14="http://schemas.microsoft.com/office/powerpoint/2010/main" val="1804114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8a625074fb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8a625074fb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CHALLENGES - This journey, as rewarding as it's been, has been challenging. In the initial stages, I didn't know how to find people to interview - what would I even ask? I remember asking some Brody medical students for recommendations and connections, and that was how I landed my first couple interviews with Brody physicians. I still remember that the first conversation I had back in July was with Dr. Juan March, an emergency medicine physician at Vidant, and listening back to it, it sounds like I was straight interviewing him, and it didn't sound very conversational at all. I think part of it was that I felt a sense of like relative incompetence - obviously an experienced physician knows a lot more than me, but I think I wasn't comfortable enough yet to make the conversation flow as well. Listening to my more recent episodes I feel like I've gotten much more comfortable with my guests and I think this skill will really help me once I'm in medical school to connect with all kinds of physicians and professionals. </a:t>
            </a:r>
            <a:r>
              <a:rPr lang="en-US" dirty="0" err="1"/>
              <a:t>Medspectives</a:t>
            </a:r>
            <a:r>
              <a:rPr lang="en-US" dirty="0"/>
              <a:t> also quickly became a very large time commitment. especially in the beginning when I was trying to figure out the best way to do things, and the most efficient ways to edit the episodes, it took me a long time to establish a system. But eventually, I was able to make a system, and plan things out much better which has enabled me to balance </a:t>
            </a:r>
            <a:r>
              <a:rPr lang="en-US" dirty="0" err="1"/>
              <a:t>medspectives</a:t>
            </a:r>
            <a:r>
              <a:rPr lang="en-US" dirty="0"/>
              <a:t> on top of being a fulltime student.</a:t>
            </a:r>
          </a:p>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g88fc014154_0_245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8" name="Google Shape;368;g88fc014154_0_24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STORIES - now, stories, this is probably the best part! I could talk to you all day about these stories, but I want to share four different stories that highlight four different emotions. During a global pandemic, the feeling of heartbreak has been widespread. The third person I interviewed was Alvaro, a COVID ICU nurse in Arizona, and he shared a story that captured this sentiment and that I think about to this day. He told me about a COVID patient who was in her 70s, that also had comorbidities like congestive heart failure. Alvaro was wearing a full suit of PPE, and the patient could only see his eyes, but she held him and said, "Please don't let me die." Almost fresh out of nursing school, and thrown into a pandemic to treat patients with this unknown condition. What kind of reassurance could Alvaro give? He shared his feeling of powerlessness and the reality was really heartbreaking. I've heard some eye-opening stories. Dr. Mittal told me about a 14-year-old patient who had come in after a softball tournament because she had some chest pain. Turned out she had a heart attack from a rare condition called </a:t>
            </a:r>
            <a:r>
              <a:rPr lang="en-US" dirty="0" err="1"/>
              <a:t>kawasaki</a:t>
            </a:r>
            <a:r>
              <a:rPr lang="en-US" dirty="0"/>
              <a:t> disease where blood vessels become inflamed. It's said to be connected to the presence of a rash some years prior to the damage, but she had to get airlifted to get open heart surgery done. I've heard some frankly unbelievable stories. Dr. Farhan is a geriatrician, and she told me about a 90 year old dementia patient she had that would climb a rambutan tree whenever it bore fruit. Despite his family's attempts to stop him, he would always find a way to climb the tree. The family finally had to just cut down the leaves before it bore fruits so he wouldn't climb it. I've heard inspiring stories. Dr. Antonio Webb, grew up in a dangerous part of Shreveport, Louisiana, and watched his friends and relatives go in and out of jail. He noted how easily he could have been among them, but he overcame the odds, and joined the military as a medic. After he left the military, he suffered from PTSD, but never gave up on his dreams to becoming a physician. He had to take retake the MCAT twice, until he finally got in. He now is a spine surgeon and inspires students all across the world to keep working hard on their dreams to becoming a physician. And that's just four of many many many more stories.</a:t>
            </a:r>
          </a:p>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8a625074fb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8a625074fb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NETWORKING - I've learned just how willing healthcare professionals are to support students on their career into medicine. The doctors and nurses I've talked to have pushed me to pursue new opportunities and give me connections with other doctors. I've gained mentors from the UK, Singapore, Australia, and all across the US, and these people have genuinely made a huge difference in my life, and in my future.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9443536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US" dirty="0"/>
              <a:t>REACH - in terms of numbers and performance, here you can see with full transparency the performance of the podcast. As I said earlier, I have made 23 episodes as of now, and have amassed about 1,521 plays within it all. As you can see, podcast growth is difficult, but I am extremely thankful for everyone that tunes in and enjoys listening as much as I enjoy talking to these people. It is crazy to me how people all across the world have listened to it, and across all different age groups.</a:t>
            </a:r>
          </a:p>
          <a:p>
            <a:endParaRPr lang="en-US" dirty="0"/>
          </a:p>
        </p:txBody>
      </p:sp>
    </p:spTree>
    <p:extLst>
      <p:ext uri="{BB962C8B-B14F-4D97-AF65-F5344CB8AC3E}">
        <p14:creationId xmlns:p14="http://schemas.microsoft.com/office/powerpoint/2010/main" val="2570162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8a625074fb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8a625074fb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THE BIG PICTURE - I think the implications of this project warrant a look at the big picture of what this is a part of. And this concept is digital scholarship, or the use of digital evidence, methods of inquiry, etc. to achieve scholarly and research goals. Now while this podcast isn't tailored specially for healthcare providers, it is a venue through which healthcare knowledge is being disseminated to the general public. In medicine, this is called </a:t>
            </a:r>
            <a:r>
              <a:rPr lang="en-US" dirty="0" err="1"/>
              <a:t>FOAMed</a:t>
            </a:r>
            <a:r>
              <a:rPr lang="en-US" dirty="0"/>
              <a:t>, or free open access medical education, and it has been seeing major leaps and bounds, especially during the pandemic. The reality is that information that used to be exclusive to professionals in a certain career, is now accessible to a greater audience, in many cases for free. I hope </a:t>
            </a:r>
            <a:r>
              <a:rPr lang="en-US" dirty="0" err="1"/>
              <a:t>Medspectives</a:t>
            </a:r>
            <a:r>
              <a:rPr lang="en-US" dirty="0"/>
              <a:t> can contribute to this availability of free knowledge, and I hope to continue growing it for many years to come.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7125173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625074fb_0_1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625074fb_0_1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CONCLUSIONS - In conclusion, the last 8 months of </a:t>
            </a:r>
            <a:r>
              <a:rPr lang="en-US" dirty="0" err="1"/>
              <a:t>Medspectives</a:t>
            </a:r>
            <a:r>
              <a:rPr lang="en-US" dirty="0"/>
              <a:t> have changed my life. Conversing with all these health professionals has reinforced my decision to pursue medicine, and has enabled me to stay curious about the boundless field. It has also opened countless doors through the wonderful people I've met through it, and I'm excited to meet these people in person as we -fingers crossed! - begin to put this pandemic behind us.</a:t>
            </a:r>
          </a:p>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g8a625074fb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2" name="Google Shape;622;g8a625074fb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I would like to thank my mentor Dr. Eagan for her unconditional support and guidance on this project and thank you so much for listening to this presentation and giving me the opportunity to reflect.</a:t>
            </a: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Welcome to </a:t>
            </a:r>
            <a:r>
              <a:rPr lang="en-US" dirty="0" err="1"/>
              <a:t>Medspectives</a:t>
            </a:r>
            <a:r>
              <a:rPr lang="en-US" dirty="0"/>
              <a:t>, the podcast about healthcare professionals, the stories of their practice, and their diverse perspectives into the world around us. I'm your host, Arvind </a:t>
            </a:r>
            <a:r>
              <a:rPr lang="en-US" dirty="0" err="1"/>
              <a:t>Rajan</a:t>
            </a:r>
            <a:r>
              <a:rPr lang="en-US" dirty="0"/>
              <a:t>, what you just heard is the podcast intro I roll for every episode. Today I'm excited to be presenting to you my reflection on the past 8 months I spent working on this project, how it changed my life, and how it will continue to do so well into the future.</a:t>
            </a:r>
          </a:p>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782bb8294b_0_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782bb8294b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err="1"/>
              <a:t>ToC</a:t>
            </a:r>
            <a:r>
              <a:rPr lang="en-US" dirty="0"/>
              <a:t> - I'll be sharing my entire journey, from my initial inspiration, the details of what </a:t>
            </a:r>
            <a:r>
              <a:rPr lang="en-US" dirty="0" err="1"/>
              <a:t>Medspectives</a:t>
            </a:r>
            <a:r>
              <a:rPr lang="en-US" dirty="0"/>
              <a:t> is, how exactly I did it, and the countless lessons I learned.</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88fc014154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88fc014154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BG - The inspiration behind </a:t>
            </a:r>
            <a:r>
              <a:rPr lang="en-US" dirty="0" err="1"/>
              <a:t>Medspectives</a:t>
            </a:r>
            <a:r>
              <a:rPr lang="en-US" dirty="0"/>
              <a:t> came during quarantine. My parents had the TV running all the time with news about COVID, and I noticed that most of the news was coming from news anchors and politicians, instead of from the frontline workers that were sacrificing their lives every day to fight this disease. I wanted to know their perspectives, beyond what could be covered in news stories, and straight from the source. I also was frustrated with the media's fixation on the numbers regarding COVID. As important as it was, this focus seemed to hide the realities of individual patients from the public.</a:t>
            </a:r>
          </a:p>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88fc014154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88fc014154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Project - with the growing emergence of podcasts during the pandemic, I realized that this platform was potent in providing extended takes on the experiences of health professionals, and thus </a:t>
            </a:r>
            <a:r>
              <a:rPr lang="en-US" dirty="0" err="1"/>
              <a:t>Medspectives</a:t>
            </a:r>
            <a:r>
              <a:rPr lang="en-US" dirty="0"/>
              <a:t> was born. As you heard in the beginning, it is the podcast about health professionals, the stories of their practice, and their diverse perspectives into the world around us. While it has been mainly COVID focused, it has gradually shifted to encompass much much more.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782bb8294b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782bb8294b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GOALS - While we all knew that health professionals were having a tough time on the frontline, I wanted to raise awareness about just how difficult it is and highlight the struggles that they faced. As a future healthcare professional, I wanted to understand the experiences of healthcare professionals, from paramedics to physicians, in different parts of the world to ultimately gain a greater understanding of the field. I also think health professionals tell some of the most interesting stories, and wanted </a:t>
            </a:r>
            <a:r>
              <a:rPr lang="en-US" dirty="0" err="1"/>
              <a:t>Medspectives</a:t>
            </a:r>
            <a:r>
              <a:rPr lang="en-US" dirty="0"/>
              <a:t> to be a place where they could share them.</a:t>
            </a:r>
          </a:p>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88fc014154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88fc014154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METHODS - Every episode/conversation I had essentially went through 6 stages. 1st, I would find health professionals, then reach out to them. This was done on social media or via email, which was a daunting process that I will discuss in more detail later in this presentation. We would then find a time in their busy schedule where they were available, and I would further plan what kind of questions I would be asking them depending on what they've done or what their specialty is. Then, number 4, which is the best part, we talked! This part was harder in the beginning, but it only got easier and easier. Step 5, was editing - this took an extremely long time in the beginning, but I've been able to do it much more efficiently as I've gotten more used to it. Step 6 was to post it, and share it on social media. I also posted conversation snippets throughout the week on social media.</a:t>
            </a:r>
          </a:p>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g88fc014154_0_245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7" name="Google Shape;357;g88fc014154_0_245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MATERIALS - Running the podcast didn't cost much financially. I used </a:t>
            </a:r>
            <a:r>
              <a:rPr lang="en-US" dirty="0">
                <a:effectLst/>
                <a:hlinkClick r:id="rId3"/>
              </a:rPr>
              <a:t>Anchor.fm</a:t>
            </a:r>
            <a:r>
              <a:rPr lang="en-US" dirty="0"/>
              <a:t> which is a free podcast hosting platform that shared </a:t>
            </a:r>
            <a:r>
              <a:rPr lang="en-US" dirty="0" err="1"/>
              <a:t>Medspectives</a:t>
            </a:r>
            <a:r>
              <a:rPr lang="en-US" dirty="0"/>
              <a:t> on all podcasting platforms. I used Instagram to grow an audience and provide updates. I used Adobe Audition to edit the audio, and Adobe Premiere to edit the video segments, which are both provided through ECU. I used Zoom to meet with my guests and recorded the video and audio through it. I used my laptop and a camera I already had, and bought a microphone for the podcast.</a:t>
            </a:r>
            <a:endParaRPr dirty="0"/>
          </a:p>
        </p:txBody>
      </p:sp>
    </p:spTree>
    <p:extLst>
      <p:ext uri="{BB962C8B-B14F-4D97-AF65-F5344CB8AC3E}">
        <p14:creationId xmlns:p14="http://schemas.microsoft.com/office/powerpoint/2010/main" val="1254714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8a625074fb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8a625074fb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RESULTS - now comes the interesting part - what did I learn?</a:t>
            </a:r>
            <a:endParaRPr dirty="0"/>
          </a:p>
        </p:txBody>
      </p:sp>
    </p:spTree>
    <p:extLst>
      <p:ext uri="{BB962C8B-B14F-4D97-AF65-F5344CB8AC3E}">
        <p14:creationId xmlns:p14="http://schemas.microsoft.com/office/powerpoint/2010/main" val="202748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1.xml"/><Relationship Id="rId4" Type="http://schemas.openxmlformats.org/officeDocument/2006/relationships/hyperlink" Target="http://bit.ly/2TtBDfr" TargetMode="Externa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p:nvPr/>
        </p:nvSpPr>
        <p:spPr>
          <a:xfrm>
            <a:off x="7273050" y="3778025"/>
            <a:ext cx="2660100" cy="2660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p:nvPr/>
        </p:nvSpPr>
        <p:spPr>
          <a:xfrm>
            <a:off x="6385050" y="-2876775"/>
            <a:ext cx="5985300" cy="59853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7089075" y="-1650250"/>
            <a:ext cx="2660100" cy="2660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2867700" y="1941975"/>
            <a:ext cx="3408600" cy="8508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chemeClr val="lt1"/>
              </a:buClr>
              <a:buSzPts val="4100"/>
              <a:buNone/>
              <a:defRPr sz="4100">
                <a:solidFill>
                  <a:schemeClr val="lt1"/>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2867700" y="2866125"/>
            <a:ext cx="3408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14" name="Google Shape;14;p2"/>
          <p:cNvSpPr/>
          <p:nvPr/>
        </p:nvSpPr>
        <p:spPr>
          <a:xfrm>
            <a:off x="-951325" y="3069950"/>
            <a:ext cx="3606300" cy="36063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443325" y="3464100"/>
            <a:ext cx="4160100" cy="4160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951325" y="-1416900"/>
            <a:ext cx="2660100" cy="2660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Four Columns">
  <p:cSld name="TITLE_1_1_1_1">
    <p:bg>
      <p:bgPr>
        <a:solidFill>
          <a:srgbClr val="4E95FA"/>
        </a:solidFill>
        <a:effectLst/>
      </p:bgPr>
    </p:bg>
    <p:spTree>
      <p:nvGrpSpPr>
        <p:cNvPr id="1" name="Shape 127"/>
        <p:cNvGrpSpPr/>
        <p:nvPr/>
      </p:nvGrpSpPr>
      <p:grpSpPr>
        <a:xfrm>
          <a:off x="0" y="0"/>
          <a:ext cx="0" cy="0"/>
          <a:chOff x="0" y="0"/>
          <a:chExt cx="0" cy="0"/>
        </a:xfrm>
      </p:grpSpPr>
      <p:sp>
        <p:nvSpPr>
          <p:cNvPr id="128" name="Google Shape;128;p17"/>
          <p:cNvSpPr/>
          <p:nvPr/>
        </p:nvSpPr>
        <p:spPr>
          <a:xfrm>
            <a:off x="7831900" y="4271925"/>
            <a:ext cx="1874400" cy="18744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7"/>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200"/>
              <a:buNone/>
              <a:defRPr sz="3200"/>
            </a:lvl2pPr>
            <a:lvl3pPr lvl="2" algn="ctr" rtl="0">
              <a:spcBef>
                <a:spcPts val="0"/>
              </a:spcBef>
              <a:spcAft>
                <a:spcPts val="0"/>
              </a:spcAft>
              <a:buSzPts val="3200"/>
              <a:buNone/>
              <a:defRPr sz="3200"/>
            </a:lvl3pPr>
            <a:lvl4pPr lvl="3" algn="ctr" rtl="0">
              <a:spcBef>
                <a:spcPts val="0"/>
              </a:spcBef>
              <a:spcAft>
                <a:spcPts val="0"/>
              </a:spcAft>
              <a:buSzPts val="3200"/>
              <a:buNone/>
              <a:defRPr sz="3200"/>
            </a:lvl4pPr>
            <a:lvl5pPr lvl="4" algn="ctr" rtl="0">
              <a:spcBef>
                <a:spcPts val="0"/>
              </a:spcBef>
              <a:spcAft>
                <a:spcPts val="0"/>
              </a:spcAft>
              <a:buSzPts val="3200"/>
              <a:buNone/>
              <a:defRPr sz="3200"/>
            </a:lvl5pPr>
            <a:lvl6pPr lvl="5" algn="ctr" rtl="0">
              <a:spcBef>
                <a:spcPts val="0"/>
              </a:spcBef>
              <a:spcAft>
                <a:spcPts val="0"/>
              </a:spcAft>
              <a:buSzPts val="3200"/>
              <a:buNone/>
              <a:defRPr sz="3200"/>
            </a:lvl6pPr>
            <a:lvl7pPr lvl="6" algn="ctr" rtl="0">
              <a:spcBef>
                <a:spcPts val="0"/>
              </a:spcBef>
              <a:spcAft>
                <a:spcPts val="0"/>
              </a:spcAft>
              <a:buSzPts val="3200"/>
              <a:buNone/>
              <a:defRPr sz="3200"/>
            </a:lvl7pPr>
            <a:lvl8pPr lvl="7" algn="ctr" rtl="0">
              <a:spcBef>
                <a:spcPts val="0"/>
              </a:spcBef>
              <a:spcAft>
                <a:spcPts val="0"/>
              </a:spcAft>
              <a:buSzPts val="3200"/>
              <a:buNone/>
              <a:defRPr sz="3200"/>
            </a:lvl8pPr>
            <a:lvl9pPr lvl="8" algn="ctr" rtl="0">
              <a:spcBef>
                <a:spcPts val="0"/>
              </a:spcBef>
              <a:spcAft>
                <a:spcPts val="0"/>
              </a:spcAft>
              <a:buSzPts val="3200"/>
              <a:buNone/>
              <a:defRPr sz="3200"/>
            </a:lvl9pPr>
          </a:lstStyle>
          <a:p>
            <a:endParaRPr/>
          </a:p>
        </p:txBody>
      </p:sp>
      <p:sp>
        <p:nvSpPr>
          <p:cNvPr id="130" name="Google Shape;130;p17"/>
          <p:cNvSpPr txBox="1">
            <a:spLocks noGrp="1"/>
          </p:cNvSpPr>
          <p:nvPr>
            <p:ph type="subTitle" idx="1"/>
          </p:nvPr>
        </p:nvSpPr>
        <p:spPr>
          <a:xfrm>
            <a:off x="1592625" y="36880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31" name="Google Shape;131;p17"/>
          <p:cNvSpPr txBox="1">
            <a:spLocks noGrp="1"/>
          </p:cNvSpPr>
          <p:nvPr>
            <p:ph type="ctrTitle" idx="2"/>
          </p:nvPr>
        </p:nvSpPr>
        <p:spPr>
          <a:xfrm>
            <a:off x="1592625" y="322877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32" name="Google Shape;132;p17"/>
          <p:cNvSpPr txBox="1">
            <a:spLocks noGrp="1"/>
          </p:cNvSpPr>
          <p:nvPr>
            <p:ph type="subTitle" idx="3"/>
          </p:nvPr>
        </p:nvSpPr>
        <p:spPr>
          <a:xfrm>
            <a:off x="5273763" y="36880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33" name="Google Shape;133;p17"/>
          <p:cNvSpPr txBox="1">
            <a:spLocks noGrp="1"/>
          </p:cNvSpPr>
          <p:nvPr>
            <p:ph type="ctrTitle" idx="4"/>
          </p:nvPr>
        </p:nvSpPr>
        <p:spPr>
          <a:xfrm>
            <a:off x="5273763" y="322877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34" name="Google Shape;134;p17"/>
          <p:cNvSpPr txBox="1">
            <a:spLocks noGrp="1"/>
          </p:cNvSpPr>
          <p:nvPr>
            <p:ph type="subTitle" idx="5"/>
          </p:nvPr>
        </p:nvSpPr>
        <p:spPr>
          <a:xfrm>
            <a:off x="1592638" y="222411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35" name="Google Shape;135;p17"/>
          <p:cNvSpPr txBox="1">
            <a:spLocks noGrp="1"/>
          </p:cNvSpPr>
          <p:nvPr>
            <p:ph type="ctrTitle" idx="6"/>
          </p:nvPr>
        </p:nvSpPr>
        <p:spPr>
          <a:xfrm>
            <a:off x="1592638" y="176486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36" name="Google Shape;136;p17"/>
          <p:cNvSpPr txBox="1">
            <a:spLocks noGrp="1"/>
          </p:cNvSpPr>
          <p:nvPr>
            <p:ph type="subTitle" idx="7"/>
          </p:nvPr>
        </p:nvSpPr>
        <p:spPr>
          <a:xfrm>
            <a:off x="5273775" y="222411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37" name="Google Shape;137;p17"/>
          <p:cNvSpPr txBox="1">
            <a:spLocks noGrp="1"/>
          </p:cNvSpPr>
          <p:nvPr>
            <p:ph type="ctrTitle" idx="8"/>
          </p:nvPr>
        </p:nvSpPr>
        <p:spPr>
          <a:xfrm>
            <a:off x="5273775" y="176486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38" name="Google Shape;138;p17"/>
          <p:cNvSpPr/>
          <p:nvPr/>
        </p:nvSpPr>
        <p:spPr>
          <a:xfrm>
            <a:off x="-998075" y="2574125"/>
            <a:ext cx="1874400" cy="18744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7"/>
          <p:cNvSpPr/>
          <p:nvPr/>
        </p:nvSpPr>
        <p:spPr>
          <a:xfrm>
            <a:off x="3318725" y="-3650000"/>
            <a:ext cx="4754100" cy="4754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ercentages">
  <p:cSld name="TITLE_1_1_3">
    <p:bg>
      <p:bgPr>
        <a:solidFill>
          <a:srgbClr val="4E95FA"/>
        </a:solidFill>
        <a:effectLst/>
      </p:bgPr>
    </p:bg>
    <p:spTree>
      <p:nvGrpSpPr>
        <p:cNvPr id="1" name="Shape 159"/>
        <p:cNvGrpSpPr/>
        <p:nvPr/>
      </p:nvGrpSpPr>
      <p:grpSpPr>
        <a:xfrm>
          <a:off x="0" y="0"/>
          <a:ext cx="0" cy="0"/>
          <a:chOff x="0" y="0"/>
          <a:chExt cx="0" cy="0"/>
        </a:xfrm>
      </p:grpSpPr>
      <p:sp>
        <p:nvSpPr>
          <p:cNvPr id="160" name="Google Shape;160;p21"/>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61" name="Google Shape;161;p21"/>
          <p:cNvSpPr txBox="1">
            <a:spLocks noGrp="1"/>
          </p:cNvSpPr>
          <p:nvPr>
            <p:ph type="subTitle" idx="1"/>
          </p:nvPr>
        </p:nvSpPr>
        <p:spPr>
          <a:xfrm>
            <a:off x="895063" y="33106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62" name="Google Shape;162;p21"/>
          <p:cNvSpPr txBox="1">
            <a:spLocks noGrp="1"/>
          </p:cNvSpPr>
          <p:nvPr>
            <p:ph type="subTitle" idx="2"/>
          </p:nvPr>
        </p:nvSpPr>
        <p:spPr>
          <a:xfrm>
            <a:off x="3433200" y="33106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63" name="Google Shape;163;p21"/>
          <p:cNvSpPr txBox="1">
            <a:spLocks noGrp="1"/>
          </p:cNvSpPr>
          <p:nvPr>
            <p:ph type="subTitle" idx="3"/>
          </p:nvPr>
        </p:nvSpPr>
        <p:spPr>
          <a:xfrm>
            <a:off x="5971338" y="33106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64" name="Google Shape;164;p21"/>
          <p:cNvSpPr/>
          <p:nvPr/>
        </p:nvSpPr>
        <p:spPr>
          <a:xfrm>
            <a:off x="8248950" y="-1112500"/>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21"/>
          <p:cNvSpPr/>
          <p:nvPr/>
        </p:nvSpPr>
        <p:spPr>
          <a:xfrm>
            <a:off x="7878225" y="-1024100"/>
            <a:ext cx="2522100" cy="2522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21"/>
          <p:cNvSpPr/>
          <p:nvPr/>
        </p:nvSpPr>
        <p:spPr>
          <a:xfrm>
            <a:off x="3172675" y="-3513225"/>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21"/>
          <p:cNvSpPr/>
          <p:nvPr/>
        </p:nvSpPr>
        <p:spPr>
          <a:xfrm>
            <a:off x="-1643050" y="2605650"/>
            <a:ext cx="2277600" cy="22776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21"/>
          <p:cNvSpPr txBox="1">
            <a:spLocks noGrp="1"/>
          </p:cNvSpPr>
          <p:nvPr>
            <p:ph type="title" idx="4" hasCustomPrompt="1"/>
          </p:nvPr>
        </p:nvSpPr>
        <p:spPr>
          <a:xfrm>
            <a:off x="1422025" y="2173477"/>
            <a:ext cx="1223700" cy="572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000"/>
              <a:buFont typeface="Barlow Condensed ExtraBold"/>
              <a:buNone/>
              <a:defRPr sz="3000" b="0">
                <a:solidFill>
                  <a:schemeClr val="lt1"/>
                </a:solidFill>
                <a:latin typeface="Barlow Condensed ExtraBold"/>
                <a:ea typeface="Barlow Condensed ExtraBold"/>
                <a:cs typeface="Barlow Condensed ExtraBold"/>
                <a:sym typeface="Barlow Condensed ExtraBold"/>
              </a:defRPr>
            </a:lvl1pPr>
            <a:lvl2pPr lvl="1"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2pPr>
            <a:lvl3pPr lvl="2"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3pPr>
            <a:lvl4pPr lvl="3"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4pPr>
            <a:lvl5pPr lvl="4"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5pPr>
            <a:lvl6pPr lvl="5"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6pPr>
            <a:lvl7pPr lvl="6"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7pPr>
            <a:lvl8pPr lvl="7"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8pPr>
            <a:lvl9pPr lvl="8"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9pPr>
          </a:lstStyle>
          <a:p>
            <a:r>
              <a:t>xx%</a:t>
            </a:r>
          </a:p>
        </p:txBody>
      </p:sp>
      <p:sp>
        <p:nvSpPr>
          <p:cNvPr id="169" name="Google Shape;169;p21"/>
          <p:cNvSpPr txBox="1">
            <a:spLocks noGrp="1"/>
          </p:cNvSpPr>
          <p:nvPr>
            <p:ph type="title" idx="5" hasCustomPrompt="1"/>
          </p:nvPr>
        </p:nvSpPr>
        <p:spPr>
          <a:xfrm>
            <a:off x="3960150" y="2173477"/>
            <a:ext cx="1223700" cy="572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000"/>
              <a:buFont typeface="Barlow Condensed ExtraBold"/>
              <a:buNone/>
              <a:defRPr sz="3000" b="0">
                <a:solidFill>
                  <a:schemeClr val="lt1"/>
                </a:solidFill>
                <a:latin typeface="Barlow Condensed ExtraBold"/>
                <a:ea typeface="Barlow Condensed ExtraBold"/>
                <a:cs typeface="Barlow Condensed ExtraBold"/>
                <a:sym typeface="Barlow Condensed ExtraBold"/>
              </a:defRPr>
            </a:lvl1pPr>
            <a:lvl2pPr lvl="1"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2pPr>
            <a:lvl3pPr lvl="2"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3pPr>
            <a:lvl4pPr lvl="3"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4pPr>
            <a:lvl5pPr lvl="4"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5pPr>
            <a:lvl6pPr lvl="5"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6pPr>
            <a:lvl7pPr lvl="6"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7pPr>
            <a:lvl8pPr lvl="7"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8pPr>
            <a:lvl9pPr lvl="8"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9pPr>
          </a:lstStyle>
          <a:p>
            <a:r>
              <a:t>xx%</a:t>
            </a:r>
          </a:p>
        </p:txBody>
      </p:sp>
      <p:sp>
        <p:nvSpPr>
          <p:cNvPr id="170" name="Google Shape;170;p21"/>
          <p:cNvSpPr txBox="1">
            <a:spLocks noGrp="1"/>
          </p:cNvSpPr>
          <p:nvPr>
            <p:ph type="title" idx="6" hasCustomPrompt="1"/>
          </p:nvPr>
        </p:nvSpPr>
        <p:spPr>
          <a:xfrm>
            <a:off x="6498275" y="2148377"/>
            <a:ext cx="1223700" cy="572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3000"/>
              <a:buFont typeface="Barlow Condensed ExtraBold"/>
              <a:buNone/>
              <a:defRPr sz="3000" b="0">
                <a:solidFill>
                  <a:schemeClr val="lt1"/>
                </a:solidFill>
                <a:latin typeface="Barlow Condensed ExtraBold"/>
                <a:ea typeface="Barlow Condensed ExtraBold"/>
                <a:cs typeface="Barlow Condensed ExtraBold"/>
                <a:sym typeface="Barlow Condensed ExtraBold"/>
              </a:defRPr>
            </a:lvl1pPr>
            <a:lvl2pPr lvl="1"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2pPr>
            <a:lvl3pPr lvl="2"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3pPr>
            <a:lvl4pPr lvl="3"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4pPr>
            <a:lvl5pPr lvl="4"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5pPr>
            <a:lvl6pPr lvl="5"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6pPr>
            <a:lvl7pPr lvl="6"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7pPr>
            <a:lvl8pPr lvl="7"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8pPr>
            <a:lvl9pPr lvl="8" algn="ctr" rtl="0">
              <a:spcBef>
                <a:spcPts val="0"/>
              </a:spcBef>
              <a:spcAft>
                <a:spcPts val="0"/>
              </a:spcAft>
              <a:buClr>
                <a:schemeClr val="lt1"/>
              </a:buClr>
              <a:buSzPts val="3000"/>
              <a:buFont typeface="Barlow Condensed ExtraBold"/>
              <a:buNone/>
              <a:defRPr sz="3000">
                <a:solidFill>
                  <a:schemeClr val="lt1"/>
                </a:solidFill>
                <a:latin typeface="Barlow Condensed ExtraBold"/>
                <a:ea typeface="Barlow Condensed ExtraBold"/>
                <a:cs typeface="Barlow Condensed ExtraBold"/>
                <a:sym typeface="Barlow Condensed ExtraBold"/>
              </a:defRPr>
            </a:lvl9pPr>
          </a:lstStyle>
          <a:p>
            <a:r>
              <a:t>xx%</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Two Columns 2">
  <p:cSld name="TITLE_1_1_4">
    <p:bg>
      <p:bgPr>
        <a:solidFill>
          <a:srgbClr val="4E95FA"/>
        </a:solidFill>
        <a:effectLst/>
      </p:bgPr>
    </p:bg>
    <p:spTree>
      <p:nvGrpSpPr>
        <p:cNvPr id="1" name="Shape 171"/>
        <p:cNvGrpSpPr/>
        <p:nvPr/>
      </p:nvGrpSpPr>
      <p:grpSpPr>
        <a:xfrm>
          <a:off x="0" y="0"/>
          <a:ext cx="0" cy="0"/>
          <a:chOff x="0" y="0"/>
          <a:chExt cx="0" cy="0"/>
        </a:xfrm>
      </p:grpSpPr>
      <p:sp>
        <p:nvSpPr>
          <p:cNvPr id="172" name="Google Shape;172;p22"/>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73" name="Google Shape;173;p22"/>
          <p:cNvSpPr txBox="1">
            <a:spLocks noGrp="1"/>
          </p:cNvSpPr>
          <p:nvPr>
            <p:ph type="subTitle" idx="1"/>
          </p:nvPr>
        </p:nvSpPr>
        <p:spPr>
          <a:xfrm>
            <a:off x="1630725" y="3613550"/>
            <a:ext cx="2277600" cy="1006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74" name="Google Shape;174;p22"/>
          <p:cNvSpPr txBox="1">
            <a:spLocks noGrp="1"/>
          </p:cNvSpPr>
          <p:nvPr>
            <p:ph type="ctrTitle" idx="2"/>
          </p:nvPr>
        </p:nvSpPr>
        <p:spPr>
          <a:xfrm>
            <a:off x="1630725" y="315430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75" name="Google Shape;175;p22"/>
          <p:cNvSpPr txBox="1">
            <a:spLocks noGrp="1"/>
          </p:cNvSpPr>
          <p:nvPr>
            <p:ph type="subTitle" idx="3"/>
          </p:nvPr>
        </p:nvSpPr>
        <p:spPr>
          <a:xfrm>
            <a:off x="5235670" y="3613550"/>
            <a:ext cx="2277600" cy="1006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76" name="Google Shape;176;p22"/>
          <p:cNvSpPr txBox="1">
            <a:spLocks noGrp="1"/>
          </p:cNvSpPr>
          <p:nvPr>
            <p:ph type="ctrTitle" idx="4"/>
          </p:nvPr>
        </p:nvSpPr>
        <p:spPr>
          <a:xfrm>
            <a:off x="5235663" y="315430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77" name="Google Shape;177;p22"/>
          <p:cNvSpPr/>
          <p:nvPr/>
        </p:nvSpPr>
        <p:spPr>
          <a:xfrm>
            <a:off x="5710800" y="-2933075"/>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22"/>
          <p:cNvSpPr/>
          <p:nvPr/>
        </p:nvSpPr>
        <p:spPr>
          <a:xfrm>
            <a:off x="7878225" y="-1024100"/>
            <a:ext cx="2522100" cy="2522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22"/>
          <p:cNvSpPr/>
          <p:nvPr/>
        </p:nvSpPr>
        <p:spPr>
          <a:xfrm>
            <a:off x="3172675" y="-3513225"/>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hanks + credits">
  <p:cSld name="TITLE_2">
    <p:spTree>
      <p:nvGrpSpPr>
        <p:cNvPr id="1" name="Shape 180"/>
        <p:cNvGrpSpPr/>
        <p:nvPr/>
      </p:nvGrpSpPr>
      <p:grpSpPr>
        <a:xfrm>
          <a:off x="0" y="0"/>
          <a:ext cx="0" cy="0"/>
          <a:chOff x="0" y="0"/>
          <a:chExt cx="0" cy="0"/>
        </a:xfrm>
      </p:grpSpPr>
      <p:sp>
        <p:nvSpPr>
          <p:cNvPr id="181" name="Google Shape;181;p23"/>
          <p:cNvSpPr/>
          <p:nvPr/>
        </p:nvSpPr>
        <p:spPr>
          <a:xfrm>
            <a:off x="-878575" y="-1521875"/>
            <a:ext cx="6892800" cy="68928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23"/>
          <p:cNvSpPr/>
          <p:nvPr/>
        </p:nvSpPr>
        <p:spPr>
          <a:xfrm>
            <a:off x="7273050" y="3778025"/>
            <a:ext cx="2660100" cy="2660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23"/>
          <p:cNvSpPr/>
          <p:nvPr/>
        </p:nvSpPr>
        <p:spPr>
          <a:xfrm>
            <a:off x="7089075" y="-1650250"/>
            <a:ext cx="2660100" cy="2660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23"/>
          <p:cNvSpPr txBox="1">
            <a:spLocks noGrp="1"/>
          </p:cNvSpPr>
          <p:nvPr>
            <p:ph type="ctrTitle"/>
          </p:nvPr>
        </p:nvSpPr>
        <p:spPr>
          <a:xfrm>
            <a:off x="706325" y="416825"/>
            <a:ext cx="3408600" cy="850800"/>
          </a:xfrm>
          <a:prstGeom prst="rect">
            <a:avLst/>
          </a:prstGeom>
        </p:spPr>
        <p:txBody>
          <a:bodyPr spcFirstLastPara="1" wrap="square" lIns="91425" tIns="91425" rIns="91425" bIns="91425" anchor="b" anchorCtr="0">
            <a:noAutofit/>
          </a:bodyPr>
          <a:lstStyle>
            <a:lvl1pPr lvl="0" rtl="0">
              <a:lnSpc>
                <a:spcPct val="80000"/>
              </a:lnSpc>
              <a:spcBef>
                <a:spcPts val="0"/>
              </a:spcBef>
              <a:spcAft>
                <a:spcPts val="0"/>
              </a:spcAft>
              <a:buClr>
                <a:schemeClr val="lt1"/>
              </a:buClr>
              <a:buSzPts val="4100"/>
              <a:buNone/>
              <a:defRPr sz="4100">
                <a:solidFill>
                  <a:schemeClr val="lt1"/>
                </a:solidFill>
              </a:defRPr>
            </a:lvl1pPr>
            <a:lvl2pPr lvl="1" rtl="0">
              <a:spcBef>
                <a:spcPts val="0"/>
              </a:spcBef>
              <a:spcAft>
                <a:spcPts val="0"/>
              </a:spcAft>
              <a:buSzPts val="5200"/>
              <a:buNone/>
              <a:defRPr sz="5200"/>
            </a:lvl2pPr>
            <a:lvl3pPr lvl="2" rtl="0">
              <a:spcBef>
                <a:spcPts val="0"/>
              </a:spcBef>
              <a:spcAft>
                <a:spcPts val="0"/>
              </a:spcAft>
              <a:buSzPts val="5200"/>
              <a:buNone/>
              <a:defRPr sz="5200"/>
            </a:lvl3pPr>
            <a:lvl4pPr lvl="3" rtl="0">
              <a:spcBef>
                <a:spcPts val="0"/>
              </a:spcBef>
              <a:spcAft>
                <a:spcPts val="0"/>
              </a:spcAft>
              <a:buSzPts val="5200"/>
              <a:buNone/>
              <a:defRPr sz="5200"/>
            </a:lvl4pPr>
            <a:lvl5pPr lvl="4" rtl="0">
              <a:spcBef>
                <a:spcPts val="0"/>
              </a:spcBef>
              <a:spcAft>
                <a:spcPts val="0"/>
              </a:spcAft>
              <a:buSzPts val="5200"/>
              <a:buNone/>
              <a:defRPr sz="5200"/>
            </a:lvl5pPr>
            <a:lvl6pPr lvl="5" rtl="0">
              <a:spcBef>
                <a:spcPts val="0"/>
              </a:spcBef>
              <a:spcAft>
                <a:spcPts val="0"/>
              </a:spcAft>
              <a:buSzPts val="5200"/>
              <a:buNone/>
              <a:defRPr sz="5200"/>
            </a:lvl6pPr>
            <a:lvl7pPr lvl="6" rtl="0">
              <a:spcBef>
                <a:spcPts val="0"/>
              </a:spcBef>
              <a:spcAft>
                <a:spcPts val="0"/>
              </a:spcAft>
              <a:buSzPts val="5200"/>
              <a:buNone/>
              <a:defRPr sz="5200"/>
            </a:lvl7pPr>
            <a:lvl8pPr lvl="7" rtl="0">
              <a:spcBef>
                <a:spcPts val="0"/>
              </a:spcBef>
              <a:spcAft>
                <a:spcPts val="0"/>
              </a:spcAft>
              <a:buSzPts val="5200"/>
              <a:buNone/>
              <a:defRPr sz="5200"/>
            </a:lvl8pPr>
            <a:lvl9pPr lvl="8" rtl="0">
              <a:spcBef>
                <a:spcPts val="0"/>
              </a:spcBef>
              <a:spcAft>
                <a:spcPts val="0"/>
              </a:spcAft>
              <a:buSzPts val="5200"/>
              <a:buNone/>
              <a:defRPr sz="5200"/>
            </a:lvl9pPr>
          </a:lstStyle>
          <a:p>
            <a:endParaRPr/>
          </a:p>
        </p:txBody>
      </p:sp>
      <p:sp>
        <p:nvSpPr>
          <p:cNvPr id="185" name="Google Shape;185;p23"/>
          <p:cNvSpPr txBox="1">
            <a:spLocks noGrp="1"/>
          </p:cNvSpPr>
          <p:nvPr>
            <p:ph type="subTitle" idx="1"/>
          </p:nvPr>
        </p:nvSpPr>
        <p:spPr>
          <a:xfrm>
            <a:off x="706325" y="1340975"/>
            <a:ext cx="3438600" cy="1409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SzPts val="1800"/>
              <a:buNone/>
              <a:defRPr sz="1800"/>
            </a:lvl2pPr>
            <a:lvl3pPr lvl="2" rtl="0">
              <a:lnSpc>
                <a:spcPct val="100000"/>
              </a:lnSpc>
              <a:spcBef>
                <a:spcPts val="0"/>
              </a:spcBef>
              <a:spcAft>
                <a:spcPts val="0"/>
              </a:spcAft>
              <a:buSzPts val="1800"/>
              <a:buNone/>
              <a:defRPr sz="1800"/>
            </a:lvl3pPr>
            <a:lvl4pPr lvl="3" rtl="0">
              <a:lnSpc>
                <a:spcPct val="100000"/>
              </a:lnSpc>
              <a:spcBef>
                <a:spcPts val="0"/>
              </a:spcBef>
              <a:spcAft>
                <a:spcPts val="0"/>
              </a:spcAft>
              <a:buSzPts val="1800"/>
              <a:buNone/>
              <a:defRPr sz="1800"/>
            </a:lvl4pPr>
            <a:lvl5pPr lvl="4" rtl="0">
              <a:lnSpc>
                <a:spcPct val="100000"/>
              </a:lnSpc>
              <a:spcBef>
                <a:spcPts val="0"/>
              </a:spcBef>
              <a:spcAft>
                <a:spcPts val="0"/>
              </a:spcAft>
              <a:buSzPts val="1800"/>
              <a:buNone/>
              <a:defRPr sz="1800"/>
            </a:lvl5pPr>
            <a:lvl6pPr lvl="5" rtl="0">
              <a:lnSpc>
                <a:spcPct val="100000"/>
              </a:lnSpc>
              <a:spcBef>
                <a:spcPts val="0"/>
              </a:spcBef>
              <a:spcAft>
                <a:spcPts val="0"/>
              </a:spcAft>
              <a:buSzPts val="1800"/>
              <a:buNone/>
              <a:defRPr sz="1800"/>
            </a:lvl6pPr>
            <a:lvl7pPr lvl="6" rtl="0">
              <a:lnSpc>
                <a:spcPct val="100000"/>
              </a:lnSpc>
              <a:spcBef>
                <a:spcPts val="0"/>
              </a:spcBef>
              <a:spcAft>
                <a:spcPts val="0"/>
              </a:spcAft>
              <a:buSzPts val="1800"/>
              <a:buNone/>
              <a:defRPr sz="1800"/>
            </a:lvl7pPr>
            <a:lvl8pPr lvl="7" rtl="0">
              <a:lnSpc>
                <a:spcPct val="100000"/>
              </a:lnSpc>
              <a:spcBef>
                <a:spcPts val="0"/>
              </a:spcBef>
              <a:spcAft>
                <a:spcPts val="0"/>
              </a:spcAft>
              <a:buSzPts val="1800"/>
              <a:buNone/>
              <a:defRPr sz="1800"/>
            </a:lvl8pPr>
            <a:lvl9pPr lvl="8" rtl="0">
              <a:lnSpc>
                <a:spcPct val="100000"/>
              </a:lnSpc>
              <a:spcBef>
                <a:spcPts val="0"/>
              </a:spcBef>
              <a:spcAft>
                <a:spcPts val="0"/>
              </a:spcAft>
              <a:buSzPts val="1800"/>
              <a:buNone/>
              <a:defRPr sz="1800"/>
            </a:lvl9pPr>
          </a:lstStyle>
          <a:p>
            <a:endParaRPr/>
          </a:p>
        </p:txBody>
      </p:sp>
      <p:sp>
        <p:nvSpPr>
          <p:cNvPr id="186" name="Google Shape;186;p23"/>
          <p:cNvSpPr txBox="1"/>
          <p:nvPr/>
        </p:nvSpPr>
        <p:spPr>
          <a:xfrm>
            <a:off x="706325" y="2975150"/>
            <a:ext cx="3487200" cy="9150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sz="1200">
                <a:solidFill>
                  <a:srgbClr val="FFFFFF"/>
                </a:solidFill>
                <a:latin typeface="Libre Franklin"/>
                <a:ea typeface="Libre Franklin"/>
                <a:cs typeface="Libre Franklin"/>
                <a:sym typeface="Libre Franklin"/>
              </a:rPr>
              <a:t>CREDITS: This presentation template was created by </a:t>
            </a:r>
            <a:r>
              <a:rPr lang="en" sz="1200">
                <a:solidFill>
                  <a:srgbClr val="FFFFFF"/>
                </a:solidFill>
                <a:uFill>
                  <a:noFill/>
                </a:uFill>
                <a:latin typeface="Libre Franklin"/>
                <a:ea typeface="Libre Franklin"/>
                <a:cs typeface="Libre Franklin"/>
                <a:sym typeface="Libre Franklin"/>
                <a:hlinkClick r:id="rId2">
                  <a:extLst>
                    <a:ext uri="{A12FA001-AC4F-418D-AE19-62706E023703}">
                      <ahyp:hlinkClr xmlns:ahyp="http://schemas.microsoft.com/office/drawing/2018/hyperlinkcolor" val="tx"/>
                    </a:ext>
                  </a:extLst>
                </a:hlinkClick>
              </a:rPr>
              <a:t>Slidesgo</a:t>
            </a:r>
            <a:r>
              <a:rPr lang="en" sz="1200">
                <a:solidFill>
                  <a:srgbClr val="FFFFFF"/>
                </a:solidFill>
                <a:latin typeface="Libre Franklin"/>
                <a:ea typeface="Libre Franklin"/>
                <a:cs typeface="Libre Franklin"/>
                <a:sym typeface="Libre Franklin"/>
              </a:rPr>
              <a:t>, including icons by </a:t>
            </a:r>
            <a:r>
              <a:rPr lang="en" sz="1200">
                <a:solidFill>
                  <a:srgbClr val="FFFFFF"/>
                </a:solidFill>
                <a:uFill>
                  <a:noFill/>
                </a:uFill>
                <a:latin typeface="Libre Franklin"/>
                <a:ea typeface="Libre Franklin"/>
                <a:cs typeface="Libre Franklin"/>
                <a:sym typeface="Libre Franklin"/>
                <a:hlinkClick r:id="rId3">
                  <a:extLst>
                    <a:ext uri="{A12FA001-AC4F-418D-AE19-62706E023703}">
                      <ahyp:hlinkClr xmlns:ahyp="http://schemas.microsoft.com/office/drawing/2018/hyperlinkcolor" val="tx"/>
                    </a:ext>
                  </a:extLst>
                </a:hlinkClick>
              </a:rPr>
              <a:t>Flaticon</a:t>
            </a:r>
            <a:r>
              <a:rPr lang="en" sz="1200">
                <a:solidFill>
                  <a:srgbClr val="FFFFFF"/>
                </a:solidFill>
                <a:latin typeface="Libre Franklin"/>
                <a:ea typeface="Libre Franklin"/>
                <a:cs typeface="Libre Franklin"/>
                <a:sym typeface="Libre Franklin"/>
              </a:rPr>
              <a:t>, infographics &amp; images by </a:t>
            </a:r>
            <a:r>
              <a:rPr lang="en" sz="1200">
                <a:solidFill>
                  <a:srgbClr val="FFFFFF"/>
                </a:solidFill>
                <a:uFill>
                  <a:noFill/>
                </a:uFill>
                <a:latin typeface="Libre Franklin"/>
                <a:ea typeface="Libre Franklin"/>
                <a:cs typeface="Libre Franklin"/>
                <a:sym typeface="Libre Franklin"/>
                <a:hlinkClick r:id="rId4">
                  <a:extLst>
                    <a:ext uri="{A12FA001-AC4F-418D-AE19-62706E023703}">
                      <ahyp:hlinkClr xmlns:ahyp="http://schemas.microsoft.com/office/drawing/2018/hyperlinkcolor" val="tx"/>
                    </a:ext>
                  </a:extLst>
                </a:hlinkClick>
              </a:rPr>
              <a:t>Freepik</a:t>
            </a:r>
            <a:r>
              <a:rPr lang="en" sz="1200">
                <a:solidFill>
                  <a:srgbClr val="FFFFFF"/>
                </a:solidFill>
                <a:latin typeface="Libre Franklin"/>
                <a:ea typeface="Libre Franklin"/>
                <a:cs typeface="Libre Franklin"/>
                <a:sym typeface="Libre Franklin"/>
              </a:rPr>
              <a:t> and illustrations by Stories</a:t>
            </a:r>
            <a:endParaRPr sz="1200">
              <a:solidFill>
                <a:srgbClr val="FFFFFF"/>
              </a:solidFill>
              <a:latin typeface="Libre Franklin"/>
              <a:ea typeface="Libre Franklin"/>
              <a:cs typeface="Libre Franklin"/>
              <a:sym typeface="Libre Franklin"/>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190"/>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1">
  <p:cSld name="CAPTION_ONLY_1_2_1">
    <p:spTree>
      <p:nvGrpSpPr>
        <p:cNvPr id="1" name="Shape 191"/>
        <p:cNvGrpSpPr/>
        <p:nvPr/>
      </p:nvGrpSpPr>
      <p:grpSpPr>
        <a:xfrm>
          <a:off x="0" y="0"/>
          <a:ext cx="0" cy="0"/>
          <a:chOff x="0" y="0"/>
          <a:chExt cx="0" cy="0"/>
        </a:xfrm>
      </p:grpSpPr>
      <p:sp>
        <p:nvSpPr>
          <p:cNvPr id="192" name="Google Shape;192;p26"/>
          <p:cNvSpPr/>
          <p:nvPr/>
        </p:nvSpPr>
        <p:spPr>
          <a:xfrm flipH="1">
            <a:off x="-2577800" y="2396675"/>
            <a:ext cx="3100200" cy="31002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26"/>
          <p:cNvSpPr/>
          <p:nvPr/>
        </p:nvSpPr>
        <p:spPr>
          <a:xfrm flipH="1">
            <a:off x="-846303" y="4164130"/>
            <a:ext cx="2551500" cy="25515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6"/>
          <p:cNvSpPr/>
          <p:nvPr/>
        </p:nvSpPr>
        <p:spPr>
          <a:xfrm>
            <a:off x="8270997" y="-1078325"/>
            <a:ext cx="3100200" cy="31002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2">
  <p:cSld name="TITLE_1_1_1_2">
    <p:bg>
      <p:bgPr>
        <a:solidFill>
          <a:srgbClr val="4E95FA"/>
        </a:solidFill>
        <a:effectLst/>
      </p:bgPr>
    </p:bg>
    <p:spTree>
      <p:nvGrpSpPr>
        <p:cNvPr id="1" name="Shape 195"/>
        <p:cNvGrpSpPr/>
        <p:nvPr/>
      </p:nvGrpSpPr>
      <p:grpSpPr>
        <a:xfrm>
          <a:off x="0" y="0"/>
          <a:ext cx="0" cy="0"/>
          <a:chOff x="0" y="0"/>
          <a:chExt cx="0" cy="0"/>
        </a:xfrm>
      </p:grpSpPr>
      <p:sp>
        <p:nvSpPr>
          <p:cNvPr id="196" name="Google Shape;196;p27"/>
          <p:cNvSpPr/>
          <p:nvPr/>
        </p:nvSpPr>
        <p:spPr>
          <a:xfrm>
            <a:off x="7039575" y="-648675"/>
            <a:ext cx="1898700" cy="18987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27"/>
          <p:cNvSpPr/>
          <p:nvPr/>
        </p:nvSpPr>
        <p:spPr>
          <a:xfrm>
            <a:off x="-768950" y="3989200"/>
            <a:ext cx="1874400" cy="18744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7"/>
          <p:cNvSpPr/>
          <p:nvPr/>
        </p:nvSpPr>
        <p:spPr>
          <a:xfrm>
            <a:off x="3318725" y="-3650000"/>
            <a:ext cx="4754100" cy="4754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27"/>
          <p:cNvSpPr/>
          <p:nvPr/>
        </p:nvSpPr>
        <p:spPr>
          <a:xfrm>
            <a:off x="3172650" y="-1098600"/>
            <a:ext cx="1874400" cy="18744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ackground 3">
  <p:cSld name="TITLE_1_1_3_1">
    <p:bg>
      <p:bgPr>
        <a:solidFill>
          <a:srgbClr val="4E95FA"/>
        </a:solidFill>
        <a:effectLst/>
      </p:bgPr>
    </p:bg>
    <p:spTree>
      <p:nvGrpSpPr>
        <p:cNvPr id="1" name="Shape 200"/>
        <p:cNvGrpSpPr/>
        <p:nvPr/>
      </p:nvGrpSpPr>
      <p:grpSpPr>
        <a:xfrm>
          <a:off x="0" y="0"/>
          <a:ext cx="0" cy="0"/>
          <a:chOff x="0" y="0"/>
          <a:chExt cx="0" cy="0"/>
        </a:xfrm>
      </p:grpSpPr>
      <p:sp>
        <p:nvSpPr>
          <p:cNvPr id="201" name="Google Shape;201;p28"/>
          <p:cNvSpPr/>
          <p:nvPr/>
        </p:nvSpPr>
        <p:spPr>
          <a:xfrm>
            <a:off x="8248950" y="-1112500"/>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28"/>
          <p:cNvSpPr/>
          <p:nvPr/>
        </p:nvSpPr>
        <p:spPr>
          <a:xfrm>
            <a:off x="7878225" y="-1024100"/>
            <a:ext cx="2522100" cy="2522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28"/>
          <p:cNvSpPr/>
          <p:nvPr/>
        </p:nvSpPr>
        <p:spPr>
          <a:xfrm>
            <a:off x="3172675" y="-3513225"/>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28"/>
          <p:cNvSpPr/>
          <p:nvPr/>
        </p:nvSpPr>
        <p:spPr>
          <a:xfrm>
            <a:off x="-1643050" y="2605650"/>
            <a:ext cx="2277600" cy="22776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684430" y="2036450"/>
            <a:ext cx="2879400" cy="530700"/>
          </a:xfrm>
          <a:prstGeom prst="rect">
            <a:avLst/>
          </a:prstGeom>
        </p:spPr>
        <p:txBody>
          <a:bodyPr spcFirstLastPara="1" wrap="square" lIns="91425" tIns="91425" rIns="91425" bIns="91425" anchor="b" anchorCtr="0">
            <a:no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9" name="Google Shape;19;p3"/>
          <p:cNvSpPr txBox="1">
            <a:spLocks noGrp="1"/>
          </p:cNvSpPr>
          <p:nvPr>
            <p:ph type="subTitle" idx="1"/>
          </p:nvPr>
        </p:nvSpPr>
        <p:spPr>
          <a:xfrm>
            <a:off x="3684434" y="2567150"/>
            <a:ext cx="2879400" cy="7440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20" name="Google Shape;20;p3"/>
          <p:cNvSpPr txBox="1">
            <a:spLocks noGrp="1"/>
          </p:cNvSpPr>
          <p:nvPr>
            <p:ph type="title" idx="2" hasCustomPrompt="1"/>
          </p:nvPr>
        </p:nvSpPr>
        <p:spPr>
          <a:xfrm>
            <a:off x="1474755" y="1946800"/>
            <a:ext cx="1979100" cy="12747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7200"/>
              <a:buNone/>
              <a:defRPr sz="7200"/>
            </a:lvl1pPr>
            <a:lvl2pPr lvl="1" algn="r" rtl="0">
              <a:spcBef>
                <a:spcPts val="0"/>
              </a:spcBef>
              <a:spcAft>
                <a:spcPts val="0"/>
              </a:spcAft>
              <a:buSzPts val="7200"/>
              <a:buNone/>
              <a:defRPr sz="7200"/>
            </a:lvl2pPr>
            <a:lvl3pPr lvl="2" algn="r" rtl="0">
              <a:spcBef>
                <a:spcPts val="0"/>
              </a:spcBef>
              <a:spcAft>
                <a:spcPts val="0"/>
              </a:spcAft>
              <a:buSzPts val="7200"/>
              <a:buNone/>
              <a:defRPr sz="7200"/>
            </a:lvl3pPr>
            <a:lvl4pPr lvl="3" algn="r" rtl="0">
              <a:spcBef>
                <a:spcPts val="0"/>
              </a:spcBef>
              <a:spcAft>
                <a:spcPts val="0"/>
              </a:spcAft>
              <a:buSzPts val="7200"/>
              <a:buNone/>
              <a:defRPr sz="7200"/>
            </a:lvl4pPr>
            <a:lvl5pPr lvl="4" algn="r" rtl="0">
              <a:spcBef>
                <a:spcPts val="0"/>
              </a:spcBef>
              <a:spcAft>
                <a:spcPts val="0"/>
              </a:spcAft>
              <a:buSzPts val="7200"/>
              <a:buNone/>
              <a:defRPr sz="7200"/>
            </a:lvl5pPr>
            <a:lvl6pPr lvl="5" algn="r" rtl="0">
              <a:spcBef>
                <a:spcPts val="0"/>
              </a:spcBef>
              <a:spcAft>
                <a:spcPts val="0"/>
              </a:spcAft>
              <a:buSzPts val="7200"/>
              <a:buNone/>
              <a:defRPr sz="7200"/>
            </a:lvl6pPr>
            <a:lvl7pPr lvl="6" algn="r" rtl="0">
              <a:spcBef>
                <a:spcPts val="0"/>
              </a:spcBef>
              <a:spcAft>
                <a:spcPts val="0"/>
              </a:spcAft>
              <a:buSzPts val="7200"/>
              <a:buNone/>
              <a:defRPr sz="7200"/>
            </a:lvl7pPr>
            <a:lvl8pPr lvl="7" algn="r" rtl="0">
              <a:spcBef>
                <a:spcPts val="0"/>
              </a:spcBef>
              <a:spcAft>
                <a:spcPts val="0"/>
              </a:spcAft>
              <a:buSzPts val="7200"/>
              <a:buNone/>
              <a:defRPr sz="7200"/>
            </a:lvl8pPr>
            <a:lvl9pPr lvl="8" algn="r" rtl="0">
              <a:spcBef>
                <a:spcPts val="0"/>
              </a:spcBef>
              <a:spcAft>
                <a:spcPts val="0"/>
              </a:spcAft>
              <a:buSzPts val="7200"/>
              <a:buNone/>
              <a:defRPr sz="7200"/>
            </a:lvl9pPr>
          </a:lstStyle>
          <a:p>
            <a:r>
              <a:t>xx%</a:t>
            </a:r>
          </a:p>
        </p:txBody>
      </p:sp>
      <p:sp>
        <p:nvSpPr>
          <p:cNvPr id="21" name="Google Shape;21;p3"/>
          <p:cNvSpPr/>
          <p:nvPr/>
        </p:nvSpPr>
        <p:spPr>
          <a:xfrm>
            <a:off x="7278050" y="458800"/>
            <a:ext cx="4381800" cy="43818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3"/>
          <p:cNvSpPr/>
          <p:nvPr/>
        </p:nvSpPr>
        <p:spPr>
          <a:xfrm>
            <a:off x="-1682150" y="2838500"/>
            <a:ext cx="3156900" cy="31569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p:nvPr/>
        </p:nvSpPr>
        <p:spPr>
          <a:xfrm>
            <a:off x="6563825" y="2752900"/>
            <a:ext cx="3606300" cy="36063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3"/>
          <p:cNvSpPr/>
          <p:nvPr/>
        </p:nvSpPr>
        <p:spPr>
          <a:xfrm>
            <a:off x="-1279100" y="-2208225"/>
            <a:ext cx="3606300" cy="36063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p:nvPr/>
        </p:nvSpPr>
        <p:spPr>
          <a:xfrm>
            <a:off x="-2194275" y="-3383625"/>
            <a:ext cx="4381800" cy="43818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6"/>
          <p:cNvSpPr txBox="1">
            <a:spLocks noGrp="1"/>
          </p:cNvSpPr>
          <p:nvPr>
            <p:ph type="ctrTitle"/>
          </p:nvPr>
        </p:nvSpPr>
        <p:spPr>
          <a:xfrm>
            <a:off x="804250" y="431150"/>
            <a:ext cx="2865300" cy="1194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40" name="Google Shape;40;p6"/>
          <p:cNvSpPr/>
          <p:nvPr/>
        </p:nvSpPr>
        <p:spPr>
          <a:xfrm>
            <a:off x="8362300" y="-813550"/>
            <a:ext cx="2814300" cy="28143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p:nvPr/>
        </p:nvSpPr>
        <p:spPr>
          <a:xfrm>
            <a:off x="6991200" y="-1181525"/>
            <a:ext cx="1974300" cy="19743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5"/>
        <p:cNvGrpSpPr/>
        <p:nvPr/>
      </p:nvGrpSpPr>
      <p:grpSpPr>
        <a:xfrm>
          <a:off x="0" y="0"/>
          <a:ext cx="0" cy="0"/>
          <a:chOff x="0" y="0"/>
          <a:chExt cx="0" cy="0"/>
        </a:xfrm>
      </p:grpSpPr>
      <p:sp>
        <p:nvSpPr>
          <p:cNvPr id="56" name="Google Shape;56;p9"/>
          <p:cNvSpPr txBox="1">
            <a:spLocks noGrp="1"/>
          </p:cNvSpPr>
          <p:nvPr>
            <p:ph type="subTitle" idx="1"/>
          </p:nvPr>
        </p:nvSpPr>
        <p:spPr>
          <a:xfrm>
            <a:off x="804250" y="1766350"/>
            <a:ext cx="3532800" cy="463800"/>
          </a:xfrm>
          <a:prstGeom prst="rect">
            <a:avLst/>
          </a:prstGeom>
        </p:spPr>
        <p:txBody>
          <a:bodyPr spcFirstLastPara="1" wrap="square" lIns="91425" tIns="91425" rIns="91425" bIns="91425" anchor="b" anchorCtr="0">
            <a:noAutofit/>
          </a:bodyPr>
          <a:lstStyle>
            <a:lvl1pPr lvl="0">
              <a:lnSpc>
                <a:spcPct val="100000"/>
              </a:lnSpc>
              <a:spcBef>
                <a:spcPts val="0"/>
              </a:spcBef>
              <a:spcAft>
                <a:spcPts val="0"/>
              </a:spcAft>
              <a:buSzPts val="2100"/>
              <a:buFont typeface="Barlow Condensed"/>
              <a:buNone/>
              <a:defRPr sz="2100" b="1">
                <a:latin typeface="Barlow Condensed"/>
                <a:ea typeface="Barlow Condensed"/>
                <a:cs typeface="Barlow Condensed"/>
                <a:sym typeface="Barlow Condensed"/>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7" name="Google Shape;57;p9"/>
          <p:cNvSpPr txBox="1">
            <a:spLocks noGrp="1"/>
          </p:cNvSpPr>
          <p:nvPr>
            <p:ph type="body" idx="2"/>
          </p:nvPr>
        </p:nvSpPr>
        <p:spPr>
          <a:xfrm>
            <a:off x="804250" y="2230150"/>
            <a:ext cx="3532800" cy="230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58" name="Google Shape;58;p9"/>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2667750" y="1376825"/>
            <a:ext cx="3808500" cy="17874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2354100" y="3077575"/>
            <a:ext cx="4435800" cy="689100"/>
          </a:xfrm>
          <a:prstGeom prst="rect">
            <a:avLst/>
          </a:prstGeom>
        </p:spPr>
        <p:txBody>
          <a:bodyPr spcFirstLastPara="1" wrap="square" lIns="91425" tIns="91425" rIns="91425" bIns="91425" anchor="t" anchorCtr="0">
            <a:noAutofit/>
          </a:bodyPr>
          <a:lstStyle>
            <a:lvl1pPr marL="457200" lvl="0" indent="-317500" algn="ctr">
              <a:spcBef>
                <a:spcPts val="0"/>
              </a:spcBef>
              <a:spcAft>
                <a:spcPts val="0"/>
              </a:spcAft>
              <a:buSzPts val="1400"/>
              <a:buChar char="●"/>
              <a:defRPr sz="1400"/>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7" name="Google Shape;67;p11"/>
          <p:cNvSpPr/>
          <p:nvPr/>
        </p:nvSpPr>
        <p:spPr>
          <a:xfrm rot="-9640909">
            <a:off x="-2325032" y="-870888"/>
            <a:ext cx="4381920" cy="438192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1"/>
          <p:cNvSpPr/>
          <p:nvPr/>
        </p:nvSpPr>
        <p:spPr>
          <a:xfrm rot="-9640816">
            <a:off x="-266499" y="-1917452"/>
            <a:ext cx="3606280" cy="360628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1"/>
          <p:cNvSpPr/>
          <p:nvPr/>
        </p:nvSpPr>
        <p:spPr>
          <a:xfrm>
            <a:off x="5771675" y="4042300"/>
            <a:ext cx="3156900" cy="31569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1"/>
          <p:cNvSpPr/>
          <p:nvPr/>
        </p:nvSpPr>
        <p:spPr>
          <a:xfrm>
            <a:off x="7667150" y="1139725"/>
            <a:ext cx="4381800" cy="43818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7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able of contents">
  <p:cSld name="TITLE_1">
    <p:bg>
      <p:bgPr>
        <a:solidFill>
          <a:srgbClr val="4E95FA"/>
        </a:solidFill>
        <a:effectLst/>
      </p:bgPr>
    </p:bg>
    <p:spTree>
      <p:nvGrpSpPr>
        <p:cNvPr id="1" name="Shape 72"/>
        <p:cNvGrpSpPr/>
        <p:nvPr/>
      </p:nvGrpSpPr>
      <p:grpSpPr>
        <a:xfrm>
          <a:off x="0" y="0"/>
          <a:ext cx="0" cy="0"/>
          <a:chOff x="0" y="0"/>
          <a:chExt cx="0" cy="0"/>
        </a:xfrm>
      </p:grpSpPr>
      <p:sp>
        <p:nvSpPr>
          <p:cNvPr id="73" name="Google Shape;73;p13"/>
          <p:cNvSpPr/>
          <p:nvPr/>
        </p:nvSpPr>
        <p:spPr>
          <a:xfrm>
            <a:off x="-528675" y="2196500"/>
            <a:ext cx="4283700" cy="42837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1806900" y="-2692550"/>
            <a:ext cx="5985300" cy="59853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8027100" y="2739450"/>
            <a:ext cx="2660100" cy="2660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txBox="1">
            <a:spLocks noGrp="1"/>
          </p:cNvSpPr>
          <p:nvPr>
            <p:ph type="ctrTitle"/>
          </p:nvPr>
        </p:nvSpPr>
        <p:spPr>
          <a:xfrm>
            <a:off x="804250" y="431150"/>
            <a:ext cx="2865300" cy="2288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77" name="Google Shape;77;p13"/>
          <p:cNvSpPr txBox="1">
            <a:spLocks noGrp="1"/>
          </p:cNvSpPr>
          <p:nvPr>
            <p:ph type="subTitle" idx="1"/>
          </p:nvPr>
        </p:nvSpPr>
        <p:spPr>
          <a:xfrm>
            <a:off x="5342150" y="1051325"/>
            <a:ext cx="3012300" cy="407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78" name="Google Shape;78;p13"/>
          <p:cNvSpPr txBox="1">
            <a:spLocks noGrp="1"/>
          </p:cNvSpPr>
          <p:nvPr>
            <p:ph type="ctrTitle" idx="2"/>
          </p:nvPr>
        </p:nvSpPr>
        <p:spPr>
          <a:xfrm>
            <a:off x="5342150" y="592075"/>
            <a:ext cx="3372000" cy="5379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79" name="Google Shape;79;p13"/>
          <p:cNvSpPr txBox="1">
            <a:spLocks noGrp="1"/>
          </p:cNvSpPr>
          <p:nvPr>
            <p:ph type="title" idx="3" hasCustomPrompt="1"/>
          </p:nvPr>
        </p:nvSpPr>
        <p:spPr>
          <a:xfrm>
            <a:off x="4040075" y="766561"/>
            <a:ext cx="1223700" cy="677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600"/>
              <a:buFont typeface="Barlow Condensed ExtraBold"/>
              <a:buNone/>
              <a:defRPr sz="3600" b="0">
                <a:solidFill>
                  <a:schemeClr val="lt1"/>
                </a:solidFill>
                <a:latin typeface="Barlow Condensed ExtraBold"/>
                <a:ea typeface="Barlow Condensed ExtraBold"/>
                <a:cs typeface="Barlow Condensed ExtraBold"/>
                <a:sym typeface="Barlow Condensed ExtraBold"/>
              </a:defRPr>
            </a:lvl1pPr>
            <a:lvl2pPr lvl="1"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2pPr>
            <a:lvl3pPr lvl="2"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3pPr>
            <a:lvl4pPr lvl="3"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4pPr>
            <a:lvl5pPr lvl="4"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5pPr>
            <a:lvl6pPr lvl="5"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6pPr>
            <a:lvl7pPr lvl="6"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7pPr>
            <a:lvl8pPr lvl="7"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8pPr>
            <a:lvl9pPr lvl="8"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9pPr>
          </a:lstStyle>
          <a:p>
            <a:r>
              <a:t>xx%</a:t>
            </a:r>
          </a:p>
        </p:txBody>
      </p:sp>
      <p:sp>
        <p:nvSpPr>
          <p:cNvPr id="80" name="Google Shape;80;p13"/>
          <p:cNvSpPr txBox="1">
            <a:spLocks noGrp="1"/>
          </p:cNvSpPr>
          <p:nvPr>
            <p:ph type="subTitle" idx="4"/>
          </p:nvPr>
        </p:nvSpPr>
        <p:spPr>
          <a:xfrm>
            <a:off x="5342150" y="2049325"/>
            <a:ext cx="3012300" cy="407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81" name="Google Shape;81;p13"/>
          <p:cNvSpPr txBox="1">
            <a:spLocks noGrp="1"/>
          </p:cNvSpPr>
          <p:nvPr>
            <p:ph type="ctrTitle" idx="5"/>
          </p:nvPr>
        </p:nvSpPr>
        <p:spPr>
          <a:xfrm>
            <a:off x="5342150" y="1590075"/>
            <a:ext cx="3372000" cy="5379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82" name="Google Shape;82;p13"/>
          <p:cNvSpPr txBox="1">
            <a:spLocks noGrp="1"/>
          </p:cNvSpPr>
          <p:nvPr>
            <p:ph type="title" idx="6" hasCustomPrompt="1"/>
          </p:nvPr>
        </p:nvSpPr>
        <p:spPr>
          <a:xfrm>
            <a:off x="4040075" y="1764561"/>
            <a:ext cx="1223700" cy="677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600"/>
              <a:buFont typeface="Barlow Condensed ExtraBold"/>
              <a:buNone/>
              <a:defRPr sz="3600" b="0">
                <a:solidFill>
                  <a:schemeClr val="lt1"/>
                </a:solidFill>
                <a:latin typeface="Barlow Condensed ExtraBold"/>
                <a:ea typeface="Barlow Condensed ExtraBold"/>
                <a:cs typeface="Barlow Condensed ExtraBold"/>
                <a:sym typeface="Barlow Condensed ExtraBold"/>
              </a:defRPr>
            </a:lvl1pPr>
            <a:lvl2pPr lvl="1"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2pPr>
            <a:lvl3pPr lvl="2"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3pPr>
            <a:lvl4pPr lvl="3"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4pPr>
            <a:lvl5pPr lvl="4"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5pPr>
            <a:lvl6pPr lvl="5"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6pPr>
            <a:lvl7pPr lvl="6"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7pPr>
            <a:lvl8pPr lvl="7"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8pPr>
            <a:lvl9pPr lvl="8"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9pPr>
          </a:lstStyle>
          <a:p>
            <a:r>
              <a:t>xx%</a:t>
            </a:r>
          </a:p>
        </p:txBody>
      </p:sp>
      <p:sp>
        <p:nvSpPr>
          <p:cNvPr id="83" name="Google Shape;83;p13"/>
          <p:cNvSpPr txBox="1">
            <a:spLocks noGrp="1"/>
          </p:cNvSpPr>
          <p:nvPr>
            <p:ph type="subTitle" idx="7"/>
          </p:nvPr>
        </p:nvSpPr>
        <p:spPr>
          <a:xfrm>
            <a:off x="5342150" y="3047325"/>
            <a:ext cx="3012300" cy="407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84" name="Google Shape;84;p13"/>
          <p:cNvSpPr txBox="1">
            <a:spLocks noGrp="1"/>
          </p:cNvSpPr>
          <p:nvPr>
            <p:ph type="ctrTitle" idx="8"/>
          </p:nvPr>
        </p:nvSpPr>
        <p:spPr>
          <a:xfrm>
            <a:off x="5342150" y="2588075"/>
            <a:ext cx="3372000" cy="5379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85" name="Google Shape;85;p13"/>
          <p:cNvSpPr txBox="1">
            <a:spLocks noGrp="1"/>
          </p:cNvSpPr>
          <p:nvPr>
            <p:ph type="title" idx="9" hasCustomPrompt="1"/>
          </p:nvPr>
        </p:nvSpPr>
        <p:spPr>
          <a:xfrm>
            <a:off x="4040075" y="2762561"/>
            <a:ext cx="1223700" cy="677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600"/>
              <a:buFont typeface="Barlow Condensed ExtraBold"/>
              <a:buNone/>
              <a:defRPr sz="3600" b="0">
                <a:solidFill>
                  <a:schemeClr val="lt1"/>
                </a:solidFill>
                <a:latin typeface="Barlow Condensed ExtraBold"/>
                <a:ea typeface="Barlow Condensed ExtraBold"/>
                <a:cs typeface="Barlow Condensed ExtraBold"/>
                <a:sym typeface="Barlow Condensed ExtraBold"/>
              </a:defRPr>
            </a:lvl1pPr>
            <a:lvl2pPr lvl="1"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2pPr>
            <a:lvl3pPr lvl="2"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3pPr>
            <a:lvl4pPr lvl="3"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4pPr>
            <a:lvl5pPr lvl="4"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5pPr>
            <a:lvl6pPr lvl="5"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6pPr>
            <a:lvl7pPr lvl="6"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7pPr>
            <a:lvl8pPr lvl="7"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8pPr>
            <a:lvl9pPr lvl="8"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9pPr>
          </a:lstStyle>
          <a:p>
            <a:r>
              <a:t>xx%</a:t>
            </a:r>
          </a:p>
        </p:txBody>
      </p:sp>
      <p:sp>
        <p:nvSpPr>
          <p:cNvPr id="86" name="Google Shape;86;p13"/>
          <p:cNvSpPr txBox="1">
            <a:spLocks noGrp="1"/>
          </p:cNvSpPr>
          <p:nvPr>
            <p:ph type="subTitle" idx="13"/>
          </p:nvPr>
        </p:nvSpPr>
        <p:spPr>
          <a:xfrm>
            <a:off x="5342150" y="4045325"/>
            <a:ext cx="3012300" cy="407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a:endParaRPr/>
          </a:p>
        </p:txBody>
      </p:sp>
      <p:sp>
        <p:nvSpPr>
          <p:cNvPr id="87" name="Google Shape;87;p13"/>
          <p:cNvSpPr txBox="1">
            <a:spLocks noGrp="1"/>
          </p:cNvSpPr>
          <p:nvPr>
            <p:ph type="ctrTitle" idx="14"/>
          </p:nvPr>
        </p:nvSpPr>
        <p:spPr>
          <a:xfrm>
            <a:off x="5342150" y="3586075"/>
            <a:ext cx="3372000" cy="537900"/>
          </a:xfrm>
          <a:prstGeom prst="rect">
            <a:avLst/>
          </a:prstGeom>
        </p:spPr>
        <p:txBody>
          <a:bodyPr spcFirstLastPara="1" wrap="square" lIns="91425" tIns="91425" rIns="91425" bIns="91425" anchor="b" anchorCtr="0">
            <a:noAutofit/>
          </a:bodyPr>
          <a:lstStyle>
            <a:lvl1pPr lvl="0"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88" name="Google Shape;88;p13"/>
          <p:cNvSpPr txBox="1">
            <a:spLocks noGrp="1"/>
          </p:cNvSpPr>
          <p:nvPr>
            <p:ph type="title" idx="15" hasCustomPrompt="1"/>
          </p:nvPr>
        </p:nvSpPr>
        <p:spPr>
          <a:xfrm>
            <a:off x="4040075" y="3760561"/>
            <a:ext cx="1223700" cy="677400"/>
          </a:xfrm>
          <a:prstGeom prst="rect">
            <a:avLst/>
          </a:prstGeom>
        </p:spPr>
        <p:txBody>
          <a:bodyPr spcFirstLastPara="1" wrap="square" lIns="91425" tIns="91425" rIns="91425" bIns="91425" anchor="b" anchorCtr="0">
            <a:noAutofit/>
          </a:bodyPr>
          <a:lstStyle>
            <a:lvl1pPr lvl="0" algn="r" rtl="0">
              <a:spcBef>
                <a:spcPts val="0"/>
              </a:spcBef>
              <a:spcAft>
                <a:spcPts val="0"/>
              </a:spcAft>
              <a:buClr>
                <a:schemeClr val="lt1"/>
              </a:buClr>
              <a:buSzPts val="3600"/>
              <a:buFont typeface="Barlow Condensed ExtraBold"/>
              <a:buNone/>
              <a:defRPr sz="3600" b="0">
                <a:solidFill>
                  <a:schemeClr val="lt1"/>
                </a:solidFill>
                <a:latin typeface="Barlow Condensed ExtraBold"/>
                <a:ea typeface="Barlow Condensed ExtraBold"/>
                <a:cs typeface="Barlow Condensed ExtraBold"/>
                <a:sym typeface="Barlow Condensed ExtraBold"/>
              </a:defRPr>
            </a:lvl1pPr>
            <a:lvl2pPr lvl="1"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2pPr>
            <a:lvl3pPr lvl="2"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3pPr>
            <a:lvl4pPr lvl="3"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4pPr>
            <a:lvl5pPr lvl="4"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5pPr>
            <a:lvl6pPr lvl="5"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6pPr>
            <a:lvl7pPr lvl="6"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7pPr>
            <a:lvl8pPr lvl="7"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8pPr>
            <a:lvl9pPr lvl="8" algn="r" rtl="0">
              <a:spcBef>
                <a:spcPts val="0"/>
              </a:spcBef>
              <a:spcAft>
                <a:spcPts val="0"/>
              </a:spcAft>
              <a:buClr>
                <a:schemeClr val="lt1"/>
              </a:buClr>
              <a:buSzPts val="3600"/>
              <a:buFont typeface="Barlow Condensed ExtraBold"/>
              <a:buNone/>
              <a:defRPr sz="3600">
                <a:solidFill>
                  <a:schemeClr val="lt1"/>
                </a:solidFill>
                <a:latin typeface="Barlow Condensed ExtraBold"/>
                <a:ea typeface="Barlow Condensed ExtraBold"/>
                <a:cs typeface="Barlow Condensed ExtraBold"/>
                <a:sym typeface="Barlow Condensed ExtraBold"/>
              </a:defRPr>
            </a:lvl9pPr>
          </a:lstStyle>
          <a:p>
            <a:r>
              <a:t>xx%</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Six Columns">
  <p:cSld name="TITLE_1_1_1">
    <p:bg>
      <p:bgPr>
        <a:solidFill>
          <a:srgbClr val="4E95FA"/>
        </a:solidFill>
        <a:effectLst/>
      </p:bgPr>
    </p:bg>
    <p:spTree>
      <p:nvGrpSpPr>
        <p:cNvPr id="1" name="Shape 89"/>
        <p:cNvGrpSpPr/>
        <p:nvPr/>
      </p:nvGrpSpPr>
      <p:grpSpPr>
        <a:xfrm>
          <a:off x="0" y="0"/>
          <a:ext cx="0" cy="0"/>
          <a:chOff x="0" y="0"/>
          <a:chExt cx="0" cy="0"/>
        </a:xfrm>
      </p:grpSpPr>
      <p:sp>
        <p:nvSpPr>
          <p:cNvPr id="90" name="Google Shape;90;p14"/>
          <p:cNvSpPr/>
          <p:nvPr/>
        </p:nvSpPr>
        <p:spPr>
          <a:xfrm>
            <a:off x="7039575" y="-648675"/>
            <a:ext cx="1898700" cy="18987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4"/>
          <p:cNvSpPr/>
          <p:nvPr/>
        </p:nvSpPr>
        <p:spPr>
          <a:xfrm>
            <a:off x="-768950" y="3989200"/>
            <a:ext cx="1874400" cy="18744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p:nvPr/>
        </p:nvSpPr>
        <p:spPr>
          <a:xfrm>
            <a:off x="3318725" y="-3650000"/>
            <a:ext cx="4754100" cy="47541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p:nvPr/>
        </p:nvSpPr>
        <p:spPr>
          <a:xfrm>
            <a:off x="3172650" y="-1098600"/>
            <a:ext cx="1874400" cy="18744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4"/>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200"/>
              <a:buNone/>
              <a:defRPr sz="3200"/>
            </a:lvl2pPr>
            <a:lvl3pPr lvl="2" algn="ctr" rtl="0">
              <a:spcBef>
                <a:spcPts val="0"/>
              </a:spcBef>
              <a:spcAft>
                <a:spcPts val="0"/>
              </a:spcAft>
              <a:buSzPts val="3200"/>
              <a:buNone/>
              <a:defRPr sz="3200"/>
            </a:lvl3pPr>
            <a:lvl4pPr lvl="3" algn="ctr" rtl="0">
              <a:spcBef>
                <a:spcPts val="0"/>
              </a:spcBef>
              <a:spcAft>
                <a:spcPts val="0"/>
              </a:spcAft>
              <a:buSzPts val="3200"/>
              <a:buNone/>
              <a:defRPr sz="3200"/>
            </a:lvl4pPr>
            <a:lvl5pPr lvl="4" algn="ctr" rtl="0">
              <a:spcBef>
                <a:spcPts val="0"/>
              </a:spcBef>
              <a:spcAft>
                <a:spcPts val="0"/>
              </a:spcAft>
              <a:buSzPts val="3200"/>
              <a:buNone/>
              <a:defRPr sz="3200"/>
            </a:lvl5pPr>
            <a:lvl6pPr lvl="5" algn="ctr" rtl="0">
              <a:spcBef>
                <a:spcPts val="0"/>
              </a:spcBef>
              <a:spcAft>
                <a:spcPts val="0"/>
              </a:spcAft>
              <a:buSzPts val="3200"/>
              <a:buNone/>
              <a:defRPr sz="3200"/>
            </a:lvl6pPr>
            <a:lvl7pPr lvl="6" algn="ctr" rtl="0">
              <a:spcBef>
                <a:spcPts val="0"/>
              </a:spcBef>
              <a:spcAft>
                <a:spcPts val="0"/>
              </a:spcAft>
              <a:buSzPts val="3200"/>
              <a:buNone/>
              <a:defRPr sz="3200"/>
            </a:lvl7pPr>
            <a:lvl8pPr lvl="7" algn="ctr" rtl="0">
              <a:spcBef>
                <a:spcPts val="0"/>
              </a:spcBef>
              <a:spcAft>
                <a:spcPts val="0"/>
              </a:spcAft>
              <a:buSzPts val="3200"/>
              <a:buNone/>
              <a:defRPr sz="3200"/>
            </a:lvl8pPr>
            <a:lvl9pPr lvl="8" algn="ctr" rtl="0">
              <a:spcBef>
                <a:spcPts val="0"/>
              </a:spcBef>
              <a:spcAft>
                <a:spcPts val="0"/>
              </a:spcAft>
              <a:buSzPts val="3200"/>
              <a:buNone/>
              <a:defRPr sz="3200"/>
            </a:lvl9pPr>
          </a:lstStyle>
          <a:p>
            <a:endParaRPr/>
          </a:p>
        </p:txBody>
      </p:sp>
      <p:sp>
        <p:nvSpPr>
          <p:cNvPr id="95" name="Google Shape;95;p14"/>
          <p:cNvSpPr txBox="1">
            <a:spLocks noGrp="1"/>
          </p:cNvSpPr>
          <p:nvPr>
            <p:ph type="subTitle" idx="1"/>
          </p:nvPr>
        </p:nvSpPr>
        <p:spPr>
          <a:xfrm>
            <a:off x="895050" y="3702900"/>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6" name="Google Shape;96;p14"/>
          <p:cNvSpPr txBox="1">
            <a:spLocks noGrp="1"/>
          </p:cNvSpPr>
          <p:nvPr>
            <p:ph type="ctrTitle" idx="2"/>
          </p:nvPr>
        </p:nvSpPr>
        <p:spPr>
          <a:xfrm>
            <a:off x="895050" y="324365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97" name="Google Shape;97;p14"/>
          <p:cNvSpPr txBox="1">
            <a:spLocks noGrp="1"/>
          </p:cNvSpPr>
          <p:nvPr>
            <p:ph type="subTitle" idx="3"/>
          </p:nvPr>
        </p:nvSpPr>
        <p:spPr>
          <a:xfrm>
            <a:off x="3433188" y="3702900"/>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98" name="Google Shape;98;p14"/>
          <p:cNvSpPr txBox="1">
            <a:spLocks noGrp="1"/>
          </p:cNvSpPr>
          <p:nvPr>
            <p:ph type="ctrTitle" idx="4"/>
          </p:nvPr>
        </p:nvSpPr>
        <p:spPr>
          <a:xfrm>
            <a:off x="3433188" y="324365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99" name="Google Shape;99;p14"/>
          <p:cNvSpPr txBox="1">
            <a:spLocks noGrp="1"/>
          </p:cNvSpPr>
          <p:nvPr>
            <p:ph type="subTitle" idx="5"/>
          </p:nvPr>
        </p:nvSpPr>
        <p:spPr>
          <a:xfrm>
            <a:off x="5971325" y="3702900"/>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0" name="Google Shape;100;p14"/>
          <p:cNvSpPr txBox="1">
            <a:spLocks noGrp="1"/>
          </p:cNvSpPr>
          <p:nvPr>
            <p:ph type="ctrTitle" idx="6"/>
          </p:nvPr>
        </p:nvSpPr>
        <p:spPr>
          <a:xfrm>
            <a:off x="5971325" y="324365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01" name="Google Shape;101;p14"/>
          <p:cNvSpPr txBox="1">
            <a:spLocks noGrp="1"/>
          </p:cNvSpPr>
          <p:nvPr>
            <p:ph type="subTitle" idx="7"/>
          </p:nvPr>
        </p:nvSpPr>
        <p:spPr>
          <a:xfrm>
            <a:off x="895063" y="2155350"/>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2" name="Google Shape;102;p14"/>
          <p:cNvSpPr txBox="1">
            <a:spLocks noGrp="1"/>
          </p:cNvSpPr>
          <p:nvPr>
            <p:ph type="ctrTitle" idx="8"/>
          </p:nvPr>
        </p:nvSpPr>
        <p:spPr>
          <a:xfrm>
            <a:off x="895063" y="169610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03" name="Google Shape;103;p14"/>
          <p:cNvSpPr txBox="1">
            <a:spLocks noGrp="1"/>
          </p:cNvSpPr>
          <p:nvPr>
            <p:ph type="subTitle" idx="9"/>
          </p:nvPr>
        </p:nvSpPr>
        <p:spPr>
          <a:xfrm>
            <a:off x="3433200" y="2155350"/>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4" name="Google Shape;104;p14"/>
          <p:cNvSpPr txBox="1">
            <a:spLocks noGrp="1"/>
          </p:cNvSpPr>
          <p:nvPr>
            <p:ph type="ctrTitle" idx="13"/>
          </p:nvPr>
        </p:nvSpPr>
        <p:spPr>
          <a:xfrm>
            <a:off x="3433200" y="169610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05" name="Google Shape;105;p14"/>
          <p:cNvSpPr txBox="1">
            <a:spLocks noGrp="1"/>
          </p:cNvSpPr>
          <p:nvPr>
            <p:ph type="subTitle" idx="14"/>
          </p:nvPr>
        </p:nvSpPr>
        <p:spPr>
          <a:xfrm>
            <a:off x="5971338" y="2155350"/>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06" name="Google Shape;106;p14"/>
          <p:cNvSpPr txBox="1">
            <a:spLocks noGrp="1"/>
          </p:cNvSpPr>
          <p:nvPr>
            <p:ph type="ctrTitle" idx="15"/>
          </p:nvPr>
        </p:nvSpPr>
        <p:spPr>
          <a:xfrm>
            <a:off x="5971338" y="1696100"/>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Three Columns">
  <p:cSld name="TITLE_1_1">
    <p:bg>
      <p:bgPr>
        <a:solidFill>
          <a:srgbClr val="4E95FA"/>
        </a:solidFill>
        <a:effectLst/>
      </p:bgPr>
    </p:bg>
    <p:spTree>
      <p:nvGrpSpPr>
        <p:cNvPr id="1" name="Shape 107"/>
        <p:cNvGrpSpPr/>
        <p:nvPr/>
      </p:nvGrpSpPr>
      <p:grpSpPr>
        <a:xfrm>
          <a:off x="0" y="0"/>
          <a:ext cx="0" cy="0"/>
          <a:chOff x="0" y="0"/>
          <a:chExt cx="0" cy="0"/>
        </a:xfrm>
      </p:grpSpPr>
      <p:sp>
        <p:nvSpPr>
          <p:cNvPr id="108" name="Google Shape;108;p15"/>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3200"/>
              <a:buNone/>
              <a:defRPr sz="3200">
                <a:solidFill>
                  <a:schemeClr val="lt1"/>
                </a:solidFill>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09" name="Google Shape;109;p15"/>
          <p:cNvSpPr txBox="1">
            <a:spLocks noGrp="1"/>
          </p:cNvSpPr>
          <p:nvPr>
            <p:ph type="subTitle" idx="1"/>
          </p:nvPr>
        </p:nvSpPr>
        <p:spPr>
          <a:xfrm>
            <a:off x="895063" y="35392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0" name="Google Shape;110;p15"/>
          <p:cNvSpPr txBox="1">
            <a:spLocks noGrp="1"/>
          </p:cNvSpPr>
          <p:nvPr>
            <p:ph type="ctrTitle" idx="2"/>
          </p:nvPr>
        </p:nvSpPr>
        <p:spPr>
          <a:xfrm>
            <a:off x="895063" y="307997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11" name="Google Shape;111;p15"/>
          <p:cNvSpPr txBox="1">
            <a:spLocks noGrp="1"/>
          </p:cNvSpPr>
          <p:nvPr>
            <p:ph type="subTitle" idx="3"/>
          </p:nvPr>
        </p:nvSpPr>
        <p:spPr>
          <a:xfrm>
            <a:off x="3433200" y="35392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2" name="Google Shape;112;p15"/>
          <p:cNvSpPr txBox="1">
            <a:spLocks noGrp="1"/>
          </p:cNvSpPr>
          <p:nvPr>
            <p:ph type="ctrTitle" idx="4"/>
          </p:nvPr>
        </p:nvSpPr>
        <p:spPr>
          <a:xfrm>
            <a:off x="3433200" y="307997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13" name="Google Shape;113;p15"/>
          <p:cNvSpPr txBox="1">
            <a:spLocks noGrp="1"/>
          </p:cNvSpPr>
          <p:nvPr>
            <p:ph type="subTitle" idx="5"/>
          </p:nvPr>
        </p:nvSpPr>
        <p:spPr>
          <a:xfrm>
            <a:off x="5971338" y="3539225"/>
            <a:ext cx="2277600" cy="760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600"/>
              <a:buNone/>
              <a:defRPr sz="1600">
                <a:solidFill>
                  <a:schemeClr val="lt1"/>
                </a:solidFill>
              </a:defRPr>
            </a:lvl1pPr>
            <a:lvl2pPr lvl="1" algn="ctr" rtl="0">
              <a:lnSpc>
                <a:spcPct val="100000"/>
              </a:lnSpc>
              <a:spcBef>
                <a:spcPts val="0"/>
              </a:spcBef>
              <a:spcAft>
                <a:spcPts val="0"/>
              </a:spcAft>
              <a:buSzPts val="1600"/>
              <a:buNone/>
              <a:defRPr sz="1600"/>
            </a:lvl2pPr>
            <a:lvl3pPr lvl="2" algn="ctr" rtl="0">
              <a:lnSpc>
                <a:spcPct val="100000"/>
              </a:lnSpc>
              <a:spcBef>
                <a:spcPts val="0"/>
              </a:spcBef>
              <a:spcAft>
                <a:spcPts val="0"/>
              </a:spcAft>
              <a:buSzPts val="1600"/>
              <a:buNone/>
              <a:defRPr sz="1600"/>
            </a:lvl3pPr>
            <a:lvl4pPr lvl="3" algn="ctr" rtl="0">
              <a:lnSpc>
                <a:spcPct val="100000"/>
              </a:lnSpc>
              <a:spcBef>
                <a:spcPts val="0"/>
              </a:spcBef>
              <a:spcAft>
                <a:spcPts val="0"/>
              </a:spcAft>
              <a:buSzPts val="1600"/>
              <a:buNone/>
              <a:defRPr sz="1600"/>
            </a:lvl4pPr>
            <a:lvl5pPr lvl="4" algn="ctr" rtl="0">
              <a:lnSpc>
                <a:spcPct val="100000"/>
              </a:lnSpc>
              <a:spcBef>
                <a:spcPts val="0"/>
              </a:spcBef>
              <a:spcAft>
                <a:spcPts val="0"/>
              </a:spcAft>
              <a:buSzPts val="1600"/>
              <a:buNone/>
              <a:defRPr sz="1600"/>
            </a:lvl5pPr>
            <a:lvl6pPr lvl="5" algn="ctr" rtl="0">
              <a:lnSpc>
                <a:spcPct val="100000"/>
              </a:lnSpc>
              <a:spcBef>
                <a:spcPts val="0"/>
              </a:spcBef>
              <a:spcAft>
                <a:spcPts val="0"/>
              </a:spcAft>
              <a:buSzPts val="1600"/>
              <a:buNone/>
              <a:defRPr sz="1600"/>
            </a:lvl6pPr>
            <a:lvl7pPr lvl="6" algn="ctr" rtl="0">
              <a:lnSpc>
                <a:spcPct val="100000"/>
              </a:lnSpc>
              <a:spcBef>
                <a:spcPts val="0"/>
              </a:spcBef>
              <a:spcAft>
                <a:spcPts val="0"/>
              </a:spcAft>
              <a:buSzPts val="1600"/>
              <a:buNone/>
              <a:defRPr sz="1600"/>
            </a:lvl7pPr>
            <a:lvl8pPr lvl="7" algn="ctr" rtl="0">
              <a:lnSpc>
                <a:spcPct val="100000"/>
              </a:lnSpc>
              <a:spcBef>
                <a:spcPts val="0"/>
              </a:spcBef>
              <a:spcAft>
                <a:spcPts val="0"/>
              </a:spcAft>
              <a:buSzPts val="1600"/>
              <a:buNone/>
              <a:defRPr sz="1600"/>
            </a:lvl8pPr>
            <a:lvl9pPr lvl="8" algn="ctr" rtl="0">
              <a:lnSpc>
                <a:spcPct val="100000"/>
              </a:lnSpc>
              <a:spcBef>
                <a:spcPts val="0"/>
              </a:spcBef>
              <a:spcAft>
                <a:spcPts val="0"/>
              </a:spcAft>
              <a:buSzPts val="1600"/>
              <a:buNone/>
              <a:defRPr sz="1600"/>
            </a:lvl9pPr>
          </a:lstStyle>
          <a:p>
            <a:endParaRPr/>
          </a:p>
        </p:txBody>
      </p:sp>
      <p:sp>
        <p:nvSpPr>
          <p:cNvPr id="114" name="Google Shape;114;p15"/>
          <p:cNvSpPr txBox="1">
            <a:spLocks noGrp="1"/>
          </p:cNvSpPr>
          <p:nvPr>
            <p:ph type="ctrTitle" idx="6"/>
          </p:nvPr>
        </p:nvSpPr>
        <p:spPr>
          <a:xfrm>
            <a:off x="5971338" y="3079975"/>
            <a:ext cx="2277600" cy="5379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SzPts val="2000"/>
              <a:buNone/>
              <a:defRPr sz="2000"/>
            </a:lvl2pPr>
            <a:lvl3pPr lvl="2" algn="ctr" rtl="0">
              <a:spcBef>
                <a:spcPts val="0"/>
              </a:spcBef>
              <a:spcAft>
                <a:spcPts val="0"/>
              </a:spcAft>
              <a:buSzPts val="2000"/>
              <a:buNone/>
              <a:defRPr sz="2000"/>
            </a:lvl3pPr>
            <a:lvl4pPr lvl="3" algn="ctr" rtl="0">
              <a:spcBef>
                <a:spcPts val="0"/>
              </a:spcBef>
              <a:spcAft>
                <a:spcPts val="0"/>
              </a:spcAft>
              <a:buSzPts val="2000"/>
              <a:buNone/>
              <a:defRPr sz="2000"/>
            </a:lvl4pPr>
            <a:lvl5pPr lvl="4" algn="ctr" rtl="0">
              <a:spcBef>
                <a:spcPts val="0"/>
              </a:spcBef>
              <a:spcAft>
                <a:spcPts val="0"/>
              </a:spcAft>
              <a:buSzPts val="2000"/>
              <a:buNone/>
              <a:defRPr sz="2000"/>
            </a:lvl5pPr>
            <a:lvl6pPr lvl="5" algn="ctr" rtl="0">
              <a:spcBef>
                <a:spcPts val="0"/>
              </a:spcBef>
              <a:spcAft>
                <a:spcPts val="0"/>
              </a:spcAft>
              <a:buSzPts val="2000"/>
              <a:buNone/>
              <a:defRPr sz="2000"/>
            </a:lvl6pPr>
            <a:lvl7pPr lvl="6" algn="ctr" rtl="0">
              <a:spcBef>
                <a:spcPts val="0"/>
              </a:spcBef>
              <a:spcAft>
                <a:spcPts val="0"/>
              </a:spcAft>
              <a:buSzPts val="2000"/>
              <a:buNone/>
              <a:defRPr sz="2000"/>
            </a:lvl7pPr>
            <a:lvl8pPr lvl="7" algn="ctr" rtl="0">
              <a:spcBef>
                <a:spcPts val="0"/>
              </a:spcBef>
              <a:spcAft>
                <a:spcPts val="0"/>
              </a:spcAft>
              <a:buSzPts val="2000"/>
              <a:buNone/>
              <a:defRPr sz="2000"/>
            </a:lvl8pPr>
            <a:lvl9pPr lvl="8" algn="ctr" rtl="0">
              <a:spcBef>
                <a:spcPts val="0"/>
              </a:spcBef>
              <a:spcAft>
                <a:spcPts val="0"/>
              </a:spcAft>
              <a:buSzPts val="2000"/>
              <a:buNone/>
              <a:defRPr sz="2000"/>
            </a:lvl9pPr>
          </a:lstStyle>
          <a:p>
            <a:endParaRPr/>
          </a:p>
        </p:txBody>
      </p:sp>
      <p:sp>
        <p:nvSpPr>
          <p:cNvPr id="115" name="Google Shape;115;p15"/>
          <p:cNvSpPr/>
          <p:nvPr/>
        </p:nvSpPr>
        <p:spPr>
          <a:xfrm>
            <a:off x="5710800" y="-2933075"/>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5"/>
          <p:cNvSpPr/>
          <p:nvPr/>
        </p:nvSpPr>
        <p:spPr>
          <a:xfrm>
            <a:off x="7878225" y="-1024100"/>
            <a:ext cx="2522100" cy="25221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5"/>
          <p:cNvSpPr/>
          <p:nvPr/>
        </p:nvSpPr>
        <p:spPr>
          <a:xfrm>
            <a:off x="3172675" y="-3513225"/>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4E95FA"/>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Barlow Condensed"/>
              <a:buNone/>
              <a:defRPr sz="2800" b="1">
                <a:solidFill>
                  <a:schemeClr val="lt1"/>
                </a:solidFill>
                <a:latin typeface="Barlow Condensed"/>
                <a:ea typeface="Barlow Condensed"/>
                <a:cs typeface="Barlow Condensed"/>
                <a:sym typeface="Barlow Condensed"/>
              </a:defRPr>
            </a:lvl1pPr>
            <a:lvl2pPr lvl="1">
              <a:spcBef>
                <a:spcPts val="0"/>
              </a:spcBef>
              <a:spcAft>
                <a:spcPts val="0"/>
              </a:spcAft>
              <a:buClr>
                <a:schemeClr val="lt1"/>
              </a:buClr>
              <a:buSzPts val="2800"/>
              <a:buNone/>
              <a:defRPr sz="2800">
                <a:solidFill>
                  <a:schemeClr val="lt1"/>
                </a:solidFill>
              </a:defRPr>
            </a:lvl2pPr>
            <a:lvl3pPr lvl="2">
              <a:spcBef>
                <a:spcPts val="0"/>
              </a:spcBef>
              <a:spcAft>
                <a:spcPts val="0"/>
              </a:spcAft>
              <a:buClr>
                <a:schemeClr val="lt1"/>
              </a:buClr>
              <a:buSzPts val="2800"/>
              <a:buNone/>
              <a:defRPr sz="2800">
                <a:solidFill>
                  <a:schemeClr val="lt1"/>
                </a:solidFill>
              </a:defRPr>
            </a:lvl3pPr>
            <a:lvl4pPr lvl="3">
              <a:spcBef>
                <a:spcPts val="0"/>
              </a:spcBef>
              <a:spcAft>
                <a:spcPts val="0"/>
              </a:spcAft>
              <a:buClr>
                <a:schemeClr val="lt1"/>
              </a:buClr>
              <a:buSzPts val="2800"/>
              <a:buNone/>
              <a:defRPr sz="2800">
                <a:solidFill>
                  <a:schemeClr val="lt1"/>
                </a:solidFill>
              </a:defRPr>
            </a:lvl4pPr>
            <a:lvl5pPr lvl="4">
              <a:spcBef>
                <a:spcPts val="0"/>
              </a:spcBef>
              <a:spcAft>
                <a:spcPts val="0"/>
              </a:spcAft>
              <a:buClr>
                <a:schemeClr val="lt1"/>
              </a:buClr>
              <a:buSzPts val="2800"/>
              <a:buNone/>
              <a:defRPr sz="2800">
                <a:solidFill>
                  <a:schemeClr val="lt1"/>
                </a:solidFill>
              </a:defRPr>
            </a:lvl5pPr>
            <a:lvl6pPr lvl="5">
              <a:spcBef>
                <a:spcPts val="0"/>
              </a:spcBef>
              <a:spcAft>
                <a:spcPts val="0"/>
              </a:spcAft>
              <a:buClr>
                <a:schemeClr val="lt1"/>
              </a:buClr>
              <a:buSzPts val="2800"/>
              <a:buNone/>
              <a:defRPr sz="2800">
                <a:solidFill>
                  <a:schemeClr val="lt1"/>
                </a:solidFill>
              </a:defRPr>
            </a:lvl6pPr>
            <a:lvl7pPr lvl="6">
              <a:spcBef>
                <a:spcPts val="0"/>
              </a:spcBef>
              <a:spcAft>
                <a:spcPts val="0"/>
              </a:spcAft>
              <a:buClr>
                <a:schemeClr val="lt1"/>
              </a:buClr>
              <a:buSzPts val="2800"/>
              <a:buNone/>
              <a:defRPr sz="2800">
                <a:solidFill>
                  <a:schemeClr val="lt1"/>
                </a:solidFill>
              </a:defRPr>
            </a:lvl7pPr>
            <a:lvl8pPr lvl="7">
              <a:spcBef>
                <a:spcPts val="0"/>
              </a:spcBef>
              <a:spcAft>
                <a:spcPts val="0"/>
              </a:spcAft>
              <a:buClr>
                <a:schemeClr val="lt1"/>
              </a:buClr>
              <a:buSzPts val="2800"/>
              <a:buNone/>
              <a:defRPr sz="2800">
                <a:solidFill>
                  <a:schemeClr val="lt1"/>
                </a:solidFill>
              </a:defRPr>
            </a:lvl8pPr>
            <a:lvl9pPr lvl="8">
              <a:spcBef>
                <a:spcPts val="0"/>
              </a:spcBef>
              <a:spcAft>
                <a:spcPts val="0"/>
              </a:spcAft>
              <a:buClr>
                <a:schemeClr val="lt1"/>
              </a:buClr>
              <a:buSzPts val="2800"/>
              <a:buNone/>
              <a:defRPr sz="2800">
                <a:solidFill>
                  <a:schemeClr val="lt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lt1"/>
              </a:buClr>
              <a:buSzPts val="1800"/>
              <a:buFont typeface="Libre Franklin"/>
              <a:buChar char="●"/>
              <a:defRPr sz="1800">
                <a:solidFill>
                  <a:schemeClr val="lt1"/>
                </a:solidFill>
                <a:latin typeface="Libre Franklin"/>
                <a:ea typeface="Libre Franklin"/>
                <a:cs typeface="Libre Franklin"/>
                <a:sym typeface="Libre Franklin"/>
              </a:defRPr>
            </a:lvl1pPr>
            <a:lvl2pPr marL="914400" lvl="1"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2pPr>
            <a:lvl3pPr marL="1371600" lvl="2"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3pPr>
            <a:lvl4pPr marL="1828800" lvl="3"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4pPr>
            <a:lvl5pPr marL="2286000" lvl="4"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5pPr>
            <a:lvl6pPr marL="2743200" lvl="5"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6pPr>
            <a:lvl7pPr marL="3200400" lvl="6"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7pPr>
            <a:lvl8pPr marL="3657600" lvl="7" indent="-317500">
              <a:lnSpc>
                <a:spcPct val="100000"/>
              </a:lnSpc>
              <a:spcBef>
                <a:spcPts val="1600"/>
              </a:spcBef>
              <a:spcAft>
                <a:spcPts val="0"/>
              </a:spcAft>
              <a:buClr>
                <a:schemeClr val="lt1"/>
              </a:buClr>
              <a:buSzPts val="1400"/>
              <a:buFont typeface="Libre Franklin"/>
              <a:buChar char="○"/>
              <a:defRPr>
                <a:solidFill>
                  <a:schemeClr val="lt1"/>
                </a:solidFill>
                <a:latin typeface="Libre Franklin"/>
                <a:ea typeface="Libre Franklin"/>
                <a:cs typeface="Libre Franklin"/>
                <a:sym typeface="Libre Franklin"/>
              </a:defRPr>
            </a:lvl8pPr>
            <a:lvl9pPr marL="4114800" lvl="8" indent="-317500">
              <a:lnSpc>
                <a:spcPct val="100000"/>
              </a:lnSpc>
              <a:spcBef>
                <a:spcPts val="1600"/>
              </a:spcBef>
              <a:spcAft>
                <a:spcPts val="1600"/>
              </a:spcAft>
              <a:buClr>
                <a:schemeClr val="lt1"/>
              </a:buClr>
              <a:buSzPts val="1400"/>
              <a:buFont typeface="Libre Franklin"/>
              <a:buChar char="■"/>
              <a:defRPr>
                <a:solidFill>
                  <a:schemeClr val="lt1"/>
                </a:solidFill>
                <a:latin typeface="Libre Franklin"/>
                <a:ea typeface="Libre Franklin"/>
                <a:cs typeface="Libre Franklin"/>
                <a:sym typeface="Libre Frankl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5" r:id="rId4"/>
    <p:sldLayoutId id="2147483657" r:id="rId5"/>
    <p:sldLayoutId id="2147483658" r:id="rId6"/>
    <p:sldLayoutId id="2147483659" r:id="rId7"/>
    <p:sldLayoutId id="2147483660" r:id="rId8"/>
    <p:sldLayoutId id="2147483661" r:id="rId9"/>
    <p:sldLayoutId id="2147483663" r:id="rId10"/>
    <p:sldLayoutId id="2147483667" r:id="rId11"/>
    <p:sldLayoutId id="2147483668" r:id="rId12"/>
    <p:sldLayoutId id="2147483669" r:id="rId13"/>
    <p:sldLayoutId id="2147483671" r:id="rId14"/>
    <p:sldLayoutId id="2147483672" r:id="rId15"/>
    <p:sldLayoutId id="2147483673" r:id="rId16"/>
    <p:sldLayoutId id="2147483674"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jpg"/><Relationship Id="rId4" Type="http://schemas.openxmlformats.org/officeDocument/2006/relationships/image" Target="../media/image9.png"/><Relationship Id="rId9" Type="http://schemas.openxmlformats.org/officeDocument/2006/relationships/image" Target="../media/image14.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image" Target="../media/image16.png"/><Relationship Id="rId5" Type="http://schemas.openxmlformats.org/officeDocument/2006/relationships/image" Target="../media/image15.jp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www.instagram.com/medspectives/"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hyperlink" Target="https://l.instagram.com/?u=https%3A%2F%2Flinktr.ee%2Fmedspectives&amp;e=ATNwYzbEh0x5UU98UM4dhKhVj9WESc6XUD-XM5tDHfhks6QUuG7iOiSor79Al9rdZ2B_e1LqMsJa032hTtx_kTk&amp;s=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867B5-841A-A44E-815C-F211071B4D01}"/>
              </a:ext>
            </a:extLst>
          </p:cNvPr>
          <p:cNvSpPr>
            <a:spLocks noGrp="1"/>
          </p:cNvSpPr>
          <p:nvPr>
            <p:ph type="title"/>
          </p:nvPr>
        </p:nvSpPr>
        <p:spPr/>
        <p:txBody>
          <a:bodyPr/>
          <a:lstStyle/>
          <a:p>
            <a:endParaRPr lang="en-US"/>
          </a:p>
        </p:txBody>
      </p:sp>
      <p:sp>
        <p:nvSpPr>
          <p:cNvPr id="3" name="Subtitle 2">
            <a:extLst>
              <a:ext uri="{FF2B5EF4-FFF2-40B4-BE49-F238E27FC236}">
                <a16:creationId xmlns:a16="http://schemas.microsoft.com/office/drawing/2014/main" id="{12D3DE36-72D5-4849-B1E3-C2042E6AD2AE}"/>
              </a:ext>
            </a:extLst>
          </p:cNvPr>
          <p:cNvSpPr>
            <a:spLocks noGrp="1"/>
          </p:cNvSpPr>
          <p:nvPr>
            <p:ph type="subTitle" idx="1"/>
          </p:nvPr>
        </p:nvSpPr>
        <p:spPr/>
        <p:txBody>
          <a:bodyPr/>
          <a:lstStyle/>
          <a:p>
            <a:endParaRPr lang="en-US"/>
          </a:p>
        </p:txBody>
      </p:sp>
      <p:sp>
        <p:nvSpPr>
          <p:cNvPr id="4" name="Title 3">
            <a:extLst>
              <a:ext uri="{FF2B5EF4-FFF2-40B4-BE49-F238E27FC236}">
                <a16:creationId xmlns:a16="http://schemas.microsoft.com/office/drawing/2014/main" id="{E0C7E9F1-605F-644E-843D-5E92AD4AFD76}"/>
              </a:ext>
            </a:extLst>
          </p:cNvPr>
          <p:cNvSpPr>
            <a:spLocks noGrp="1"/>
          </p:cNvSpPr>
          <p:nvPr>
            <p:ph type="title" idx="2"/>
          </p:nvPr>
        </p:nvSpPr>
        <p:spPr/>
        <p:txBody>
          <a:bodyPr/>
          <a:lstStyle/>
          <a:p>
            <a:endParaRPr lang="en-US"/>
          </a:p>
        </p:txBody>
      </p:sp>
      <p:pic>
        <p:nvPicPr>
          <p:cNvPr id="5" name="youtubeintro" descr="youtubeintro">
            <a:hlinkClick r:id="" action="ppaction://media"/>
            <a:extLst>
              <a:ext uri="{FF2B5EF4-FFF2-40B4-BE49-F238E27FC236}">
                <a16:creationId xmlns:a16="http://schemas.microsoft.com/office/drawing/2014/main" id="{4B0D41EF-1B94-1148-919E-168C40239844}"/>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1289" y="-7775"/>
            <a:ext cx="9155289" cy="5149850"/>
          </a:xfrm>
          <a:prstGeom prst="rect">
            <a:avLst/>
          </a:prstGeom>
        </p:spPr>
      </p:pic>
    </p:spTree>
    <p:extLst>
      <p:ext uri="{BB962C8B-B14F-4D97-AF65-F5344CB8AC3E}">
        <p14:creationId xmlns:p14="http://schemas.microsoft.com/office/powerpoint/2010/main" val="1588973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56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5"/>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nextCondLst>
                <p:cond evt="onClick" delay="0">
                  <p:tgtEl>
                    <p:spTgt spid="5"/>
                  </p:tgtEl>
                </p:cond>
              </p:nextCondLst>
            </p:seq>
            <p:video fullScrn="1">
              <p:cMediaNode vol="80000">
                <p:cTn id="12" fill="hold" display="0">
                  <p:stCondLst>
                    <p:cond delay="indefinite"/>
                  </p:stCondLst>
                </p:cTn>
                <p:tgtEl>
                  <p:spTgt spid="5"/>
                </p:tgtEl>
              </p:cMediaNode>
            </p:vide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5"/>
          <p:cNvSpPr txBox="1">
            <a:spLocks noGrp="1"/>
          </p:cNvSpPr>
          <p:nvPr>
            <p:ph type="ctrTitle"/>
          </p:nvPr>
        </p:nvSpPr>
        <p:spPr>
          <a:xfrm>
            <a:off x="895050" y="362100"/>
            <a:ext cx="3407592"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SOME OF THE GUESTS</a:t>
            </a:r>
            <a:endParaRPr dirty="0"/>
          </a:p>
        </p:txBody>
      </p:sp>
      <p:pic>
        <p:nvPicPr>
          <p:cNvPr id="30" name="Picture 29" descr="A person with a beard and mustache&#10;&#10;Description automatically generated with low confidence">
            <a:extLst>
              <a:ext uri="{FF2B5EF4-FFF2-40B4-BE49-F238E27FC236}">
                <a16:creationId xmlns:a16="http://schemas.microsoft.com/office/drawing/2014/main" id="{15C4CE6A-AE45-3043-A756-DE44854C7953}"/>
              </a:ext>
            </a:extLst>
          </p:cNvPr>
          <p:cNvPicPr>
            <a:picLocks noChangeAspect="1"/>
          </p:cNvPicPr>
          <p:nvPr/>
        </p:nvPicPr>
        <p:blipFill>
          <a:blip r:embed="rId3"/>
          <a:stretch>
            <a:fillRect/>
          </a:stretch>
        </p:blipFill>
        <p:spPr>
          <a:xfrm>
            <a:off x="2838394" y="1260401"/>
            <a:ext cx="1371600" cy="1371600"/>
          </a:xfrm>
          <a:prstGeom prst="rect">
            <a:avLst/>
          </a:prstGeom>
          <a:effectLst>
            <a:outerShdw blurRad="63500" sx="102000" sy="102000" algn="ctr" rotWithShape="0">
              <a:prstClr val="black">
                <a:alpha val="40000"/>
              </a:prstClr>
            </a:outerShdw>
          </a:effectLst>
        </p:spPr>
      </p:pic>
      <p:pic>
        <p:nvPicPr>
          <p:cNvPr id="34" name="Picture 33" descr="A picture containing text, person, person, outdoor&#10;&#10;Description automatically generated">
            <a:extLst>
              <a:ext uri="{FF2B5EF4-FFF2-40B4-BE49-F238E27FC236}">
                <a16:creationId xmlns:a16="http://schemas.microsoft.com/office/drawing/2014/main" id="{5FB0D86C-288E-AF43-B231-942D57E3FD59}"/>
              </a:ext>
            </a:extLst>
          </p:cNvPr>
          <p:cNvPicPr>
            <a:picLocks noChangeAspect="1"/>
          </p:cNvPicPr>
          <p:nvPr/>
        </p:nvPicPr>
        <p:blipFill>
          <a:blip r:embed="rId4"/>
          <a:stretch>
            <a:fillRect/>
          </a:stretch>
        </p:blipFill>
        <p:spPr>
          <a:xfrm>
            <a:off x="2838394" y="3197299"/>
            <a:ext cx="1371600" cy="1371600"/>
          </a:xfrm>
          <a:prstGeom prst="rect">
            <a:avLst/>
          </a:prstGeom>
          <a:effectLst>
            <a:outerShdw blurRad="63500" sx="102000" sy="102000" algn="ctr" rotWithShape="0">
              <a:prstClr val="black">
                <a:alpha val="40000"/>
              </a:prstClr>
            </a:outerShdw>
          </a:effectLst>
        </p:spPr>
      </p:pic>
      <p:pic>
        <p:nvPicPr>
          <p:cNvPr id="36" name="Picture 35" descr="A picture containing person&#10;&#10;Description automatically generated">
            <a:extLst>
              <a:ext uri="{FF2B5EF4-FFF2-40B4-BE49-F238E27FC236}">
                <a16:creationId xmlns:a16="http://schemas.microsoft.com/office/drawing/2014/main" id="{E988AE30-E126-D44E-ABDE-5C3CE2E0E21B}"/>
              </a:ext>
            </a:extLst>
          </p:cNvPr>
          <p:cNvPicPr>
            <a:picLocks noChangeAspect="1"/>
          </p:cNvPicPr>
          <p:nvPr/>
        </p:nvPicPr>
        <p:blipFill>
          <a:blip r:embed="rId5"/>
          <a:stretch>
            <a:fillRect/>
          </a:stretch>
        </p:blipFill>
        <p:spPr>
          <a:xfrm>
            <a:off x="685801" y="3197299"/>
            <a:ext cx="1371600" cy="1371600"/>
          </a:xfrm>
          <a:prstGeom prst="rect">
            <a:avLst/>
          </a:prstGeom>
          <a:effectLst>
            <a:outerShdw blurRad="63500" sx="102000" sy="102000" algn="ctr" rotWithShape="0">
              <a:prstClr val="black">
                <a:alpha val="40000"/>
              </a:prstClr>
            </a:outerShdw>
          </a:effectLst>
        </p:spPr>
      </p:pic>
      <p:pic>
        <p:nvPicPr>
          <p:cNvPr id="38" name="Picture 37" descr="A picture containing text, person, window&#10;&#10;Description automatically generated">
            <a:extLst>
              <a:ext uri="{FF2B5EF4-FFF2-40B4-BE49-F238E27FC236}">
                <a16:creationId xmlns:a16="http://schemas.microsoft.com/office/drawing/2014/main" id="{D00B78A0-3A74-6340-BBCD-5B8EDCCC2F72}"/>
              </a:ext>
            </a:extLst>
          </p:cNvPr>
          <p:cNvPicPr>
            <a:picLocks noChangeAspect="1"/>
          </p:cNvPicPr>
          <p:nvPr/>
        </p:nvPicPr>
        <p:blipFill>
          <a:blip r:embed="rId6"/>
          <a:stretch>
            <a:fillRect/>
          </a:stretch>
        </p:blipFill>
        <p:spPr>
          <a:xfrm>
            <a:off x="6966381" y="3197299"/>
            <a:ext cx="1371600" cy="1371600"/>
          </a:xfrm>
          <a:prstGeom prst="rect">
            <a:avLst/>
          </a:prstGeom>
          <a:effectLst>
            <a:outerShdw blurRad="63500" sx="102000" sy="102000" algn="ctr" rotWithShape="0">
              <a:prstClr val="black">
                <a:alpha val="40000"/>
              </a:prstClr>
            </a:outerShdw>
          </a:effectLst>
        </p:spPr>
      </p:pic>
      <p:pic>
        <p:nvPicPr>
          <p:cNvPr id="42" name="Picture 41" descr="A person wearing glasses and a tie&#10;&#10;Description automatically generated with medium confidence">
            <a:extLst>
              <a:ext uri="{FF2B5EF4-FFF2-40B4-BE49-F238E27FC236}">
                <a16:creationId xmlns:a16="http://schemas.microsoft.com/office/drawing/2014/main" id="{BAF63AAE-0086-3743-9A35-0B8C47882F03}"/>
              </a:ext>
            </a:extLst>
          </p:cNvPr>
          <p:cNvPicPr>
            <a:picLocks noChangeAspect="1"/>
          </p:cNvPicPr>
          <p:nvPr/>
        </p:nvPicPr>
        <p:blipFill>
          <a:blip r:embed="rId7"/>
          <a:stretch>
            <a:fillRect/>
          </a:stretch>
        </p:blipFill>
        <p:spPr>
          <a:xfrm>
            <a:off x="4960933" y="1260401"/>
            <a:ext cx="1371600" cy="1371600"/>
          </a:xfrm>
          <a:prstGeom prst="rect">
            <a:avLst/>
          </a:prstGeom>
          <a:effectLst>
            <a:outerShdw blurRad="63500" sx="102000" sy="102000" algn="ctr" rotWithShape="0">
              <a:prstClr val="black">
                <a:alpha val="40000"/>
              </a:prstClr>
            </a:outerShdw>
          </a:effectLst>
        </p:spPr>
      </p:pic>
      <p:pic>
        <p:nvPicPr>
          <p:cNvPr id="44" name="Picture 43" descr="A person smiling for the camera&#10;&#10;Description automatically generated with medium confidence">
            <a:extLst>
              <a:ext uri="{FF2B5EF4-FFF2-40B4-BE49-F238E27FC236}">
                <a16:creationId xmlns:a16="http://schemas.microsoft.com/office/drawing/2014/main" id="{0764A148-B16F-0B45-BD2E-9AC6F028931A}"/>
              </a:ext>
            </a:extLst>
          </p:cNvPr>
          <p:cNvPicPr>
            <a:picLocks noChangeAspect="1"/>
          </p:cNvPicPr>
          <p:nvPr/>
        </p:nvPicPr>
        <p:blipFill>
          <a:blip r:embed="rId8"/>
          <a:stretch>
            <a:fillRect/>
          </a:stretch>
        </p:blipFill>
        <p:spPr>
          <a:xfrm>
            <a:off x="4990987" y="3197299"/>
            <a:ext cx="1371600" cy="1371600"/>
          </a:xfrm>
          <a:prstGeom prst="rect">
            <a:avLst/>
          </a:prstGeom>
          <a:effectLst>
            <a:outerShdw blurRad="63500" sx="102000" sy="102000" algn="ctr" rotWithShape="0">
              <a:prstClr val="black">
                <a:alpha val="40000"/>
              </a:prstClr>
            </a:outerShdw>
          </a:effectLst>
        </p:spPr>
      </p:pic>
      <p:pic>
        <p:nvPicPr>
          <p:cNvPr id="46" name="Picture 45" descr="A person smiling at the camera&#10;&#10;Description automatically generated with medium confidence">
            <a:extLst>
              <a:ext uri="{FF2B5EF4-FFF2-40B4-BE49-F238E27FC236}">
                <a16:creationId xmlns:a16="http://schemas.microsoft.com/office/drawing/2014/main" id="{496271F2-1FDB-1141-AA84-0ACF0B6FD5BC}"/>
              </a:ext>
            </a:extLst>
          </p:cNvPr>
          <p:cNvPicPr>
            <a:picLocks noChangeAspect="1"/>
          </p:cNvPicPr>
          <p:nvPr/>
        </p:nvPicPr>
        <p:blipFill>
          <a:blip r:embed="rId9"/>
          <a:stretch>
            <a:fillRect/>
          </a:stretch>
        </p:blipFill>
        <p:spPr>
          <a:xfrm>
            <a:off x="6966381" y="1260401"/>
            <a:ext cx="1371600" cy="1371600"/>
          </a:xfrm>
          <a:prstGeom prst="rect">
            <a:avLst/>
          </a:prstGeom>
          <a:effectLst>
            <a:outerShdw blurRad="63500" sx="102000" sy="102000" algn="ctr" rotWithShape="0">
              <a:prstClr val="black">
                <a:alpha val="40000"/>
              </a:prstClr>
            </a:outerShdw>
          </a:effectLst>
        </p:spPr>
      </p:pic>
      <p:pic>
        <p:nvPicPr>
          <p:cNvPr id="3" name="Picture 2" descr="A picture containing text, outdoor&#10;&#10;Description automatically generated">
            <a:extLst>
              <a:ext uri="{FF2B5EF4-FFF2-40B4-BE49-F238E27FC236}">
                <a16:creationId xmlns:a16="http://schemas.microsoft.com/office/drawing/2014/main" id="{BAA62EC7-861E-034F-B67E-191CDAD5EEB2}"/>
              </a:ext>
            </a:extLst>
          </p:cNvPr>
          <p:cNvPicPr>
            <a:picLocks noChangeAspect="1"/>
          </p:cNvPicPr>
          <p:nvPr/>
        </p:nvPicPr>
        <p:blipFill>
          <a:blip r:embed="rId10"/>
          <a:stretch>
            <a:fillRect/>
          </a:stretch>
        </p:blipFill>
        <p:spPr>
          <a:xfrm>
            <a:off x="685801" y="1260401"/>
            <a:ext cx="1371600" cy="13716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555506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49"/>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CHALLENGES</a:t>
            </a:r>
            <a:endParaRPr dirty="0"/>
          </a:p>
        </p:txBody>
      </p:sp>
      <p:sp>
        <p:nvSpPr>
          <p:cNvPr id="553" name="Google Shape;553;p49"/>
          <p:cNvSpPr txBox="1">
            <a:spLocks noGrp="1"/>
          </p:cNvSpPr>
          <p:nvPr>
            <p:ph type="subTitle" idx="1"/>
          </p:nvPr>
        </p:nvSpPr>
        <p:spPr>
          <a:xfrm>
            <a:off x="895063" y="33106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Discovering</a:t>
            </a:r>
            <a:endParaRPr dirty="0"/>
          </a:p>
        </p:txBody>
      </p:sp>
      <p:sp>
        <p:nvSpPr>
          <p:cNvPr id="554" name="Google Shape;554;p49"/>
          <p:cNvSpPr txBox="1">
            <a:spLocks noGrp="1"/>
          </p:cNvSpPr>
          <p:nvPr>
            <p:ph type="subTitle" idx="2"/>
          </p:nvPr>
        </p:nvSpPr>
        <p:spPr>
          <a:xfrm>
            <a:off x="3433200" y="33106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Conversing</a:t>
            </a:r>
            <a:endParaRPr dirty="0"/>
          </a:p>
        </p:txBody>
      </p:sp>
      <p:sp>
        <p:nvSpPr>
          <p:cNvPr id="555" name="Google Shape;555;p49"/>
          <p:cNvSpPr txBox="1">
            <a:spLocks noGrp="1"/>
          </p:cNvSpPr>
          <p:nvPr>
            <p:ph type="subTitle" idx="3"/>
          </p:nvPr>
        </p:nvSpPr>
        <p:spPr>
          <a:xfrm>
            <a:off x="5971338" y="33106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Time Commitment</a:t>
            </a:r>
            <a:endParaRPr dirty="0"/>
          </a:p>
        </p:txBody>
      </p:sp>
      <p:sp>
        <p:nvSpPr>
          <p:cNvPr id="560" name="Google Shape;560;p49"/>
          <p:cNvSpPr/>
          <p:nvPr/>
        </p:nvSpPr>
        <p:spPr>
          <a:xfrm>
            <a:off x="1404011" y="1804708"/>
            <a:ext cx="1259749" cy="1259749"/>
          </a:xfrm>
          <a:prstGeom prst="donut">
            <a:avLst>
              <a:gd name="adj" fmla="val 8558"/>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9"/>
          <p:cNvSpPr/>
          <p:nvPr/>
        </p:nvSpPr>
        <p:spPr>
          <a:xfrm>
            <a:off x="3942126" y="1829808"/>
            <a:ext cx="1259749" cy="1259749"/>
          </a:xfrm>
          <a:prstGeom prst="donut">
            <a:avLst>
              <a:gd name="adj" fmla="val 8558"/>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9"/>
          <p:cNvSpPr/>
          <p:nvPr/>
        </p:nvSpPr>
        <p:spPr>
          <a:xfrm>
            <a:off x="6480251" y="1804708"/>
            <a:ext cx="1259749" cy="1259749"/>
          </a:xfrm>
          <a:prstGeom prst="donut">
            <a:avLst>
              <a:gd name="adj" fmla="val 8558"/>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 name="Google Shape;10978;p69">
            <a:extLst>
              <a:ext uri="{FF2B5EF4-FFF2-40B4-BE49-F238E27FC236}">
                <a16:creationId xmlns:a16="http://schemas.microsoft.com/office/drawing/2014/main" id="{F09F960F-75AE-5D43-A363-449975720737}"/>
              </a:ext>
            </a:extLst>
          </p:cNvPr>
          <p:cNvGrpSpPr/>
          <p:nvPr/>
        </p:nvGrpSpPr>
        <p:grpSpPr>
          <a:xfrm>
            <a:off x="1734635" y="2138541"/>
            <a:ext cx="598456" cy="572526"/>
            <a:chOff x="3950316" y="3820307"/>
            <a:chExt cx="369805" cy="353782"/>
          </a:xfrm>
          <a:solidFill>
            <a:schemeClr val="accent6"/>
          </a:solidFill>
        </p:grpSpPr>
        <p:sp>
          <p:nvSpPr>
            <p:cNvPr id="19" name="Google Shape;10979;p69">
              <a:extLst>
                <a:ext uri="{FF2B5EF4-FFF2-40B4-BE49-F238E27FC236}">
                  <a16:creationId xmlns:a16="http://schemas.microsoft.com/office/drawing/2014/main" id="{60374E68-97DC-8E46-8D8E-686B99CCF1FE}"/>
                </a:ext>
              </a:extLst>
            </p:cNvPr>
            <p:cNvSpPr/>
            <p:nvPr/>
          </p:nvSpPr>
          <p:spPr>
            <a:xfrm>
              <a:off x="4040561" y="3880991"/>
              <a:ext cx="99802" cy="28383"/>
            </a:xfrm>
            <a:custGeom>
              <a:avLst/>
              <a:gdLst/>
              <a:ahLst/>
              <a:cxnLst/>
              <a:rect l="l" t="t" r="r" b="b"/>
              <a:pathLst>
                <a:path w="3133" h="891" extrusionOk="0">
                  <a:moveTo>
                    <a:pt x="1572" y="1"/>
                  </a:moveTo>
                  <a:cubicBezTo>
                    <a:pt x="1001" y="1"/>
                    <a:pt x="465" y="227"/>
                    <a:pt x="60" y="632"/>
                  </a:cubicBezTo>
                  <a:cubicBezTo>
                    <a:pt x="1" y="691"/>
                    <a:pt x="1" y="787"/>
                    <a:pt x="60" y="846"/>
                  </a:cubicBezTo>
                  <a:cubicBezTo>
                    <a:pt x="84" y="876"/>
                    <a:pt x="123" y="891"/>
                    <a:pt x="165" y="891"/>
                  </a:cubicBezTo>
                  <a:cubicBezTo>
                    <a:pt x="206" y="891"/>
                    <a:pt x="251" y="876"/>
                    <a:pt x="287" y="846"/>
                  </a:cubicBezTo>
                  <a:cubicBezTo>
                    <a:pt x="632" y="513"/>
                    <a:pt x="1072" y="310"/>
                    <a:pt x="1572" y="310"/>
                  </a:cubicBezTo>
                  <a:cubicBezTo>
                    <a:pt x="2061" y="310"/>
                    <a:pt x="2501" y="513"/>
                    <a:pt x="2846" y="846"/>
                  </a:cubicBezTo>
                  <a:cubicBezTo>
                    <a:pt x="2876" y="876"/>
                    <a:pt x="2918" y="891"/>
                    <a:pt x="2960" y="891"/>
                  </a:cubicBezTo>
                  <a:cubicBezTo>
                    <a:pt x="3001" y="891"/>
                    <a:pt x="3043" y="876"/>
                    <a:pt x="3073" y="846"/>
                  </a:cubicBezTo>
                  <a:cubicBezTo>
                    <a:pt x="3132" y="787"/>
                    <a:pt x="3132" y="691"/>
                    <a:pt x="3073" y="632"/>
                  </a:cubicBezTo>
                  <a:cubicBezTo>
                    <a:pt x="2668" y="227"/>
                    <a:pt x="2132" y="1"/>
                    <a:pt x="15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0980;p69">
              <a:extLst>
                <a:ext uri="{FF2B5EF4-FFF2-40B4-BE49-F238E27FC236}">
                  <a16:creationId xmlns:a16="http://schemas.microsoft.com/office/drawing/2014/main" id="{DA9FF581-88A6-A248-969E-B9499B486F26}"/>
                </a:ext>
              </a:extLst>
            </p:cNvPr>
            <p:cNvSpPr/>
            <p:nvPr/>
          </p:nvSpPr>
          <p:spPr>
            <a:xfrm>
              <a:off x="3950316" y="3820307"/>
              <a:ext cx="369805" cy="353782"/>
            </a:xfrm>
            <a:custGeom>
              <a:avLst/>
              <a:gdLst/>
              <a:ahLst/>
              <a:cxnLst/>
              <a:rect l="l" t="t" r="r" b="b"/>
              <a:pathLst>
                <a:path w="11609" h="11106" extrusionOk="0">
                  <a:moveTo>
                    <a:pt x="7358" y="6728"/>
                  </a:moveTo>
                  <a:lnTo>
                    <a:pt x="7799" y="7156"/>
                  </a:lnTo>
                  <a:lnTo>
                    <a:pt x="7513" y="7442"/>
                  </a:lnTo>
                  <a:lnTo>
                    <a:pt x="7084" y="7014"/>
                  </a:lnTo>
                  <a:cubicBezTo>
                    <a:pt x="7180" y="6918"/>
                    <a:pt x="7275" y="6835"/>
                    <a:pt x="7358" y="6728"/>
                  </a:cubicBezTo>
                  <a:close/>
                  <a:moveTo>
                    <a:pt x="4395" y="358"/>
                  </a:moveTo>
                  <a:cubicBezTo>
                    <a:pt x="5337" y="358"/>
                    <a:pt x="6281" y="715"/>
                    <a:pt x="7001" y="1429"/>
                  </a:cubicBezTo>
                  <a:cubicBezTo>
                    <a:pt x="8370" y="2799"/>
                    <a:pt x="8430" y="4942"/>
                    <a:pt x="7239" y="6382"/>
                  </a:cubicBezTo>
                  <a:cubicBezTo>
                    <a:pt x="7096" y="6561"/>
                    <a:pt x="6930" y="6728"/>
                    <a:pt x="6763" y="6859"/>
                  </a:cubicBezTo>
                  <a:cubicBezTo>
                    <a:pt x="6075" y="7434"/>
                    <a:pt x="5230" y="7723"/>
                    <a:pt x="4386" y="7723"/>
                  </a:cubicBezTo>
                  <a:cubicBezTo>
                    <a:pt x="3448" y="7723"/>
                    <a:pt x="2513" y="7365"/>
                    <a:pt x="1798" y="6644"/>
                  </a:cubicBezTo>
                  <a:cubicBezTo>
                    <a:pt x="357" y="5192"/>
                    <a:pt x="357" y="2870"/>
                    <a:pt x="1798" y="1429"/>
                  </a:cubicBezTo>
                  <a:cubicBezTo>
                    <a:pt x="2512" y="715"/>
                    <a:pt x="3453" y="358"/>
                    <a:pt x="4395" y="358"/>
                  </a:cubicBezTo>
                  <a:close/>
                  <a:moveTo>
                    <a:pt x="8226" y="7228"/>
                  </a:moveTo>
                  <a:cubicBezTo>
                    <a:pt x="8260" y="7228"/>
                    <a:pt x="8293" y="7240"/>
                    <a:pt x="8311" y="7264"/>
                  </a:cubicBezTo>
                  <a:lnTo>
                    <a:pt x="8763" y="7668"/>
                  </a:lnTo>
                  <a:lnTo>
                    <a:pt x="8001" y="8430"/>
                  </a:lnTo>
                  <a:lnTo>
                    <a:pt x="7620" y="7966"/>
                  </a:lnTo>
                  <a:cubicBezTo>
                    <a:pt x="7573" y="7918"/>
                    <a:pt x="7573" y="7835"/>
                    <a:pt x="7620" y="7787"/>
                  </a:cubicBezTo>
                  <a:lnTo>
                    <a:pt x="8132" y="7264"/>
                  </a:lnTo>
                  <a:cubicBezTo>
                    <a:pt x="8156" y="7240"/>
                    <a:pt x="8192" y="7228"/>
                    <a:pt x="8226" y="7228"/>
                  </a:cubicBezTo>
                  <a:close/>
                  <a:moveTo>
                    <a:pt x="9013" y="7871"/>
                  </a:moveTo>
                  <a:lnTo>
                    <a:pt x="10871" y="9514"/>
                  </a:lnTo>
                  <a:cubicBezTo>
                    <a:pt x="11192" y="9800"/>
                    <a:pt x="11204" y="10276"/>
                    <a:pt x="10906" y="10573"/>
                  </a:cubicBezTo>
                  <a:cubicBezTo>
                    <a:pt x="10765" y="10715"/>
                    <a:pt x="10580" y="10784"/>
                    <a:pt x="10396" y="10784"/>
                  </a:cubicBezTo>
                  <a:cubicBezTo>
                    <a:pt x="10193" y="10784"/>
                    <a:pt x="9990" y="10700"/>
                    <a:pt x="9847" y="10538"/>
                  </a:cubicBezTo>
                  <a:lnTo>
                    <a:pt x="8227" y="8668"/>
                  </a:lnTo>
                  <a:lnTo>
                    <a:pt x="9013" y="7871"/>
                  </a:lnTo>
                  <a:close/>
                  <a:moveTo>
                    <a:pt x="4423" y="1"/>
                  </a:moveTo>
                  <a:cubicBezTo>
                    <a:pt x="3396" y="1"/>
                    <a:pt x="2370" y="394"/>
                    <a:pt x="1584" y="1179"/>
                  </a:cubicBezTo>
                  <a:cubicBezTo>
                    <a:pt x="0" y="2775"/>
                    <a:pt x="0" y="5299"/>
                    <a:pt x="1560" y="6883"/>
                  </a:cubicBezTo>
                  <a:cubicBezTo>
                    <a:pt x="2340" y="7663"/>
                    <a:pt x="3364" y="8052"/>
                    <a:pt x="4389" y="8052"/>
                  </a:cubicBezTo>
                  <a:cubicBezTo>
                    <a:pt x="5257" y="8052"/>
                    <a:pt x="6126" y="7773"/>
                    <a:pt x="6846" y="7216"/>
                  </a:cubicBezTo>
                  <a:lnTo>
                    <a:pt x="7323" y="7692"/>
                  </a:lnTo>
                  <a:cubicBezTo>
                    <a:pt x="7239" y="7859"/>
                    <a:pt x="7263" y="8049"/>
                    <a:pt x="7394" y="8180"/>
                  </a:cubicBezTo>
                  <a:lnTo>
                    <a:pt x="9644" y="10752"/>
                  </a:lnTo>
                  <a:cubicBezTo>
                    <a:pt x="9847" y="10986"/>
                    <a:pt x="10133" y="11105"/>
                    <a:pt x="10421" y="11105"/>
                  </a:cubicBezTo>
                  <a:cubicBezTo>
                    <a:pt x="10690" y="11105"/>
                    <a:pt x="10961" y="11001"/>
                    <a:pt x="11168" y="10788"/>
                  </a:cubicBezTo>
                  <a:cubicBezTo>
                    <a:pt x="11609" y="10359"/>
                    <a:pt x="11573" y="9657"/>
                    <a:pt x="11133" y="9264"/>
                  </a:cubicBezTo>
                  <a:lnTo>
                    <a:pt x="8573" y="7014"/>
                  </a:lnTo>
                  <a:cubicBezTo>
                    <a:pt x="8483" y="6939"/>
                    <a:pt x="8369" y="6897"/>
                    <a:pt x="8259" y="6897"/>
                  </a:cubicBezTo>
                  <a:cubicBezTo>
                    <a:pt x="8194" y="6897"/>
                    <a:pt x="8130" y="6911"/>
                    <a:pt x="8073" y="6942"/>
                  </a:cubicBezTo>
                  <a:lnTo>
                    <a:pt x="7596" y="6454"/>
                  </a:lnTo>
                  <a:cubicBezTo>
                    <a:pt x="8811" y="4894"/>
                    <a:pt x="8704" y="2632"/>
                    <a:pt x="7263" y="1179"/>
                  </a:cubicBezTo>
                  <a:cubicBezTo>
                    <a:pt x="6477" y="394"/>
                    <a:pt x="5450" y="1"/>
                    <a:pt x="442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0981;p69">
              <a:extLst>
                <a:ext uri="{FF2B5EF4-FFF2-40B4-BE49-F238E27FC236}">
                  <a16:creationId xmlns:a16="http://schemas.microsoft.com/office/drawing/2014/main" id="{6345CA45-227E-734A-83F2-03F7D9208945}"/>
                </a:ext>
              </a:extLst>
            </p:cNvPr>
            <p:cNvSpPr/>
            <p:nvPr/>
          </p:nvSpPr>
          <p:spPr>
            <a:xfrm>
              <a:off x="4098219" y="3850602"/>
              <a:ext cx="101299" cy="195781"/>
            </a:xfrm>
            <a:custGeom>
              <a:avLst/>
              <a:gdLst/>
              <a:ahLst/>
              <a:cxnLst/>
              <a:rect l="l" t="t" r="r" b="b"/>
              <a:pathLst>
                <a:path w="3180" h="6146" extrusionOk="0">
                  <a:moveTo>
                    <a:pt x="194" y="1"/>
                  </a:moveTo>
                  <a:cubicBezTo>
                    <a:pt x="120" y="1"/>
                    <a:pt x="58" y="57"/>
                    <a:pt x="36" y="133"/>
                  </a:cubicBezTo>
                  <a:cubicBezTo>
                    <a:pt x="24" y="228"/>
                    <a:pt x="84" y="300"/>
                    <a:pt x="179" y="312"/>
                  </a:cubicBezTo>
                  <a:cubicBezTo>
                    <a:pt x="775" y="407"/>
                    <a:pt x="1322" y="669"/>
                    <a:pt x="1739" y="1110"/>
                  </a:cubicBezTo>
                  <a:cubicBezTo>
                    <a:pt x="2822" y="2193"/>
                    <a:pt x="2822" y="3967"/>
                    <a:pt x="1739" y="5050"/>
                  </a:cubicBezTo>
                  <a:cubicBezTo>
                    <a:pt x="1286" y="5479"/>
                    <a:pt x="739" y="5765"/>
                    <a:pt x="143" y="5836"/>
                  </a:cubicBezTo>
                  <a:cubicBezTo>
                    <a:pt x="60" y="5848"/>
                    <a:pt x="1" y="5932"/>
                    <a:pt x="13" y="6015"/>
                  </a:cubicBezTo>
                  <a:cubicBezTo>
                    <a:pt x="24" y="6086"/>
                    <a:pt x="84" y="6146"/>
                    <a:pt x="179" y="6146"/>
                  </a:cubicBezTo>
                  <a:lnTo>
                    <a:pt x="203" y="6146"/>
                  </a:lnTo>
                  <a:cubicBezTo>
                    <a:pt x="870" y="6063"/>
                    <a:pt x="1489" y="5753"/>
                    <a:pt x="1977" y="5277"/>
                  </a:cubicBezTo>
                  <a:cubicBezTo>
                    <a:pt x="3180" y="4062"/>
                    <a:pt x="3180" y="2086"/>
                    <a:pt x="1977" y="883"/>
                  </a:cubicBezTo>
                  <a:cubicBezTo>
                    <a:pt x="1501" y="407"/>
                    <a:pt x="894" y="97"/>
                    <a:pt x="215" y="2"/>
                  </a:cubicBezTo>
                  <a:cubicBezTo>
                    <a:pt x="208" y="1"/>
                    <a:pt x="201" y="1"/>
                    <a:pt x="19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0982;p69">
              <a:extLst>
                <a:ext uri="{FF2B5EF4-FFF2-40B4-BE49-F238E27FC236}">
                  <a16:creationId xmlns:a16="http://schemas.microsoft.com/office/drawing/2014/main" id="{35F71297-E459-CF4B-9D14-04EFA654202E}"/>
                </a:ext>
              </a:extLst>
            </p:cNvPr>
            <p:cNvSpPr/>
            <p:nvPr/>
          </p:nvSpPr>
          <p:spPr>
            <a:xfrm>
              <a:off x="3981789" y="3849136"/>
              <a:ext cx="103178" cy="198011"/>
            </a:xfrm>
            <a:custGeom>
              <a:avLst/>
              <a:gdLst/>
              <a:ahLst/>
              <a:cxnLst/>
              <a:rect l="l" t="t" r="r" b="b"/>
              <a:pathLst>
                <a:path w="3239" h="6216" extrusionOk="0">
                  <a:moveTo>
                    <a:pt x="3036" y="1"/>
                  </a:moveTo>
                  <a:cubicBezTo>
                    <a:pt x="2346" y="120"/>
                    <a:pt x="1703" y="441"/>
                    <a:pt x="1215" y="929"/>
                  </a:cubicBezTo>
                  <a:cubicBezTo>
                    <a:pt x="0" y="2132"/>
                    <a:pt x="0" y="4108"/>
                    <a:pt x="1215" y="5323"/>
                  </a:cubicBezTo>
                  <a:cubicBezTo>
                    <a:pt x="1715" y="5823"/>
                    <a:pt x="2346" y="6120"/>
                    <a:pt x="3036" y="6216"/>
                  </a:cubicBezTo>
                  <a:lnTo>
                    <a:pt x="3060" y="6216"/>
                  </a:lnTo>
                  <a:cubicBezTo>
                    <a:pt x="3132" y="6216"/>
                    <a:pt x="3203" y="6156"/>
                    <a:pt x="3215" y="6061"/>
                  </a:cubicBezTo>
                  <a:cubicBezTo>
                    <a:pt x="3239" y="5978"/>
                    <a:pt x="3156" y="5894"/>
                    <a:pt x="3072" y="5882"/>
                  </a:cubicBezTo>
                  <a:cubicBezTo>
                    <a:pt x="2441" y="5811"/>
                    <a:pt x="1882" y="5537"/>
                    <a:pt x="1429" y="5085"/>
                  </a:cubicBezTo>
                  <a:cubicBezTo>
                    <a:pt x="346" y="3989"/>
                    <a:pt x="346" y="2215"/>
                    <a:pt x="1429" y="1132"/>
                  </a:cubicBezTo>
                  <a:cubicBezTo>
                    <a:pt x="1882" y="691"/>
                    <a:pt x="2441" y="405"/>
                    <a:pt x="3072" y="334"/>
                  </a:cubicBezTo>
                  <a:cubicBezTo>
                    <a:pt x="3156" y="322"/>
                    <a:pt x="3215" y="239"/>
                    <a:pt x="3215" y="155"/>
                  </a:cubicBezTo>
                  <a:cubicBezTo>
                    <a:pt x="3203" y="60"/>
                    <a:pt x="3132" y="1"/>
                    <a:pt x="303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oogle Shape;11224;p69">
            <a:extLst>
              <a:ext uri="{FF2B5EF4-FFF2-40B4-BE49-F238E27FC236}">
                <a16:creationId xmlns:a16="http://schemas.microsoft.com/office/drawing/2014/main" id="{525BA513-B0AB-4941-AFB6-C01839787CBA}"/>
              </a:ext>
            </a:extLst>
          </p:cNvPr>
          <p:cNvGrpSpPr/>
          <p:nvPr/>
        </p:nvGrpSpPr>
        <p:grpSpPr>
          <a:xfrm>
            <a:off x="4269008" y="2173350"/>
            <a:ext cx="605983" cy="604635"/>
            <a:chOff x="1745217" y="1515471"/>
            <a:chExt cx="343269" cy="342505"/>
          </a:xfrm>
          <a:solidFill>
            <a:schemeClr val="accent6"/>
          </a:solidFill>
        </p:grpSpPr>
        <p:sp>
          <p:nvSpPr>
            <p:cNvPr id="24" name="Google Shape;11225;p69">
              <a:extLst>
                <a:ext uri="{FF2B5EF4-FFF2-40B4-BE49-F238E27FC236}">
                  <a16:creationId xmlns:a16="http://schemas.microsoft.com/office/drawing/2014/main" id="{3FB674F7-41AC-CB41-B87D-3817FE9F6385}"/>
                </a:ext>
              </a:extLst>
            </p:cNvPr>
            <p:cNvSpPr/>
            <p:nvPr/>
          </p:nvSpPr>
          <p:spPr>
            <a:xfrm>
              <a:off x="1854448" y="1647096"/>
              <a:ext cx="22012" cy="21630"/>
            </a:xfrm>
            <a:custGeom>
              <a:avLst/>
              <a:gdLst/>
              <a:ahLst/>
              <a:cxnLst/>
              <a:rect l="l" t="t" r="r" b="b"/>
              <a:pathLst>
                <a:path w="691" h="679" extrusionOk="0">
                  <a:moveTo>
                    <a:pt x="346" y="0"/>
                  </a:moveTo>
                  <a:cubicBezTo>
                    <a:pt x="155" y="0"/>
                    <a:pt x="0" y="155"/>
                    <a:pt x="0" y="345"/>
                  </a:cubicBezTo>
                  <a:cubicBezTo>
                    <a:pt x="0" y="536"/>
                    <a:pt x="155" y="679"/>
                    <a:pt x="346" y="679"/>
                  </a:cubicBezTo>
                  <a:cubicBezTo>
                    <a:pt x="536" y="679"/>
                    <a:pt x="691" y="536"/>
                    <a:pt x="691" y="345"/>
                  </a:cubicBezTo>
                  <a:cubicBezTo>
                    <a:pt x="691" y="155"/>
                    <a:pt x="536" y="0"/>
                    <a:pt x="34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226;p69">
              <a:extLst>
                <a:ext uri="{FF2B5EF4-FFF2-40B4-BE49-F238E27FC236}">
                  <a16:creationId xmlns:a16="http://schemas.microsoft.com/office/drawing/2014/main" id="{3213DE42-F9C4-BC43-BCEC-2E85170E2CD2}"/>
                </a:ext>
              </a:extLst>
            </p:cNvPr>
            <p:cNvSpPr/>
            <p:nvPr/>
          </p:nvSpPr>
          <p:spPr>
            <a:xfrm>
              <a:off x="1906021" y="1647096"/>
              <a:ext cx="21661" cy="21630"/>
            </a:xfrm>
            <a:custGeom>
              <a:avLst/>
              <a:gdLst/>
              <a:ahLst/>
              <a:cxnLst/>
              <a:rect l="l" t="t" r="r" b="b"/>
              <a:pathLst>
                <a:path w="680" h="679" extrusionOk="0">
                  <a:moveTo>
                    <a:pt x="334" y="0"/>
                  </a:moveTo>
                  <a:cubicBezTo>
                    <a:pt x="143" y="0"/>
                    <a:pt x="0" y="155"/>
                    <a:pt x="0" y="345"/>
                  </a:cubicBezTo>
                  <a:cubicBezTo>
                    <a:pt x="0" y="536"/>
                    <a:pt x="143" y="679"/>
                    <a:pt x="334" y="679"/>
                  </a:cubicBezTo>
                  <a:cubicBezTo>
                    <a:pt x="524" y="679"/>
                    <a:pt x="679" y="536"/>
                    <a:pt x="679" y="345"/>
                  </a:cubicBezTo>
                  <a:cubicBezTo>
                    <a:pt x="679" y="155"/>
                    <a:pt x="524"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227;p69">
              <a:extLst>
                <a:ext uri="{FF2B5EF4-FFF2-40B4-BE49-F238E27FC236}">
                  <a16:creationId xmlns:a16="http://schemas.microsoft.com/office/drawing/2014/main" id="{1ED2807B-5149-BA49-98A9-465773F6A148}"/>
                </a:ext>
              </a:extLst>
            </p:cNvPr>
            <p:cNvSpPr/>
            <p:nvPr/>
          </p:nvSpPr>
          <p:spPr>
            <a:xfrm>
              <a:off x="1956830" y="1647096"/>
              <a:ext cx="22044" cy="21630"/>
            </a:xfrm>
            <a:custGeom>
              <a:avLst/>
              <a:gdLst/>
              <a:ahLst/>
              <a:cxnLst/>
              <a:rect l="l" t="t" r="r" b="b"/>
              <a:pathLst>
                <a:path w="692" h="679" extrusionOk="0">
                  <a:moveTo>
                    <a:pt x="346" y="0"/>
                  </a:moveTo>
                  <a:cubicBezTo>
                    <a:pt x="156" y="0"/>
                    <a:pt x="1" y="155"/>
                    <a:pt x="1" y="345"/>
                  </a:cubicBezTo>
                  <a:cubicBezTo>
                    <a:pt x="1" y="536"/>
                    <a:pt x="156" y="679"/>
                    <a:pt x="346" y="679"/>
                  </a:cubicBezTo>
                  <a:cubicBezTo>
                    <a:pt x="537" y="679"/>
                    <a:pt x="691" y="536"/>
                    <a:pt x="691" y="345"/>
                  </a:cubicBezTo>
                  <a:cubicBezTo>
                    <a:pt x="691" y="155"/>
                    <a:pt x="537" y="0"/>
                    <a:pt x="34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228;p69">
              <a:extLst>
                <a:ext uri="{FF2B5EF4-FFF2-40B4-BE49-F238E27FC236}">
                  <a16:creationId xmlns:a16="http://schemas.microsoft.com/office/drawing/2014/main" id="{3EE23058-6E07-6D40-98B2-B6DAAD2D045A}"/>
                </a:ext>
              </a:extLst>
            </p:cNvPr>
            <p:cNvSpPr/>
            <p:nvPr/>
          </p:nvSpPr>
          <p:spPr>
            <a:xfrm>
              <a:off x="1745217" y="1515471"/>
              <a:ext cx="343269" cy="342505"/>
            </a:xfrm>
            <a:custGeom>
              <a:avLst/>
              <a:gdLst/>
              <a:ahLst/>
              <a:cxnLst/>
              <a:rect l="l" t="t" r="r" b="b"/>
              <a:pathLst>
                <a:path w="10776" h="10752" extrusionOk="0">
                  <a:moveTo>
                    <a:pt x="5382" y="1"/>
                  </a:moveTo>
                  <a:cubicBezTo>
                    <a:pt x="3953" y="1"/>
                    <a:pt x="2608" y="453"/>
                    <a:pt x="1596" y="1286"/>
                  </a:cubicBezTo>
                  <a:cubicBezTo>
                    <a:pt x="560" y="2144"/>
                    <a:pt x="0" y="3251"/>
                    <a:pt x="0" y="4465"/>
                  </a:cubicBezTo>
                  <a:cubicBezTo>
                    <a:pt x="0" y="5513"/>
                    <a:pt x="465" y="6561"/>
                    <a:pt x="1274" y="7359"/>
                  </a:cubicBezTo>
                  <a:cubicBezTo>
                    <a:pt x="2072" y="8121"/>
                    <a:pt x="3120" y="8645"/>
                    <a:pt x="4298" y="8835"/>
                  </a:cubicBezTo>
                  <a:cubicBezTo>
                    <a:pt x="4310" y="9442"/>
                    <a:pt x="4108" y="10014"/>
                    <a:pt x="3703" y="10478"/>
                  </a:cubicBezTo>
                  <a:cubicBezTo>
                    <a:pt x="3655" y="10514"/>
                    <a:pt x="3644" y="10597"/>
                    <a:pt x="3679" y="10657"/>
                  </a:cubicBezTo>
                  <a:cubicBezTo>
                    <a:pt x="3703" y="10704"/>
                    <a:pt x="3763" y="10752"/>
                    <a:pt x="3834" y="10752"/>
                  </a:cubicBezTo>
                  <a:cubicBezTo>
                    <a:pt x="5025" y="10752"/>
                    <a:pt x="6084" y="9966"/>
                    <a:pt x="6442" y="8835"/>
                  </a:cubicBezTo>
                  <a:cubicBezTo>
                    <a:pt x="7406" y="8668"/>
                    <a:pt x="8287" y="8299"/>
                    <a:pt x="9013" y="7752"/>
                  </a:cubicBezTo>
                  <a:cubicBezTo>
                    <a:pt x="9097" y="7692"/>
                    <a:pt x="9109" y="7585"/>
                    <a:pt x="9049" y="7513"/>
                  </a:cubicBezTo>
                  <a:cubicBezTo>
                    <a:pt x="9014" y="7465"/>
                    <a:pt x="8963" y="7441"/>
                    <a:pt x="8913" y="7441"/>
                  </a:cubicBezTo>
                  <a:cubicBezTo>
                    <a:pt x="8877" y="7441"/>
                    <a:pt x="8841" y="7453"/>
                    <a:pt x="8811" y="7478"/>
                  </a:cubicBezTo>
                  <a:cubicBezTo>
                    <a:pt x="8096" y="8014"/>
                    <a:pt x="7215" y="8371"/>
                    <a:pt x="6275" y="8502"/>
                  </a:cubicBezTo>
                  <a:cubicBezTo>
                    <a:pt x="6203" y="8525"/>
                    <a:pt x="6156" y="8561"/>
                    <a:pt x="6132" y="8621"/>
                  </a:cubicBezTo>
                  <a:cubicBezTo>
                    <a:pt x="5894" y="9549"/>
                    <a:pt x="5120" y="10216"/>
                    <a:pt x="4215" y="10371"/>
                  </a:cubicBezTo>
                  <a:cubicBezTo>
                    <a:pt x="4537" y="9859"/>
                    <a:pt x="4703" y="9264"/>
                    <a:pt x="4644" y="8656"/>
                  </a:cubicBezTo>
                  <a:cubicBezTo>
                    <a:pt x="4644" y="8585"/>
                    <a:pt x="4572" y="8502"/>
                    <a:pt x="4489" y="8490"/>
                  </a:cubicBezTo>
                  <a:cubicBezTo>
                    <a:pt x="2084" y="8144"/>
                    <a:pt x="346" y="6442"/>
                    <a:pt x="346" y="4430"/>
                  </a:cubicBezTo>
                  <a:cubicBezTo>
                    <a:pt x="346" y="2156"/>
                    <a:pt x="2608" y="310"/>
                    <a:pt x="5382" y="310"/>
                  </a:cubicBezTo>
                  <a:cubicBezTo>
                    <a:pt x="8168" y="310"/>
                    <a:pt x="10430" y="2156"/>
                    <a:pt x="10430" y="4430"/>
                  </a:cubicBezTo>
                  <a:cubicBezTo>
                    <a:pt x="10430" y="5370"/>
                    <a:pt x="10025" y="6287"/>
                    <a:pt x="9311" y="7013"/>
                  </a:cubicBezTo>
                  <a:cubicBezTo>
                    <a:pt x="9251" y="7097"/>
                    <a:pt x="9251" y="7192"/>
                    <a:pt x="9311" y="7252"/>
                  </a:cubicBezTo>
                  <a:cubicBezTo>
                    <a:pt x="9353" y="7281"/>
                    <a:pt x="9397" y="7296"/>
                    <a:pt x="9439" y="7296"/>
                  </a:cubicBezTo>
                  <a:cubicBezTo>
                    <a:pt x="9481" y="7296"/>
                    <a:pt x="9519" y="7281"/>
                    <a:pt x="9549" y="7252"/>
                  </a:cubicBezTo>
                  <a:cubicBezTo>
                    <a:pt x="10347" y="6466"/>
                    <a:pt x="10775" y="5454"/>
                    <a:pt x="10775" y="4430"/>
                  </a:cubicBezTo>
                  <a:cubicBezTo>
                    <a:pt x="10775" y="3263"/>
                    <a:pt x="10204" y="2144"/>
                    <a:pt x="9180" y="1286"/>
                  </a:cubicBezTo>
                  <a:cubicBezTo>
                    <a:pt x="8168" y="453"/>
                    <a:pt x="6811" y="1"/>
                    <a:pt x="53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10943;p69">
            <a:extLst>
              <a:ext uri="{FF2B5EF4-FFF2-40B4-BE49-F238E27FC236}">
                <a16:creationId xmlns:a16="http://schemas.microsoft.com/office/drawing/2014/main" id="{B234181E-2D7A-E443-B0A9-7877874A96DF}"/>
              </a:ext>
            </a:extLst>
          </p:cNvPr>
          <p:cNvGrpSpPr/>
          <p:nvPr/>
        </p:nvGrpSpPr>
        <p:grpSpPr>
          <a:xfrm>
            <a:off x="6947430" y="2116405"/>
            <a:ext cx="347695" cy="610418"/>
            <a:chOff x="2487439" y="4280740"/>
            <a:chExt cx="198775" cy="348972"/>
          </a:xfrm>
          <a:solidFill>
            <a:schemeClr val="accent6"/>
          </a:solidFill>
        </p:grpSpPr>
        <p:sp>
          <p:nvSpPr>
            <p:cNvPr id="31" name="Google Shape;10944;p69">
              <a:extLst>
                <a:ext uri="{FF2B5EF4-FFF2-40B4-BE49-F238E27FC236}">
                  <a16:creationId xmlns:a16="http://schemas.microsoft.com/office/drawing/2014/main" id="{AE39D402-8C4A-7B47-8571-34C3A95E7E8A}"/>
                </a:ext>
              </a:extLst>
            </p:cNvPr>
            <p:cNvSpPr/>
            <p:nvPr/>
          </p:nvSpPr>
          <p:spPr>
            <a:xfrm>
              <a:off x="2487439" y="4280740"/>
              <a:ext cx="198775" cy="348972"/>
            </a:xfrm>
            <a:custGeom>
              <a:avLst/>
              <a:gdLst/>
              <a:ahLst/>
              <a:cxnLst/>
              <a:rect l="l" t="t" r="r" b="b"/>
              <a:pathLst>
                <a:path w="6240" h="10955" extrusionOk="0">
                  <a:moveTo>
                    <a:pt x="5644" y="358"/>
                  </a:moveTo>
                  <a:lnTo>
                    <a:pt x="5644" y="2870"/>
                  </a:lnTo>
                  <a:cubicBezTo>
                    <a:pt x="5644" y="4001"/>
                    <a:pt x="4882" y="5013"/>
                    <a:pt x="3787" y="5311"/>
                  </a:cubicBezTo>
                  <a:cubicBezTo>
                    <a:pt x="3716" y="5323"/>
                    <a:pt x="3656" y="5406"/>
                    <a:pt x="3656" y="5478"/>
                  </a:cubicBezTo>
                  <a:cubicBezTo>
                    <a:pt x="3656" y="5549"/>
                    <a:pt x="3716" y="5621"/>
                    <a:pt x="3787" y="5644"/>
                  </a:cubicBezTo>
                  <a:cubicBezTo>
                    <a:pt x="4882" y="5942"/>
                    <a:pt x="5644" y="6954"/>
                    <a:pt x="5644" y="8085"/>
                  </a:cubicBezTo>
                  <a:lnTo>
                    <a:pt x="5644" y="10597"/>
                  </a:lnTo>
                  <a:lnTo>
                    <a:pt x="584" y="10597"/>
                  </a:lnTo>
                  <a:lnTo>
                    <a:pt x="584" y="8085"/>
                  </a:lnTo>
                  <a:cubicBezTo>
                    <a:pt x="584" y="6954"/>
                    <a:pt x="1346" y="5942"/>
                    <a:pt x="2442" y="5644"/>
                  </a:cubicBezTo>
                  <a:cubicBezTo>
                    <a:pt x="2525" y="5621"/>
                    <a:pt x="2573" y="5549"/>
                    <a:pt x="2573" y="5478"/>
                  </a:cubicBezTo>
                  <a:cubicBezTo>
                    <a:pt x="2573" y="5406"/>
                    <a:pt x="2525" y="5323"/>
                    <a:pt x="2442" y="5311"/>
                  </a:cubicBezTo>
                  <a:cubicBezTo>
                    <a:pt x="1346" y="5013"/>
                    <a:pt x="584" y="4001"/>
                    <a:pt x="584" y="2870"/>
                  </a:cubicBezTo>
                  <a:lnTo>
                    <a:pt x="584" y="358"/>
                  </a:lnTo>
                  <a:close/>
                  <a:moveTo>
                    <a:pt x="179" y="1"/>
                  </a:moveTo>
                  <a:cubicBezTo>
                    <a:pt x="84" y="1"/>
                    <a:pt x="1" y="72"/>
                    <a:pt x="1" y="179"/>
                  </a:cubicBezTo>
                  <a:cubicBezTo>
                    <a:pt x="1" y="287"/>
                    <a:pt x="84" y="358"/>
                    <a:pt x="179" y="358"/>
                  </a:cubicBezTo>
                  <a:lnTo>
                    <a:pt x="239" y="358"/>
                  </a:lnTo>
                  <a:lnTo>
                    <a:pt x="239" y="2870"/>
                  </a:lnTo>
                  <a:cubicBezTo>
                    <a:pt x="239" y="4001"/>
                    <a:pt x="894" y="5013"/>
                    <a:pt x="1894" y="5478"/>
                  </a:cubicBezTo>
                  <a:cubicBezTo>
                    <a:pt x="894" y="5942"/>
                    <a:pt x="239" y="6966"/>
                    <a:pt x="239" y="8085"/>
                  </a:cubicBezTo>
                  <a:lnTo>
                    <a:pt x="239" y="10597"/>
                  </a:lnTo>
                  <a:lnTo>
                    <a:pt x="179" y="10597"/>
                  </a:lnTo>
                  <a:cubicBezTo>
                    <a:pt x="84" y="10597"/>
                    <a:pt x="1" y="10669"/>
                    <a:pt x="1" y="10776"/>
                  </a:cubicBezTo>
                  <a:cubicBezTo>
                    <a:pt x="1" y="10883"/>
                    <a:pt x="84" y="10955"/>
                    <a:pt x="179" y="10955"/>
                  </a:cubicBezTo>
                  <a:lnTo>
                    <a:pt x="6061" y="10955"/>
                  </a:lnTo>
                  <a:cubicBezTo>
                    <a:pt x="6168" y="10955"/>
                    <a:pt x="6240" y="10883"/>
                    <a:pt x="6240" y="10776"/>
                  </a:cubicBezTo>
                  <a:cubicBezTo>
                    <a:pt x="6240" y="10669"/>
                    <a:pt x="6144" y="10597"/>
                    <a:pt x="6061" y="10597"/>
                  </a:cubicBezTo>
                  <a:lnTo>
                    <a:pt x="6002" y="10597"/>
                  </a:lnTo>
                  <a:lnTo>
                    <a:pt x="6002" y="8085"/>
                  </a:lnTo>
                  <a:cubicBezTo>
                    <a:pt x="6002" y="6954"/>
                    <a:pt x="5347" y="5942"/>
                    <a:pt x="4347" y="5478"/>
                  </a:cubicBezTo>
                  <a:cubicBezTo>
                    <a:pt x="5347" y="5013"/>
                    <a:pt x="6002" y="3989"/>
                    <a:pt x="6002" y="2870"/>
                  </a:cubicBezTo>
                  <a:lnTo>
                    <a:pt x="6002" y="358"/>
                  </a:lnTo>
                  <a:lnTo>
                    <a:pt x="6061" y="358"/>
                  </a:lnTo>
                  <a:cubicBezTo>
                    <a:pt x="6168" y="358"/>
                    <a:pt x="6240" y="287"/>
                    <a:pt x="6240" y="179"/>
                  </a:cubicBezTo>
                  <a:cubicBezTo>
                    <a:pt x="6240" y="72"/>
                    <a:pt x="6168" y="1"/>
                    <a:pt x="606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0945;p69">
              <a:extLst>
                <a:ext uri="{FF2B5EF4-FFF2-40B4-BE49-F238E27FC236}">
                  <a16:creationId xmlns:a16="http://schemas.microsoft.com/office/drawing/2014/main" id="{F36558F0-4621-5B44-8622-DB8670127969}"/>
                </a:ext>
              </a:extLst>
            </p:cNvPr>
            <p:cNvSpPr/>
            <p:nvPr/>
          </p:nvSpPr>
          <p:spPr>
            <a:xfrm>
              <a:off x="2516267" y="4511784"/>
              <a:ext cx="139620" cy="95565"/>
            </a:xfrm>
            <a:custGeom>
              <a:avLst/>
              <a:gdLst/>
              <a:ahLst/>
              <a:cxnLst/>
              <a:rect l="l" t="t" r="r" b="b"/>
              <a:pathLst>
                <a:path w="4383" h="3000" extrusionOk="0">
                  <a:moveTo>
                    <a:pt x="1670" y="0"/>
                  </a:moveTo>
                  <a:cubicBezTo>
                    <a:pt x="1650" y="0"/>
                    <a:pt x="1629" y="4"/>
                    <a:pt x="1608" y="11"/>
                  </a:cubicBezTo>
                  <a:cubicBezTo>
                    <a:pt x="679" y="261"/>
                    <a:pt x="1" y="1130"/>
                    <a:pt x="1" y="2106"/>
                  </a:cubicBezTo>
                  <a:lnTo>
                    <a:pt x="1" y="2821"/>
                  </a:lnTo>
                  <a:cubicBezTo>
                    <a:pt x="1" y="2928"/>
                    <a:pt x="84" y="2999"/>
                    <a:pt x="179" y="2999"/>
                  </a:cubicBezTo>
                  <a:lnTo>
                    <a:pt x="4192" y="2999"/>
                  </a:lnTo>
                  <a:cubicBezTo>
                    <a:pt x="4299" y="2999"/>
                    <a:pt x="4370" y="2928"/>
                    <a:pt x="4370" y="2821"/>
                  </a:cubicBezTo>
                  <a:lnTo>
                    <a:pt x="4370" y="2106"/>
                  </a:lnTo>
                  <a:cubicBezTo>
                    <a:pt x="4382" y="1130"/>
                    <a:pt x="3727" y="261"/>
                    <a:pt x="2787" y="11"/>
                  </a:cubicBezTo>
                  <a:cubicBezTo>
                    <a:pt x="2770" y="4"/>
                    <a:pt x="2752" y="0"/>
                    <a:pt x="2735" y="0"/>
                  </a:cubicBezTo>
                  <a:cubicBezTo>
                    <a:pt x="2663" y="0"/>
                    <a:pt x="2589" y="54"/>
                    <a:pt x="2560" y="130"/>
                  </a:cubicBezTo>
                  <a:cubicBezTo>
                    <a:pt x="2537" y="213"/>
                    <a:pt x="2596" y="320"/>
                    <a:pt x="2680" y="356"/>
                  </a:cubicBezTo>
                  <a:cubicBezTo>
                    <a:pt x="3477" y="570"/>
                    <a:pt x="4025" y="1285"/>
                    <a:pt x="4025" y="2106"/>
                  </a:cubicBezTo>
                  <a:lnTo>
                    <a:pt x="4025" y="2642"/>
                  </a:lnTo>
                  <a:lnTo>
                    <a:pt x="382" y="2642"/>
                  </a:lnTo>
                  <a:lnTo>
                    <a:pt x="382" y="2106"/>
                  </a:lnTo>
                  <a:cubicBezTo>
                    <a:pt x="382" y="1285"/>
                    <a:pt x="929" y="558"/>
                    <a:pt x="1715" y="356"/>
                  </a:cubicBezTo>
                  <a:cubicBezTo>
                    <a:pt x="1810" y="320"/>
                    <a:pt x="1870" y="237"/>
                    <a:pt x="1834" y="130"/>
                  </a:cubicBezTo>
                  <a:cubicBezTo>
                    <a:pt x="1815" y="54"/>
                    <a:pt x="1750" y="0"/>
                    <a:pt x="167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0946;p69">
              <a:extLst>
                <a:ext uri="{FF2B5EF4-FFF2-40B4-BE49-F238E27FC236}">
                  <a16:creationId xmlns:a16="http://schemas.microsoft.com/office/drawing/2014/main" id="{334D6960-7012-8C4A-AB12-AAF14439D214}"/>
                </a:ext>
              </a:extLst>
            </p:cNvPr>
            <p:cNvSpPr/>
            <p:nvPr/>
          </p:nvSpPr>
          <p:spPr>
            <a:xfrm>
              <a:off x="2518911" y="4385065"/>
              <a:ext cx="134683" cy="105090"/>
            </a:xfrm>
            <a:custGeom>
              <a:avLst/>
              <a:gdLst/>
              <a:ahLst/>
              <a:cxnLst/>
              <a:rect l="l" t="t" r="r" b="b"/>
              <a:pathLst>
                <a:path w="4228" h="3299" extrusionOk="0">
                  <a:moveTo>
                    <a:pt x="191" y="0"/>
                  </a:moveTo>
                  <a:cubicBezTo>
                    <a:pt x="132" y="0"/>
                    <a:pt x="84" y="24"/>
                    <a:pt x="49" y="72"/>
                  </a:cubicBezTo>
                  <a:cubicBezTo>
                    <a:pt x="13" y="119"/>
                    <a:pt x="1" y="179"/>
                    <a:pt x="13" y="238"/>
                  </a:cubicBezTo>
                  <a:cubicBezTo>
                    <a:pt x="239" y="953"/>
                    <a:pt x="799" y="1512"/>
                    <a:pt x="1513" y="1691"/>
                  </a:cubicBezTo>
                  <a:cubicBezTo>
                    <a:pt x="1632" y="1727"/>
                    <a:pt x="1751" y="1750"/>
                    <a:pt x="1918" y="1774"/>
                  </a:cubicBezTo>
                  <a:lnTo>
                    <a:pt x="1954" y="3120"/>
                  </a:lnTo>
                  <a:cubicBezTo>
                    <a:pt x="1954" y="3227"/>
                    <a:pt x="2025" y="3298"/>
                    <a:pt x="2132" y="3298"/>
                  </a:cubicBezTo>
                  <a:cubicBezTo>
                    <a:pt x="2227" y="3298"/>
                    <a:pt x="2311" y="3227"/>
                    <a:pt x="2311" y="3120"/>
                  </a:cubicBezTo>
                  <a:lnTo>
                    <a:pt x="2311" y="1774"/>
                  </a:lnTo>
                  <a:cubicBezTo>
                    <a:pt x="2466" y="1750"/>
                    <a:pt x="2585" y="1727"/>
                    <a:pt x="2704" y="1691"/>
                  </a:cubicBezTo>
                  <a:cubicBezTo>
                    <a:pt x="3418" y="1512"/>
                    <a:pt x="4001" y="953"/>
                    <a:pt x="4216" y="238"/>
                  </a:cubicBezTo>
                  <a:cubicBezTo>
                    <a:pt x="4228" y="179"/>
                    <a:pt x="4216" y="119"/>
                    <a:pt x="4180" y="72"/>
                  </a:cubicBezTo>
                  <a:cubicBezTo>
                    <a:pt x="4156" y="24"/>
                    <a:pt x="4097" y="0"/>
                    <a:pt x="4037" y="0"/>
                  </a:cubicBezTo>
                  <a:lnTo>
                    <a:pt x="2454" y="0"/>
                  </a:lnTo>
                  <a:cubicBezTo>
                    <a:pt x="2347" y="0"/>
                    <a:pt x="2275" y="72"/>
                    <a:pt x="2275" y="179"/>
                  </a:cubicBezTo>
                  <a:cubicBezTo>
                    <a:pt x="2275" y="286"/>
                    <a:pt x="2347" y="357"/>
                    <a:pt x="2454" y="357"/>
                  </a:cubicBezTo>
                  <a:lnTo>
                    <a:pt x="3775" y="357"/>
                  </a:lnTo>
                  <a:cubicBezTo>
                    <a:pt x="3561" y="845"/>
                    <a:pt x="3120" y="1215"/>
                    <a:pt x="2608" y="1357"/>
                  </a:cubicBezTo>
                  <a:cubicBezTo>
                    <a:pt x="2501" y="1381"/>
                    <a:pt x="2335" y="1429"/>
                    <a:pt x="2108" y="1429"/>
                  </a:cubicBezTo>
                  <a:cubicBezTo>
                    <a:pt x="1894" y="1429"/>
                    <a:pt x="1739" y="1381"/>
                    <a:pt x="1620" y="1357"/>
                  </a:cubicBezTo>
                  <a:cubicBezTo>
                    <a:pt x="1096" y="1215"/>
                    <a:pt x="668" y="845"/>
                    <a:pt x="442" y="357"/>
                  </a:cubicBezTo>
                  <a:lnTo>
                    <a:pt x="1775" y="357"/>
                  </a:lnTo>
                  <a:cubicBezTo>
                    <a:pt x="1870" y="357"/>
                    <a:pt x="1954" y="286"/>
                    <a:pt x="1954" y="179"/>
                  </a:cubicBezTo>
                  <a:cubicBezTo>
                    <a:pt x="1954" y="72"/>
                    <a:pt x="1870" y="0"/>
                    <a:pt x="177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0947;p69">
              <a:extLst>
                <a:ext uri="{FF2B5EF4-FFF2-40B4-BE49-F238E27FC236}">
                  <a16:creationId xmlns:a16="http://schemas.microsoft.com/office/drawing/2014/main" id="{97E51C56-F14E-4541-B5B7-9E37193B27E6}"/>
                </a:ext>
              </a:extLst>
            </p:cNvPr>
            <p:cNvSpPr/>
            <p:nvPr/>
          </p:nvSpPr>
          <p:spPr>
            <a:xfrm>
              <a:off x="2580742" y="4501113"/>
              <a:ext cx="11786" cy="13315"/>
            </a:xfrm>
            <a:custGeom>
              <a:avLst/>
              <a:gdLst/>
              <a:ahLst/>
              <a:cxnLst/>
              <a:rect l="l" t="t" r="r" b="b"/>
              <a:pathLst>
                <a:path w="370" h="418" extrusionOk="0">
                  <a:moveTo>
                    <a:pt x="191" y="0"/>
                  </a:moveTo>
                  <a:cubicBezTo>
                    <a:pt x="84" y="0"/>
                    <a:pt x="1" y="72"/>
                    <a:pt x="1" y="179"/>
                  </a:cubicBezTo>
                  <a:lnTo>
                    <a:pt x="1" y="239"/>
                  </a:lnTo>
                  <a:cubicBezTo>
                    <a:pt x="1" y="346"/>
                    <a:pt x="84" y="417"/>
                    <a:pt x="191" y="417"/>
                  </a:cubicBezTo>
                  <a:cubicBezTo>
                    <a:pt x="286" y="417"/>
                    <a:pt x="370" y="346"/>
                    <a:pt x="370" y="239"/>
                  </a:cubicBezTo>
                  <a:lnTo>
                    <a:pt x="370" y="179"/>
                  </a:lnTo>
                  <a:cubicBezTo>
                    <a:pt x="370" y="96"/>
                    <a:pt x="286" y="0"/>
                    <a:pt x="1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41"/>
          <p:cNvSpPr txBox="1">
            <a:spLocks noGrp="1"/>
          </p:cNvSpPr>
          <p:nvPr>
            <p:ph type="ctrTitle"/>
          </p:nvPr>
        </p:nvSpPr>
        <p:spPr>
          <a:xfrm>
            <a:off x="804250" y="431150"/>
            <a:ext cx="3767750"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MEDICAL STORIES</a:t>
            </a:r>
            <a:endParaRPr dirty="0"/>
          </a:p>
        </p:txBody>
      </p:sp>
      <p:sp>
        <p:nvSpPr>
          <p:cNvPr id="371" name="Google Shape;371;p41"/>
          <p:cNvSpPr txBox="1">
            <a:spLocks noGrp="1"/>
          </p:cNvSpPr>
          <p:nvPr>
            <p:ph type="subTitle" idx="1"/>
          </p:nvPr>
        </p:nvSpPr>
        <p:spPr>
          <a:xfrm>
            <a:off x="1592624" y="4287900"/>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100" dirty="0"/>
              <a:t>-  90-year-old dementia patient climbs tree seasonally</a:t>
            </a:r>
            <a:endParaRPr sz="1100" dirty="0"/>
          </a:p>
        </p:txBody>
      </p:sp>
      <p:sp>
        <p:nvSpPr>
          <p:cNvPr id="372" name="Google Shape;372;p41"/>
          <p:cNvSpPr txBox="1">
            <a:spLocks noGrp="1"/>
          </p:cNvSpPr>
          <p:nvPr>
            <p:ph type="ctrTitle" idx="2"/>
          </p:nvPr>
        </p:nvSpPr>
        <p:spPr>
          <a:xfrm>
            <a:off x="1592624" y="3872850"/>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UNBELIEVABLE</a:t>
            </a:r>
            <a:endParaRPr sz="1800" dirty="0"/>
          </a:p>
        </p:txBody>
      </p:sp>
      <p:sp>
        <p:nvSpPr>
          <p:cNvPr id="373" name="Google Shape;373;p41"/>
          <p:cNvSpPr txBox="1">
            <a:spLocks noGrp="1"/>
          </p:cNvSpPr>
          <p:nvPr>
            <p:ph type="subTitle" idx="3"/>
          </p:nvPr>
        </p:nvSpPr>
        <p:spPr>
          <a:xfrm>
            <a:off x="5273762" y="234843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100" dirty="0"/>
              <a:t>- 14-year-old suffers from a heart attack without knowing</a:t>
            </a:r>
            <a:endParaRPr sz="1100" dirty="0"/>
          </a:p>
        </p:txBody>
      </p:sp>
      <p:sp>
        <p:nvSpPr>
          <p:cNvPr id="374" name="Google Shape;374;p41"/>
          <p:cNvSpPr txBox="1">
            <a:spLocks noGrp="1"/>
          </p:cNvSpPr>
          <p:nvPr>
            <p:ph type="ctrTitle" idx="4"/>
          </p:nvPr>
        </p:nvSpPr>
        <p:spPr>
          <a:xfrm>
            <a:off x="5273762" y="2002309"/>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EYE-OPENING</a:t>
            </a:r>
            <a:endParaRPr sz="1800" dirty="0"/>
          </a:p>
        </p:txBody>
      </p:sp>
      <p:sp>
        <p:nvSpPr>
          <p:cNvPr id="375" name="Google Shape;375;p41"/>
          <p:cNvSpPr txBox="1">
            <a:spLocks noGrp="1"/>
          </p:cNvSpPr>
          <p:nvPr>
            <p:ph type="subTitle" idx="5"/>
          </p:nvPr>
        </p:nvSpPr>
        <p:spPr>
          <a:xfrm>
            <a:off x="1592638" y="2382738"/>
            <a:ext cx="2277600" cy="8365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100" dirty="0"/>
              <a:t>- Feeling of powerlessness against COVID</a:t>
            </a:r>
            <a:endParaRPr sz="1100" dirty="0"/>
          </a:p>
        </p:txBody>
      </p:sp>
      <p:sp>
        <p:nvSpPr>
          <p:cNvPr id="376" name="Google Shape;376;p41"/>
          <p:cNvSpPr txBox="1">
            <a:spLocks noGrp="1"/>
          </p:cNvSpPr>
          <p:nvPr>
            <p:ph type="ctrTitle" idx="6"/>
          </p:nvPr>
        </p:nvSpPr>
        <p:spPr>
          <a:xfrm>
            <a:off x="1592638" y="2018075"/>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1800" dirty="0"/>
              <a:t>HEARTBREAKING</a:t>
            </a:r>
            <a:endParaRPr sz="1800" dirty="0"/>
          </a:p>
        </p:txBody>
      </p:sp>
      <p:sp>
        <p:nvSpPr>
          <p:cNvPr id="377" name="Google Shape;377;p41"/>
          <p:cNvSpPr txBox="1">
            <a:spLocks noGrp="1"/>
          </p:cNvSpPr>
          <p:nvPr>
            <p:ph type="subTitle" idx="7"/>
          </p:nvPr>
        </p:nvSpPr>
        <p:spPr>
          <a:xfrm>
            <a:off x="5273748" y="4262149"/>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100" dirty="0"/>
              <a:t>- Overcoming the odds and becoming a physician</a:t>
            </a:r>
            <a:endParaRPr sz="1100" dirty="0"/>
          </a:p>
        </p:txBody>
      </p:sp>
      <p:sp>
        <p:nvSpPr>
          <p:cNvPr id="378" name="Google Shape;378;p41"/>
          <p:cNvSpPr txBox="1">
            <a:spLocks noGrp="1"/>
          </p:cNvSpPr>
          <p:nvPr>
            <p:ph type="ctrTitle" idx="8"/>
          </p:nvPr>
        </p:nvSpPr>
        <p:spPr>
          <a:xfrm>
            <a:off x="5273748" y="3878315"/>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1800" dirty="0"/>
              <a:t>INSPIRING</a:t>
            </a:r>
            <a:endParaRPr sz="1800" dirty="0"/>
          </a:p>
        </p:txBody>
      </p:sp>
      <p:pic>
        <p:nvPicPr>
          <p:cNvPr id="11" name="Picture 10" descr="A picture containing person&#10;&#10;Description automatically generated">
            <a:extLst>
              <a:ext uri="{FF2B5EF4-FFF2-40B4-BE49-F238E27FC236}">
                <a16:creationId xmlns:a16="http://schemas.microsoft.com/office/drawing/2014/main" id="{69F841AD-AA80-4945-904C-9667F7CEF7F3}"/>
              </a:ext>
            </a:extLst>
          </p:cNvPr>
          <p:cNvPicPr>
            <a:picLocks noChangeAspect="1"/>
          </p:cNvPicPr>
          <p:nvPr/>
        </p:nvPicPr>
        <p:blipFill>
          <a:blip r:embed="rId3"/>
          <a:stretch>
            <a:fillRect/>
          </a:stretch>
        </p:blipFill>
        <p:spPr>
          <a:xfrm>
            <a:off x="2205433" y="1078890"/>
            <a:ext cx="1051560" cy="1051560"/>
          </a:xfrm>
          <a:prstGeom prst="rect">
            <a:avLst/>
          </a:prstGeom>
          <a:effectLst>
            <a:outerShdw blurRad="63500" sx="102000" sy="102000" algn="ctr" rotWithShape="0">
              <a:prstClr val="black">
                <a:alpha val="40000"/>
              </a:prstClr>
            </a:outerShdw>
          </a:effectLst>
        </p:spPr>
      </p:pic>
      <p:pic>
        <p:nvPicPr>
          <p:cNvPr id="12" name="Picture 11" descr="A person wearing glasses and a tie&#10;&#10;Description automatically generated with medium confidence">
            <a:extLst>
              <a:ext uri="{FF2B5EF4-FFF2-40B4-BE49-F238E27FC236}">
                <a16:creationId xmlns:a16="http://schemas.microsoft.com/office/drawing/2014/main" id="{FCCF1C14-C2F6-C34F-B530-4B75C072727B}"/>
              </a:ext>
            </a:extLst>
          </p:cNvPr>
          <p:cNvPicPr>
            <a:picLocks noChangeAspect="1"/>
          </p:cNvPicPr>
          <p:nvPr/>
        </p:nvPicPr>
        <p:blipFill>
          <a:blip r:embed="rId4"/>
          <a:stretch>
            <a:fillRect/>
          </a:stretch>
        </p:blipFill>
        <p:spPr>
          <a:xfrm>
            <a:off x="5886981" y="2963479"/>
            <a:ext cx="1051109" cy="1051109"/>
          </a:xfrm>
          <a:prstGeom prst="rect">
            <a:avLst/>
          </a:prstGeom>
          <a:effectLst>
            <a:outerShdw blurRad="63500" sx="102000" sy="102000" algn="ctr" rotWithShape="0">
              <a:prstClr val="black">
                <a:alpha val="40000"/>
              </a:prstClr>
            </a:outerShdw>
          </a:effectLst>
        </p:spPr>
      </p:pic>
      <p:pic>
        <p:nvPicPr>
          <p:cNvPr id="13" name="Picture 12" descr="A picture containing text, outdoor&#10;&#10;Description automatically generated">
            <a:extLst>
              <a:ext uri="{FF2B5EF4-FFF2-40B4-BE49-F238E27FC236}">
                <a16:creationId xmlns:a16="http://schemas.microsoft.com/office/drawing/2014/main" id="{2F06EF1E-08E6-A74D-9202-AF1288DC4768}"/>
              </a:ext>
            </a:extLst>
          </p:cNvPr>
          <p:cNvPicPr>
            <a:picLocks noChangeAspect="1"/>
          </p:cNvPicPr>
          <p:nvPr/>
        </p:nvPicPr>
        <p:blipFill>
          <a:blip r:embed="rId5"/>
          <a:stretch>
            <a:fillRect/>
          </a:stretch>
        </p:blipFill>
        <p:spPr>
          <a:xfrm>
            <a:off x="2205433" y="2963028"/>
            <a:ext cx="1051560" cy="1051560"/>
          </a:xfrm>
          <a:prstGeom prst="rect">
            <a:avLst/>
          </a:prstGeom>
          <a:effectLst>
            <a:outerShdw blurRad="63500" sx="102000" sy="102000" algn="ctr" rotWithShape="0">
              <a:prstClr val="black">
                <a:alpha val="40000"/>
              </a:prstClr>
            </a:outerShdw>
          </a:effectLst>
        </p:spPr>
      </p:pic>
      <p:pic>
        <p:nvPicPr>
          <p:cNvPr id="3" name="Picture 2" descr="A person smiling for the camera&#10;&#10;Description automatically generated with medium confidence">
            <a:extLst>
              <a:ext uri="{FF2B5EF4-FFF2-40B4-BE49-F238E27FC236}">
                <a16:creationId xmlns:a16="http://schemas.microsoft.com/office/drawing/2014/main" id="{6414E862-E83A-0849-9951-62DA7FCADD43}"/>
              </a:ext>
            </a:extLst>
          </p:cNvPr>
          <p:cNvPicPr>
            <a:picLocks noChangeAspect="1"/>
          </p:cNvPicPr>
          <p:nvPr/>
        </p:nvPicPr>
        <p:blipFill>
          <a:blip r:embed="rId6"/>
          <a:stretch>
            <a:fillRect/>
          </a:stretch>
        </p:blipFill>
        <p:spPr>
          <a:xfrm>
            <a:off x="5887008" y="1081016"/>
            <a:ext cx="1051560" cy="1051560"/>
          </a:xfrm>
          <a:prstGeom prst="rect">
            <a:avLst/>
          </a:prstGeom>
          <a:effectLst>
            <a:outerShdw blurRad="63500" sx="102000" sy="102000" algn="ctr" rotWithShape="0">
              <a:prstClr val="black">
                <a:alpha val="40000"/>
              </a:prstClr>
            </a:outerShdw>
          </a:effectLst>
        </p:spPr>
      </p:pic>
      <p:pic>
        <p:nvPicPr>
          <p:cNvPr id="1026" name="Picture 2" descr="Rambutan">
            <a:extLst>
              <a:ext uri="{FF2B5EF4-FFF2-40B4-BE49-F238E27FC236}">
                <a16:creationId xmlns:a16="http://schemas.microsoft.com/office/drawing/2014/main" id="{F2FD568D-EFB2-6447-96AF-61C8D7C50B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16851" y="3300041"/>
            <a:ext cx="981959" cy="5728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49"/>
          <p:cNvSpPr txBox="1">
            <a:spLocks noGrp="1"/>
          </p:cNvSpPr>
          <p:nvPr>
            <p:ph type="ctrTitle"/>
          </p:nvPr>
        </p:nvSpPr>
        <p:spPr>
          <a:xfrm>
            <a:off x="804249" y="431150"/>
            <a:ext cx="4070741"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NETWORKING</a:t>
            </a:r>
            <a:endParaRPr dirty="0"/>
          </a:p>
        </p:txBody>
      </p:sp>
      <p:sp>
        <p:nvSpPr>
          <p:cNvPr id="553" name="Google Shape;553;p49"/>
          <p:cNvSpPr txBox="1">
            <a:spLocks noGrp="1"/>
          </p:cNvSpPr>
          <p:nvPr>
            <p:ph type="subTitle" idx="1"/>
          </p:nvPr>
        </p:nvSpPr>
        <p:spPr>
          <a:xfrm>
            <a:off x="895063" y="33106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t>Internationally</a:t>
            </a:r>
            <a:endParaRPr dirty="0"/>
          </a:p>
        </p:txBody>
      </p:sp>
      <p:sp>
        <p:nvSpPr>
          <p:cNvPr id="554" name="Google Shape;554;p49"/>
          <p:cNvSpPr txBox="1">
            <a:spLocks noGrp="1"/>
          </p:cNvSpPr>
          <p:nvPr>
            <p:ph type="subTitle" idx="2"/>
          </p:nvPr>
        </p:nvSpPr>
        <p:spPr>
          <a:xfrm>
            <a:off x="3433200" y="33106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Across Specialties</a:t>
            </a:r>
            <a:endParaRPr dirty="0"/>
          </a:p>
        </p:txBody>
      </p:sp>
      <p:sp>
        <p:nvSpPr>
          <p:cNvPr id="555" name="Google Shape;555;p49"/>
          <p:cNvSpPr txBox="1">
            <a:spLocks noGrp="1"/>
          </p:cNvSpPr>
          <p:nvPr>
            <p:ph type="subTitle" idx="3"/>
          </p:nvPr>
        </p:nvSpPr>
        <p:spPr>
          <a:xfrm>
            <a:off x="5971338" y="33106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dirty="0"/>
              <a:t>Mentorship</a:t>
            </a:r>
            <a:endParaRPr dirty="0"/>
          </a:p>
        </p:txBody>
      </p:sp>
      <p:sp>
        <p:nvSpPr>
          <p:cNvPr id="560" name="Google Shape;560;p49"/>
          <p:cNvSpPr/>
          <p:nvPr/>
        </p:nvSpPr>
        <p:spPr>
          <a:xfrm>
            <a:off x="1404011" y="1804708"/>
            <a:ext cx="1259749" cy="1259749"/>
          </a:xfrm>
          <a:prstGeom prst="donut">
            <a:avLst>
              <a:gd name="adj" fmla="val 8558"/>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9"/>
          <p:cNvSpPr/>
          <p:nvPr/>
        </p:nvSpPr>
        <p:spPr>
          <a:xfrm>
            <a:off x="3942126" y="1829808"/>
            <a:ext cx="1259749" cy="1259749"/>
          </a:xfrm>
          <a:prstGeom prst="donut">
            <a:avLst>
              <a:gd name="adj" fmla="val 8558"/>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9"/>
          <p:cNvSpPr/>
          <p:nvPr/>
        </p:nvSpPr>
        <p:spPr>
          <a:xfrm>
            <a:off x="6480251" y="1804708"/>
            <a:ext cx="1259749" cy="1259749"/>
          </a:xfrm>
          <a:prstGeom prst="donut">
            <a:avLst>
              <a:gd name="adj" fmla="val 8558"/>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 name="Google Shape;12282;p71">
            <a:extLst>
              <a:ext uri="{FF2B5EF4-FFF2-40B4-BE49-F238E27FC236}">
                <a16:creationId xmlns:a16="http://schemas.microsoft.com/office/drawing/2014/main" id="{AA14523E-7F59-9840-A19E-F094BF0EA1C7}"/>
              </a:ext>
            </a:extLst>
          </p:cNvPr>
          <p:cNvGrpSpPr/>
          <p:nvPr/>
        </p:nvGrpSpPr>
        <p:grpSpPr>
          <a:xfrm>
            <a:off x="6834361" y="2040692"/>
            <a:ext cx="587020" cy="749715"/>
            <a:chOff x="5800725" y="3785989"/>
            <a:chExt cx="277644" cy="354594"/>
          </a:xfrm>
          <a:solidFill>
            <a:schemeClr val="accent6"/>
          </a:solidFill>
        </p:grpSpPr>
        <p:sp>
          <p:nvSpPr>
            <p:cNvPr id="10" name="Google Shape;12283;p71">
              <a:extLst>
                <a:ext uri="{FF2B5EF4-FFF2-40B4-BE49-F238E27FC236}">
                  <a16:creationId xmlns:a16="http://schemas.microsoft.com/office/drawing/2014/main" id="{48915CDC-EB31-CF45-BBC4-0B71B64D4A20}"/>
                </a:ext>
              </a:extLst>
            </p:cNvPr>
            <p:cNvSpPr/>
            <p:nvPr/>
          </p:nvSpPr>
          <p:spPr>
            <a:xfrm>
              <a:off x="5901055" y="3896869"/>
              <a:ext cx="10613" cy="15872"/>
            </a:xfrm>
            <a:custGeom>
              <a:avLst/>
              <a:gdLst/>
              <a:ahLst/>
              <a:cxnLst/>
              <a:rect l="l" t="t" r="r" b="b"/>
              <a:pathLst>
                <a:path w="335" h="501" extrusionOk="0">
                  <a:moveTo>
                    <a:pt x="168" y="1"/>
                  </a:moveTo>
                  <a:cubicBezTo>
                    <a:pt x="72" y="1"/>
                    <a:pt x="1" y="72"/>
                    <a:pt x="1" y="167"/>
                  </a:cubicBezTo>
                  <a:lnTo>
                    <a:pt x="1" y="346"/>
                  </a:lnTo>
                  <a:cubicBezTo>
                    <a:pt x="1" y="429"/>
                    <a:pt x="72" y="501"/>
                    <a:pt x="168" y="501"/>
                  </a:cubicBezTo>
                  <a:cubicBezTo>
                    <a:pt x="251" y="501"/>
                    <a:pt x="322" y="429"/>
                    <a:pt x="322" y="346"/>
                  </a:cubicBezTo>
                  <a:lnTo>
                    <a:pt x="322" y="167"/>
                  </a:lnTo>
                  <a:cubicBezTo>
                    <a:pt x="334" y="72"/>
                    <a:pt x="251" y="1"/>
                    <a:pt x="16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2284;p71">
              <a:extLst>
                <a:ext uri="{FF2B5EF4-FFF2-40B4-BE49-F238E27FC236}">
                  <a16:creationId xmlns:a16="http://schemas.microsoft.com/office/drawing/2014/main" id="{6A8A996F-B791-7647-B799-6156F4BC4760}"/>
                </a:ext>
              </a:extLst>
            </p:cNvPr>
            <p:cNvSpPr/>
            <p:nvPr/>
          </p:nvSpPr>
          <p:spPr>
            <a:xfrm>
              <a:off x="5968217" y="3896869"/>
              <a:ext cx="10201" cy="15872"/>
            </a:xfrm>
            <a:custGeom>
              <a:avLst/>
              <a:gdLst/>
              <a:ahLst/>
              <a:cxnLst/>
              <a:rect l="l" t="t" r="r" b="b"/>
              <a:pathLst>
                <a:path w="322" h="501" extrusionOk="0">
                  <a:moveTo>
                    <a:pt x="155" y="1"/>
                  </a:moveTo>
                  <a:cubicBezTo>
                    <a:pt x="72" y="1"/>
                    <a:pt x="0" y="72"/>
                    <a:pt x="0" y="167"/>
                  </a:cubicBezTo>
                  <a:lnTo>
                    <a:pt x="0" y="346"/>
                  </a:lnTo>
                  <a:cubicBezTo>
                    <a:pt x="0" y="429"/>
                    <a:pt x="72" y="501"/>
                    <a:pt x="155" y="501"/>
                  </a:cubicBezTo>
                  <a:cubicBezTo>
                    <a:pt x="250" y="501"/>
                    <a:pt x="322" y="429"/>
                    <a:pt x="322" y="346"/>
                  </a:cubicBezTo>
                  <a:lnTo>
                    <a:pt x="322" y="167"/>
                  </a:lnTo>
                  <a:cubicBezTo>
                    <a:pt x="322" y="72"/>
                    <a:pt x="250" y="1"/>
                    <a:pt x="1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285;p71">
              <a:extLst>
                <a:ext uri="{FF2B5EF4-FFF2-40B4-BE49-F238E27FC236}">
                  <a16:creationId xmlns:a16="http://schemas.microsoft.com/office/drawing/2014/main" id="{6E5FA9A1-7F83-1647-8449-5EF9B92A4568}"/>
                </a:ext>
              </a:extLst>
            </p:cNvPr>
            <p:cNvSpPr/>
            <p:nvPr/>
          </p:nvSpPr>
          <p:spPr>
            <a:xfrm>
              <a:off x="5916547" y="3935804"/>
              <a:ext cx="45271" cy="16157"/>
            </a:xfrm>
            <a:custGeom>
              <a:avLst/>
              <a:gdLst/>
              <a:ahLst/>
              <a:cxnLst/>
              <a:rect l="l" t="t" r="r" b="b"/>
              <a:pathLst>
                <a:path w="1429" h="510" extrusionOk="0">
                  <a:moveTo>
                    <a:pt x="188" y="1"/>
                  </a:moveTo>
                  <a:cubicBezTo>
                    <a:pt x="146" y="1"/>
                    <a:pt x="101" y="16"/>
                    <a:pt x="60" y="46"/>
                  </a:cubicBezTo>
                  <a:cubicBezTo>
                    <a:pt x="0" y="105"/>
                    <a:pt x="0" y="212"/>
                    <a:pt x="60" y="284"/>
                  </a:cubicBezTo>
                  <a:cubicBezTo>
                    <a:pt x="214" y="427"/>
                    <a:pt x="453" y="510"/>
                    <a:pt x="703" y="510"/>
                  </a:cubicBezTo>
                  <a:cubicBezTo>
                    <a:pt x="976" y="510"/>
                    <a:pt x="1215" y="427"/>
                    <a:pt x="1345" y="284"/>
                  </a:cubicBezTo>
                  <a:cubicBezTo>
                    <a:pt x="1429" y="212"/>
                    <a:pt x="1429" y="105"/>
                    <a:pt x="1369" y="46"/>
                  </a:cubicBezTo>
                  <a:cubicBezTo>
                    <a:pt x="1340" y="16"/>
                    <a:pt x="1301" y="1"/>
                    <a:pt x="1259" y="1"/>
                  </a:cubicBezTo>
                  <a:cubicBezTo>
                    <a:pt x="1217" y="1"/>
                    <a:pt x="1173" y="16"/>
                    <a:pt x="1131" y="46"/>
                  </a:cubicBezTo>
                  <a:cubicBezTo>
                    <a:pt x="1072" y="105"/>
                    <a:pt x="929" y="188"/>
                    <a:pt x="714" y="188"/>
                  </a:cubicBezTo>
                  <a:cubicBezTo>
                    <a:pt x="512" y="188"/>
                    <a:pt x="357" y="105"/>
                    <a:pt x="298" y="46"/>
                  </a:cubicBezTo>
                  <a:cubicBezTo>
                    <a:pt x="268" y="16"/>
                    <a:pt x="229" y="1"/>
                    <a:pt x="1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2286;p71">
              <a:extLst>
                <a:ext uri="{FF2B5EF4-FFF2-40B4-BE49-F238E27FC236}">
                  <a16:creationId xmlns:a16="http://schemas.microsoft.com/office/drawing/2014/main" id="{E602EF23-A0B9-C64C-ACD4-694620A62A0E}"/>
                </a:ext>
              </a:extLst>
            </p:cNvPr>
            <p:cNvSpPr/>
            <p:nvPr/>
          </p:nvSpPr>
          <p:spPr>
            <a:xfrm>
              <a:off x="5895416" y="3879888"/>
              <a:ext cx="21891" cy="10233"/>
            </a:xfrm>
            <a:custGeom>
              <a:avLst/>
              <a:gdLst/>
              <a:ahLst/>
              <a:cxnLst/>
              <a:rect l="l" t="t" r="r" b="b"/>
              <a:pathLst>
                <a:path w="691" h="323" extrusionOk="0">
                  <a:moveTo>
                    <a:pt x="167" y="1"/>
                  </a:moveTo>
                  <a:cubicBezTo>
                    <a:pt x="72" y="1"/>
                    <a:pt x="0" y="72"/>
                    <a:pt x="0" y="168"/>
                  </a:cubicBezTo>
                  <a:cubicBezTo>
                    <a:pt x="0" y="251"/>
                    <a:pt x="72" y="322"/>
                    <a:pt x="167" y="322"/>
                  </a:cubicBezTo>
                  <a:lnTo>
                    <a:pt x="524" y="322"/>
                  </a:lnTo>
                  <a:cubicBezTo>
                    <a:pt x="608" y="322"/>
                    <a:pt x="679" y="251"/>
                    <a:pt x="679" y="168"/>
                  </a:cubicBezTo>
                  <a:cubicBezTo>
                    <a:pt x="691" y="72"/>
                    <a:pt x="608" y="1"/>
                    <a:pt x="52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2287;p71">
              <a:extLst>
                <a:ext uri="{FF2B5EF4-FFF2-40B4-BE49-F238E27FC236}">
                  <a16:creationId xmlns:a16="http://schemas.microsoft.com/office/drawing/2014/main" id="{100017EF-F22C-C846-BADA-3109401E2E0D}"/>
                </a:ext>
              </a:extLst>
            </p:cNvPr>
            <p:cNvSpPr/>
            <p:nvPr/>
          </p:nvSpPr>
          <p:spPr>
            <a:xfrm>
              <a:off x="5961786" y="3879888"/>
              <a:ext cx="21923" cy="10233"/>
            </a:xfrm>
            <a:custGeom>
              <a:avLst/>
              <a:gdLst/>
              <a:ahLst/>
              <a:cxnLst/>
              <a:rect l="l" t="t" r="r" b="b"/>
              <a:pathLst>
                <a:path w="692" h="323" extrusionOk="0">
                  <a:moveTo>
                    <a:pt x="168" y="1"/>
                  </a:moveTo>
                  <a:cubicBezTo>
                    <a:pt x="84" y="1"/>
                    <a:pt x="1" y="72"/>
                    <a:pt x="1" y="168"/>
                  </a:cubicBezTo>
                  <a:cubicBezTo>
                    <a:pt x="1" y="251"/>
                    <a:pt x="84" y="322"/>
                    <a:pt x="168" y="322"/>
                  </a:cubicBezTo>
                  <a:lnTo>
                    <a:pt x="525" y="322"/>
                  </a:lnTo>
                  <a:cubicBezTo>
                    <a:pt x="620" y="322"/>
                    <a:pt x="691" y="251"/>
                    <a:pt x="691" y="168"/>
                  </a:cubicBezTo>
                  <a:cubicBezTo>
                    <a:pt x="691" y="72"/>
                    <a:pt x="620" y="1"/>
                    <a:pt x="52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2288;p71">
              <a:extLst>
                <a:ext uri="{FF2B5EF4-FFF2-40B4-BE49-F238E27FC236}">
                  <a16:creationId xmlns:a16="http://schemas.microsoft.com/office/drawing/2014/main" id="{43FCBA9F-F43B-ED4F-8C50-1B1B81BE1F78}"/>
                </a:ext>
              </a:extLst>
            </p:cNvPr>
            <p:cNvSpPr/>
            <p:nvPr/>
          </p:nvSpPr>
          <p:spPr>
            <a:xfrm>
              <a:off x="5800725" y="3785989"/>
              <a:ext cx="277644" cy="354594"/>
            </a:xfrm>
            <a:custGeom>
              <a:avLst/>
              <a:gdLst/>
              <a:ahLst/>
              <a:cxnLst/>
              <a:rect l="l" t="t" r="r" b="b"/>
              <a:pathLst>
                <a:path w="8764" h="11193" extrusionOk="0">
                  <a:moveTo>
                    <a:pt x="4716" y="310"/>
                  </a:moveTo>
                  <a:cubicBezTo>
                    <a:pt x="5323" y="310"/>
                    <a:pt x="5859" y="572"/>
                    <a:pt x="5978" y="905"/>
                  </a:cubicBezTo>
                  <a:cubicBezTo>
                    <a:pt x="6005" y="979"/>
                    <a:pt x="6062" y="1024"/>
                    <a:pt x="6130" y="1024"/>
                  </a:cubicBezTo>
                  <a:cubicBezTo>
                    <a:pt x="6150" y="1024"/>
                    <a:pt x="6171" y="1020"/>
                    <a:pt x="6192" y="1012"/>
                  </a:cubicBezTo>
                  <a:cubicBezTo>
                    <a:pt x="6275" y="988"/>
                    <a:pt x="6323" y="893"/>
                    <a:pt x="6299" y="810"/>
                  </a:cubicBezTo>
                  <a:cubicBezTo>
                    <a:pt x="6275" y="774"/>
                    <a:pt x="6275" y="750"/>
                    <a:pt x="6264" y="715"/>
                  </a:cubicBezTo>
                  <a:lnTo>
                    <a:pt x="6264" y="715"/>
                  </a:lnTo>
                  <a:cubicBezTo>
                    <a:pt x="6609" y="834"/>
                    <a:pt x="6859" y="1167"/>
                    <a:pt x="6859" y="1548"/>
                  </a:cubicBezTo>
                  <a:lnTo>
                    <a:pt x="6859" y="3322"/>
                  </a:lnTo>
                  <a:lnTo>
                    <a:pt x="6668" y="3322"/>
                  </a:lnTo>
                  <a:cubicBezTo>
                    <a:pt x="6561" y="3322"/>
                    <a:pt x="6478" y="3227"/>
                    <a:pt x="6478" y="3132"/>
                  </a:cubicBezTo>
                  <a:lnTo>
                    <a:pt x="6478" y="2953"/>
                  </a:lnTo>
                  <a:cubicBezTo>
                    <a:pt x="6478" y="2191"/>
                    <a:pt x="5918" y="1619"/>
                    <a:pt x="5894" y="1608"/>
                  </a:cubicBezTo>
                  <a:cubicBezTo>
                    <a:pt x="5858" y="1571"/>
                    <a:pt x="5815" y="1556"/>
                    <a:pt x="5770" y="1556"/>
                  </a:cubicBezTo>
                  <a:cubicBezTo>
                    <a:pt x="5756" y="1556"/>
                    <a:pt x="5742" y="1557"/>
                    <a:pt x="5728" y="1560"/>
                  </a:cubicBezTo>
                  <a:cubicBezTo>
                    <a:pt x="5195" y="1728"/>
                    <a:pt x="4526" y="1884"/>
                    <a:pt x="3873" y="1884"/>
                  </a:cubicBezTo>
                  <a:cubicBezTo>
                    <a:pt x="3418" y="1884"/>
                    <a:pt x="2971" y="1808"/>
                    <a:pt x="2585" y="1608"/>
                  </a:cubicBezTo>
                  <a:cubicBezTo>
                    <a:pt x="2251" y="1441"/>
                    <a:pt x="2049" y="1227"/>
                    <a:pt x="1953" y="1072"/>
                  </a:cubicBezTo>
                  <a:cubicBezTo>
                    <a:pt x="2311" y="988"/>
                    <a:pt x="2573" y="846"/>
                    <a:pt x="2811" y="750"/>
                  </a:cubicBezTo>
                  <a:cubicBezTo>
                    <a:pt x="3347" y="512"/>
                    <a:pt x="3763" y="310"/>
                    <a:pt x="4716" y="310"/>
                  </a:cubicBezTo>
                  <a:close/>
                  <a:moveTo>
                    <a:pt x="2049" y="1679"/>
                  </a:moveTo>
                  <a:cubicBezTo>
                    <a:pt x="2156" y="1762"/>
                    <a:pt x="2275" y="1846"/>
                    <a:pt x="2406" y="1905"/>
                  </a:cubicBezTo>
                  <a:cubicBezTo>
                    <a:pt x="2787" y="2096"/>
                    <a:pt x="3227" y="2203"/>
                    <a:pt x="3716" y="2215"/>
                  </a:cubicBezTo>
                  <a:cubicBezTo>
                    <a:pt x="3770" y="2217"/>
                    <a:pt x="3825" y="2218"/>
                    <a:pt x="3881" y="2218"/>
                  </a:cubicBezTo>
                  <a:cubicBezTo>
                    <a:pt x="4435" y="2218"/>
                    <a:pt x="5056" y="2111"/>
                    <a:pt x="5716" y="1905"/>
                  </a:cubicBezTo>
                  <a:cubicBezTo>
                    <a:pt x="5847" y="2072"/>
                    <a:pt x="6133" y="2453"/>
                    <a:pt x="6133" y="2953"/>
                  </a:cubicBezTo>
                  <a:lnTo>
                    <a:pt x="6133" y="3132"/>
                  </a:lnTo>
                  <a:cubicBezTo>
                    <a:pt x="6133" y="3405"/>
                    <a:pt x="6371" y="3644"/>
                    <a:pt x="6656" y="3644"/>
                  </a:cubicBezTo>
                  <a:lnTo>
                    <a:pt x="6918" y="3644"/>
                  </a:lnTo>
                  <a:cubicBezTo>
                    <a:pt x="6990" y="3644"/>
                    <a:pt x="7073" y="3679"/>
                    <a:pt x="7133" y="3739"/>
                  </a:cubicBezTo>
                  <a:cubicBezTo>
                    <a:pt x="7192" y="3798"/>
                    <a:pt x="7204" y="3870"/>
                    <a:pt x="7204" y="3941"/>
                  </a:cubicBezTo>
                  <a:cubicBezTo>
                    <a:pt x="7192" y="4084"/>
                    <a:pt x="7049" y="4203"/>
                    <a:pt x="6906" y="4203"/>
                  </a:cubicBezTo>
                  <a:lnTo>
                    <a:pt x="6835" y="4203"/>
                  </a:lnTo>
                  <a:lnTo>
                    <a:pt x="6835" y="4179"/>
                  </a:lnTo>
                  <a:cubicBezTo>
                    <a:pt x="6835" y="4096"/>
                    <a:pt x="6752" y="4025"/>
                    <a:pt x="6668" y="4025"/>
                  </a:cubicBezTo>
                  <a:cubicBezTo>
                    <a:pt x="6573" y="4025"/>
                    <a:pt x="6502" y="4096"/>
                    <a:pt x="6502" y="4179"/>
                  </a:cubicBezTo>
                  <a:cubicBezTo>
                    <a:pt x="6502" y="5358"/>
                    <a:pt x="5549" y="6311"/>
                    <a:pt x="4394" y="6311"/>
                  </a:cubicBezTo>
                  <a:cubicBezTo>
                    <a:pt x="3227" y="6311"/>
                    <a:pt x="2275" y="5358"/>
                    <a:pt x="2275" y="4203"/>
                  </a:cubicBezTo>
                  <a:cubicBezTo>
                    <a:pt x="2275" y="4108"/>
                    <a:pt x="2204" y="4036"/>
                    <a:pt x="2108" y="4036"/>
                  </a:cubicBezTo>
                  <a:cubicBezTo>
                    <a:pt x="2025" y="4036"/>
                    <a:pt x="1953" y="4108"/>
                    <a:pt x="1953" y="4203"/>
                  </a:cubicBezTo>
                  <a:lnTo>
                    <a:pt x="1953" y="4215"/>
                  </a:lnTo>
                  <a:lnTo>
                    <a:pt x="1846" y="4215"/>
                  </a:lnTo>
                  <a:cubicBezTo>
                    <a:pt x="1775" y="4215"/>
                    <a:pt x="1692" y="4179"/>
                    <a:pt x="1632" y="4120"/>
                  </a:cubicBezTo>
                  <a:cubicBezTo>
                    <a:pt x="1572" y="4060"/>
                    <a:pt x="1561" y="3989"/>
                    <a:pt x="1561" y="3917"/>
                  </a:cubicBezTo>
                  <a:cubicBezTo>
                    <a:pt x="1572" y="3786"/>
                    <a:pt x="1715" y="3667"/>
                    <a:pt x="1858" y="3667"/>
                  </a:cubicBezTo>
                  <a:lnTo>
                    <a:pt x="2096" y="3667"/>
                  </a:lnTo>
                  <a:cubicBezTo>
                    <a:pt x="2382" y="3667"/>
                    <a:pt x="2620" y="3429"/>
                    <a:pt x="2620" y="3143"/>
                  </a:cubicBezTo>
                  <a:lnTo>
                    <a:pt x="2620" y="2512"/>
                  </a:lnTo>
                  <a:cubicBezTo>
                    <a:pt x="2620" y="2429"/>
                    <a:pt x="2549" y="2346"/>
                    <a:pt x="2454" y="2346"/>
                  </a:cubicBezTo>
                  <a:cubicBezTo>
                    <a:pt x="2370" y="2346"/>
                    <a:pt x="2287" y="2429"/>
                    <a:pt x="2287" y="2512"/>
                  </a:cubicBezTo>
                  <a:lnTo>
                    <a:pt x="2287" y="3143"/>
                  </a:lnTo>
                  <a:cubicBezTo>
                    <a:pt x="2287" y="3251"/>
                    <a:pt x="2204" y="3334"/>
                    <a:pt x="2096" y="3334"/>
                  </a:cubicBezTo>
                  <a:lnTo>
                    <a:pt x="1906" y="3334"/>
                  </a:lnTo>
                  <a:lnTo>
                    <a:pt x="1906" y="2322"/>
                  </a:lnTo>
                  <a:cubicBezTo>
                    <a:pt x="1906" y="1941"/>
                    <a:pt x="2013" y="1762"/>
                    <a:pt x="2049" y="1679"/>
                  </a:cubicBezTo>
                  <a:close/>
                  <a:moveTo>
                    <a:pt x="5478" y="6406"/>
                  </a:moveTo>
                  <a:lnTo>
                    <a:pt x="5478" y="6799"/>
                  </a:lnTo>
                  <a:lnTo>
                    <a:pt x="5442" y="6799"/>
                  </a:lnTo>
                  <a:lnTo>
                    <a:pt x="5132" y="7870"/>
                  </a:lnTo>
                  <a:cubicBezTo>
                    <a:pt x="4906" y="7989"/>
                    <a:pt x="4644" y="8073"/>
                    <a:pt x="4394" y="8073"/>
                  </a:cubicBezTo>
                  <a:cubicBezTo>
                    <a:pt x="4120" y="8073"/>
                    <a:pt x="3870" y="8013"/>
                    <a:pt x="3644" y="7870"/>
                  </a:cubicBezTo>
                  <a:lnTo>
                    <a:pt x="3335" y="6799"/>
                  </a:lnTo>
                  <a:lnTo>
                    <a:pt x="3335" y="6406"/>
                  </a:lnTo>
                  <a:cubicBezTo>
                    <a:pt x="3656" y="6561"/>
                    <a:pt x="4013" y="6644"/>
                    <a:pt x="4406" y="6644"/>
                  </a:cubicBezTo>
                  <a:cubicBezTo>
                    <a:pt x="4787" y="6644"/>
                    <a:pt x="5144" y="6549"/>
                    <a:pt x="5478" y="6406"/>
                  </a:cubicBezTo>
                  <a:close/>
                  <a:moveTo>
                    <a:pt x="2644" y="10156"/>
                  </a:moveTo>
                  <a:lnTo>
                    <a:pt x="2644" y="10871"/>
                  </a:lnTo>
                  <a:lnTo>
                    <a:pt x="1215" y="10871"/>
                  </a:lnTo>
                  <a:lnTo>
                    <a:pt x="1215" y="10156"/>
                  </a:lnTo>
                  <a:lnTo>
                    <a:pt x="1775" y="10156"/>
                  </a:lnTo>
                  <a:lnTo>
                    <a:pt x="1775" y="10168"/>
                  </a:lnTo>
                  <a:cubicBezTo>
                    <a:pt x="1775" y="10251"/>
                    <a:pt x="1846" y="10335"/>
                    <a:pt x="1930" y="10335"/>
                  </a:cubicBezTo>
                  <a:cubicBezTo>
                    <a:pt x="2025" y="10335"/>
                    <a:pt x="2096" y="10251"/>
                    <a:pt x="2096" y="10168"/>
                  </a:cubicBezTo>
                  <a:lnTo>
                    <a:pt x="2096" y="10156"/>
                  </a:lnTo>
                  <a:close/>
                  <a:moveTo>
                    <a:pt x="4728" y="0"/>
                  </a:moveTo>
                  <a:cubicBezTo>
                    <a:pt x="3704" y="0"/>
                    <a:pt x="3227" y="203"/>
                    <a:pt x="2692" y="465"/>
                  </a:cubicBezTo>
                  <a:cubicBezTo>
                    <a:pt x="2394" y="596"/>
                    <a:pt x="2096" y="726"/>
                    <a:pt x="1668" y="846"/>
                  </a:cubicBezTo>
                  <a:cubicBezTo>
                    <a:pt x="1620" y="857"/>
                    <a:pt x="1572" y="893"/>
                    <a:pt x="1561" y="941"/>
                  </a:cubicBezTo>
                  <a:cubicBezTo>
                    <a:pt x="1549" y="977"/>
                    <a:pt x="1549" y="1024"/>
                    <a:pt x="1561" y="1072"/>
                  </a:cubicBezTo>
                  <a:cubicBezTo>
                    <a:pt x="1561" y="1084"/>
                    <a:pt x="1632" y="1250"/>
                    <a:pt x="1834" y="1453"/>
                  </a:cubicBezTo>
                  <a:cubicBezTo>
                    <a:pt x="1751" y="1560"/>
                    <a:pt x="1596" y="1810"/>
                    <a:pt x="1596" y="2322"/>
                  </a:cubicBezTo>
                  <a:lnTo>
                    <a:pt x="1596" y="3393"/>
                  </a:lnTo>
                  <a:cubicBezTo>
                    <a:pt x="1394" y="3477"/>
                    <a:pt x="1263" y="3655"/>
                    <a:pt x="1251" y="3870"/>
                  </a:cubicBezTo>
                  <a:cubicBezTo>
                    <a:pt x="1239" y="4036"/>
                    <a:pt x="1299" y="4215"/>
                    <a:pt x="1394" y="4334"/>
                  </a:cubicBezTo>
                  <a:cubicBezTo>
                    <a:pt x="1513" y="4453"/>
                    <a:pt x="1680" y="4525"/>
                    <a:pt x="1846" y="4525"/>
                  </a:cubicBezTo>
                  <a:lnTo>
                    <a:pt x="1965" y="4525"/>
                  </a:lnTo>
                  <a:cubicBezTo>
                    <a:pt x="2049" y="5203"/>
                    <a:pt x="2442" y="5822"/>
                    <a:pt x="2989" y="6191"/>
                  </a:cubicBezTo>
                  <a:lnTo>
                    <a:pt x="2989" y="6715"/>
                  </a:lnTo>
                  <a:lnTo>
                    <a:pt x="2263" y="7084"/>
                  </a:lnTo>
                  <a:cubicBezTo>
                    <a:pt x="2156" y="7132"/>
                    <a:pt x="2084" y="7227"/>
                    <a:pt x="2073" y="7334"/>
                  </a:cubicBezTo>
                  <a:cubicBezTo>
                    <a:pt x="2049" y="7370"/>
                    <a:pt x="2049" y="7406"/>
                    <a:pt x="2049" y="7442"/>
                  </a:cubicBezTo>
                  <a:lnTo>
                    <a:pt x="858" y="7799"/>
                  </a:lnTo>
                  <a:cubicBezTo>
                    <a:pt x="346" y="7965"/>
                    <a:pt x="1" y="8430"/>
                    <a:pt x="1" y="8954"/>
                  </a:cubicBezTo>
                  <a:lnTo>
                    <a:pt x="1" y="11025"/>
                  </a:lnTo>
                  <a:cubicBezTo>
                    <a:pt x="1" y="11121"/>
                    <a:pt x="72" y="11192"/>
                    <a:pt x="168" y="11192"/>
                  </a:cubicBezTo>
                  <a:cubicBezTo>
                    <a:pt x="251" y="11192"/>
                    <a:pt x="322" y="11121"/>
                    <a:pt x="322" y="11025"/>
                  </a:cubicBezTo>
                  <a:lnTo>
                    <a:pt x="322" y="8954"/>
                  </a:lnTo>
                  <a:cubicBezTo>
                    <a:pt x="322" y="8573"/>
                    <a:pt x="584" y="8227"/>
                    <a:pt x="953" y="8108"/>
                  </a:cubicBezTo>
                  <a:lnTo>
                    <a:pt x="2192" y="7739"/>
                  </a:lnTo>
                  <a:lnTo>
                    <a:pt x="2406" y="8025"/>
                  </a:lnTo>
                  <a:lnTo>
                    <a:pt x="2156" y="8275"/>
                  </a:lnTo>
                  <a:cubicBezTo>
                    <a:pt x="1989" y="8442"/>
                    <a:pt x="1965" y="8680"/>
                    <a:pt x="2073" y="8870"/>
                  </a:cubicBezTo>
                  <a:lnTo>
                    <a:pt x="2549" y="9811"/>
                  </a:lnTo>
                  <a:lnTo>
                    <a:pt x="2096" y="9811"/>
                  </a:lnTo>
                  <a:lnTo>
                    <a:pt x="2096" y="9609"/>
                  </a:lnTo>
                  <a:cubicBezTo>
                    <a:pt x="2096" y="9525"/>
                    <a:pt x="2025" y="9454"/>
                    <a:pt x="1930" y="9454"/>
                  </a:cubicBezTo>
                  <a:cubicBezTo>
                    <a:pt x="1846" y="9454"/>
                    <a:pt x="1775" y="9525"/>
                    <a:pt x="1775" y="9609"/>
                  </a:cubicBezTo>
                  <a:lnTo>
                    <a:pt x="1775" y="9811"/>
                  </a:lnTo>
                  <a:lnTo>
                    <a:pt x="1061" y="9811"/>
                  </a:lnTo>
                  <a:cubicBezTo>
                    <a:pt x="965" y="9811"/>
                    <a:pt x="894" y="9882"/>
                    <a:pt x="894" y="9966"/>
                  </a:cubicBezTo>
                  <a:lnTo>
                    <a:pt x="894" y="11025"/>
                  </a:lnTo>
                  <a:cubicBezTo>
                    <a:pt x="894" y="11121"/>
                    <a:pt x="965" y="11192"/>
                    <a:pt x="1061" y="11192"/>
                  </a:cubicBezTo>
                  <a:lnTo>
                    <a:pt x="2811" y="11192"/>
                  </a:lnTo>
                  <a:cubicBezTo>
                    <a:pt x="2906" y="11192"/>
                    <a:pt x="2977" y="11121"/>
                    <a:pt x="2977" y="11025"/>
                  </a:cubicBezTo>
                  <a:lnTo>
                    <a:pt x="2977" y="10668"/>
                  </a:lnTo>
                  <a:lnTo>
                    <a:pt x="3180" y="11097"/>
                  </a:lnTo>
                  <a:cubicBezTo>
                    <a:pt x="3216" y="11156"/>
                    <a:pt x="3275" y="11192"/>
                    <a:pt x="3335" y="11192"/>
                  </a:cubicBezTo>
                  <a:cubicBezTo>
                    <a:pt x="3358" y="11192"/>
                    <a:pt x="3382" y="11192"/>
                    <a:pt x="3406" y="11180"/>
                  </a:cubicBezTo>
                  <a:cubicBezTo>
                    <a:pt x="3477" y="11133"/>
                    <a:pt x="3525" y="11037"/>
                    <a:pt x="3477" y="10954"/>
                  </a:cubicBezTo>
                  <a:lnTo>
                    <a:pt x="2370" y="8716"/>
                  </a:lnTo>
                  <a:cubicBezTo>
                    <a:pt x="2334" y="8644"/>
                    <a:pt x="2346" y="8561"/>
                    <a:pt x="2394" y="8513"/>
                  </a:cubicBezTo>
                  <a:lnTo>
                    <a:pt x="2739" y="8168"/>
                  </a:lnTo>
                  <a:cubicBezTo>
                    <a:pt x="2799" y="8108"/>
                    <a:pt x="2799" y="8025"/>
                    <a:pt x="2751" y="7965"/>
                  </a:cubicBezTo>
                  <a:lnTo>
                    <a:pt x="2382" y="7477"/>
                  </a:lnTo>
                  <a:cubicBezTo>
                    <a:pt x="2370" y="7454"/>
                    <a:pt x="2370" y="7442"/>
                    <a:pt x="2370" y="7430"/>
                  </a:cubicBezTo>
                  <a:cubicBezTo>
                    <a:pt x="2370" y="7418"/>
                    <a:pt x="2382" y="7394"/>
                    <a:pt x="2394" y="7394"/>
                  </a:cubicBezTo>
                  <a:lnTo>
                    <a:pt x="3037" y="7073"/>
                  </a:lnTo>
                  <a:lnTo>
                    <a:pt x="3501" y="8632"/>
                  </a:lnTo>
                  <a:cubicBezTo>
                    <a:pt x="3522" y="8716"/>
                    <a:pt x="3598" y="8754"/>
                    <a:pt x="3673" y="8754"/>
                  </a:cubicBezTo>
                  <a:cubicBezTo>
                    <a:pt x="3683" y="8754"/>
                    <a:pt x="3693" y="8753"/>
                    <a:pt x="3704" y="8751"/>
                  </a:cubicBezTo>
                  <a:cubicBezTo>
                    <a:pt x="3799" y="8716"/>
                    <a:pt x="3835" y="8632"/>
                    <a:pt x="3823" y="8549"/>
                  </a:cubicBezTo>
                  <a:lnTo>
                    <a:pt x="3751" y="8287"/>
                  </a:lnTo>
                  <a:lnTo>
                    <a:pt x="3751" y="8287"/>
                  </a:lnTo>
                  <a:cubicBezTo>
                    <a:pt x="3954" y="8358"/>
                    <a:pt x="4168" y="8394"/>
                    <a:pt x="4370" y="8394"/>
                  </a:cubicBezTo>
                  <a:cubicBezTo>
                    <a:pt x="4597" y="8394"/>
                    <a:pt x="4811" y="8358"/>
                    <a:pt x="5001" y="8287"/>
                  </a:cubicBezTo>
                  <a:lnTo>
                    <a:pt x="5001" y="8287"/>
                  </a:lnTo>
                  <a:lnTo>
                    <a:pt x="4370" y="10442"/>
                  </a:lnTo>
                  <a:lnTo>
                    <a:pt x="4013" y="9228"/>
                  </a:lnTo>
                  <a:cubicBezTo>
                    <a:pt x="3992" y="9144"/>
                    <a:pt x="3917" y="9106"/>
                    <a:pt x="3842" y="9106"/>
                  </a:cubicBezTo>
                  <a:cubicBezTo>
                    <a:pt x="3832" y="9106"/>
                    <a:pt x="3821" y="9107"/>
                    <a:pt x="3811" y="9108"/>
                  </a:cubicBezTo>
                  <a:cubicBezTo>
                    <a:pt x="3716" y="9120"/>
                    <a:pt x="3680" y="9228"/>
                    <a:pt x="3692" y="9311"/>
                  </a:cubicBezTo>
                  <a:lnTo>
                    <a:pt x="4192" y="11073"/>
                  </a:lnTo>
                  <a:cubicBezTo>
                    <a:pt x="4216" y="11144"/>
                    <a:pt x="4287" y="11192"/>
                    <a:pt x="4359" y="11192"/>
                  </a:cubicBezTo>
                  <a:cubicBezTo>
                    <a:pt x="4430" y="11192"/>
                    <a:pt x="4490" y="11144"/>
                    <a:pt x="4525" y="11073"/>
                  </a:cubicBezTo>
                  <a:lnTo>
                    <a:pt x="5704" y="7049"/>
                  </a:lnTo>
                  <a:lnTo>
                    <a:pt x="6335" y="7382"/>
                  </a:lnTo>
                  <a:lnTo>
                    <a:pt x="6371" y="7406"/>
                  </a:lnTo>
                  <a:cubicBezTo>
                    <a:pt x="6371" y="7430"/>
                    <a:pt x="6371" y="7442"/>
                    <a:pt x="6359" y="7454"/>
                  </a:cubicBezTo>
                  <a:lnTo>
                    <a:pt x="5978" y="7942"/>
                  </a:lnTo>
                  <a:cubicBezTo>
                    <a:pt x="5942" y="8001"/>
                    <a:pt x="5942" y="8108"/>
                    <a:pt x="6002" y="8156"/>
                  </a:cubicBezTo>
                  <a:lnTo>
                    <a:pt x="6335" y="8501"/>
                  </a:lnTo>
                  <a:cubicBezTo>
                    <a:pt x="6395" y="8561"/>
                    <a:pt x="6418" y="8644"/>
                    <a:pt x="6371" y="8704"/>
                  </a:cubicBezTo>
                  <a:lnTo>
                    <a:pt x="5252" y="10942"/>
                  </a:lnTo>
                  <a:cubicBezTo>
                    <a:pt x="5204" y="11013"/>
                    <a:pt x="5240" y="11121"/>
                    <a:pt x="5323" y="11156"/>
                  </a:cubicBezTo>
                  <a:cubicBezTo>
                    <a:pt x="5359" y="11180"/>
                    <a:pt x="5371" y="11180"/>
                    <a:pt x="5406" y="11180"/>
                  </a:cubicBezTo>
                  <a:cubicBezTo>
                    <a:pt x="5466" y="11180"/>
                    <a:pt x="5525" y="11144"/>
                    <a:pt x="5549" y="11085"/>
                  </a:cubicBezTo>
                  <a:lnTo>
                    <a:pt x="6668" y="8858"/>
                  </a:lnTo>
                  <a:cubicBezTo>
                    <a:pt x="6776" y="8656"/>
                    <a:pt x="6728" y="8418"/>
                    <a:pt x="6573" y="8263"/>
                  </a:cubicBezTo>
                  <a:lnTo>
                    <a:pt x="6323" y="8001"/>
                  </a:lnTo>
                  <a:lnTo>
                    <a:pt x="6549" y="7727"/>
                  </a:lnTo>
                  <a:lnTo>
                    <a:pt x="7788" y="8096"/>
                  </a:lnTo>
                  <a:cubicBezTo>
                    <a:pt x="8157" y="8216"/>
                    <a:pt x="8407" y="8561"/>
                    <a:pt x="8407" y="8942"/>
                  </a:cubicBezTo>
                  <a:lnTo>
                    <a:pt x="8407" y="11013"/>
                  </a:lnTo>
                  <a:cubicBezTo>
                    <a:pt x="8407" y="11097"/>
                    <a:pt x="8478" y="11180"/>
                    <a:pt x="8573" y="11180"/>
                  </a:cubicBezTo>
                  <a:cubicBezTo>
                    <a:pt x="8657" y="11180"/>
                    <a:pt x="8740" y="11097"/>
                    <a:pt x="8740" y="11013"/>
                  </a:cubicBezTo>
                  <a:lnTo>
                    <a:pt x="8740" y="8942"/>
                  </a:lnTo>
                  <a:cubicBezTo>
                    <a:pt x="8764" y="8442"/>
                    <a:pt x="8419" y="7965"/>
                    <a:pt x="7907" y="7811"/>
                  </a:cubicBezTo>
                  <a:lnTo>
                    <a:pt x="6716" y="7454"/>
                  </a:lnTo>
                  <a:cubicBezTo>
                    <a:pt x="6716" y="7430"/>
                    <a:pt x="6716" y="7382"/>
                    <a:pt x="6692" y="7358"/>
                  </a:cubicBezTo>
                  <a:cubicBezTo>
                    <a:pt x="6668" y="7251"/>
                    <a:pt x="6597" y="7144"/>
                    <a:pt x="6502" y="7096"/>
                  </a:cubicBezTo>
                  <a:lnTo>
                    <a:pt x="5775" y="6727"/>
                  </a:lnTo>
                  <a:lnTo>
                    <a:pt x="5775" y="6203"/>
                  </a:lnTo>
                  <a:cubicBezTo>
                    <a:pt x="6323" y="5822"/>
                    <a:pt x="6716" y="5227"/>
                    <a:pt x="6799" y="4536"/>
                  </a:cubicBezTo>
                  <a:lnTo>
                    <a:pt x="6906" y="4536"/>
                  </a:lnTo>
                  <a:cubicBezTo>
                    <a:pt x="7228" y="4536"/>
                    <a:pt x="7502" y="4298"/>
                    <a:pt x="7526" y="4001"/>
                  </a:cubicBezTo>
                  <a:cubicBezTo>
                    <a:pt x="7549" y="3834"/>
                    <a:pt x="7490" y="3655"/>
                    <a:pt x="7383" y="3536"/>
                  </a:cubicBezTo>
                  <a:cubicBezTo>
                    <a:pt x="7323" y="3477"/>
                    <a:pt x="7264" y="3441"/>
                    <a:pt x="7192" y="3393"/>
                  </a:cubicBezTo>
                  <a:lnTo>
                    <a:pt x="7192" y="1572"/>
                  </a:lnTo>
                  <a:cubicBezTo>
                    <a:pt x="7192" y="905"/>
                    <a:pt x="6633" y="357"/>
                    <a:pt x="5966" y="357"/>
                  </a:cubicBezTo>
                  <a:lnTo>
                    <a:pt x="5942" y="357"/>
                  </a:lnTo>
                  <a:cubicBezTo>
                    <a:pt x="5644" y="131"/>
                    <a:pt x="5204" y="0"/>
                    <a:pt x="472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289;p71">
              <a:extLst>
                <a:ext uri="{FF2B5EF4-FFF2-40B4-BE49-F238E27FC236}">
                  <a16:creationId xmlns:a16="http://schemas.microsoft.com/office/drawing/2014/main" id="{B7527BCB-C865-2845-9AF8-92B76DA4B29F}"/>
                </a:ext>
              </a:extLst>
            </p:cNvPr>
            <p:cNvSpPr/>
            <p:nvPr/>
          </p:nvSpPr>
          <p:spPr>
            <a:xfrm>
              <a:off x="6012727" y="4085840"/>
              <a:ext cx="37731" cy="37763"/>
            </a:xfrm>
            <a:custGeom>
              <a:avLst/>
              <a:gdLst/>
              <a:ahLst/>
              <a:cxnLst/>
              <a:rect l="l" t="t" r="r" b="b"/>
              <a:pathLst>
                <a:path w="1191" h="1192" extrusionOk="0">
                  <a:moveTo>
                    <a:pt x="595" y="1"/>
                  </a:moveTo>
                  <a:cubicBezTo>
                    <a:pt x="512" y="1"/>
                    <a:pt x="441" y="72"/>
                    <a:pt x="441" y="167"/>
                  </a:cubicBezTo>
                  <a:lnTo>
                    <a:pt x="441" y="429"/>
                  </a:lnTo>
                  <a:lnTo>
                    <a:pt x="167" y="429"/>
                  </a:lnTo>
                  <a:cubicBezTo>
                    <a:pt x="84" y="429"/>
                    <a:pt x="0" y="513"/>
                    <a:pt x="0" y="596"/>
                  </a:cubicBezTo>
                  <a:cubicBezTo>
                    <a:pt x="0" y="691"/>
                    <a:pt x="84" y="763"/>
                    <a:pt x="167" y="763"/>
                  </a:cubicBezTo>
                  <a:lnTo>
                    <a:pt x="441" y="763"/>
                  </a:lnTo>
                  <a:lnTo>
                    <a:pt x="441" y="1025"/>
                  </a:lnTo>
                  <a:cubicBezTo>
                    <a:pt x="441" y="1120"/>
                    <a:pt x="512" y="1191"/>
                    <a:pt x="595" y="1191"/>
                  </a:cubicBezTo>
                  <a:cubicBezTo>
                    <a:pt x="691" y="1191"/>
                    <a:pt x="762" y="1120"/>
                    <a:pt x="762" y="1025"/>
                  </a:cubicBezTo>
                  <a:lnTo>
                    <a:pt x="762" y="763"/>
                  </a:lnTo>
                  <a:lnTo>
                    <a:pt x="1024" y="763"/>
                  </a:lnTo>
                  <a:cubicBezTo>
                    <a:pt x="1119" y="763"/>
                    <a:pt x="1191" y="691"/>
                    <a:pt x="1191" y="596"/>
                  </a:cubicBezTo>
                  <a:cubicBezTo>
                    <a:pt x="1191" y="513"/>
                    <a:pt x="1119" y="429"/>
                    <a:pt x="1024" y="429"/>
                  </a:cubicBezTo>
                  <a:lnTo>
                    <a:pt x="762" y="429"/>
                  </a:lnTo>
                  <a:lnTo>
                    <a:pt x="762" y="167"/>
                  </a:lnTo>
                  <a:cubicBezTo>
                    <a:pt x="762" y="72"/>
                    <a:pt x="691" y="1"/>
                    <a:pt x="59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 name="Google Shape;13933;p74">
            <a:extLst>
              <a:ext uri="{FF2B5EF4-FFF2-40B4-BE49-F238E27FC236}">
                <a16:creationId xmlns:a16="http://schemas.microsoft.com/office/drawing/2014/main" id="{0ADB81FB-F944-FA4A-AD21-774BD87CD983}"/>
              </a:ext>
            </a:extLst>
          </p:cNvPr>
          <p:cNvGrpSpPr/>
          <p:nvPr/>
        </p:nvGrpSpPr>
        <p:grpSpPr>
          <a:xfrm>
            <a:off x="4194984" y="2144709"/>
            <a:ext cx="754042" cy="579745"/>
            <a:chOff x="1781317" y="3391400"/>
            <a:chExt cx="367255" cy="282364"/>
          </a:xfrm>
          <a:solidFill>
            <a:schemeClr val="accent6"/>
          </a:solidFill>
        </p:grpSpPr>
        <p:sp>
          <p:nvSpPr>
            <p:cNvPr id="18" name="Google Shape;13934;p74">
              <a:extLst>
                <a:ext uri="{FF2B5EF4-FFF2-40B4-BE49-F238E27FC236}">
                  <a16:creationId xmlns:a16="http://schemas.microsoft.com/office/drawing/2014/main" id="{9F3D0E56-7C90-E44A-BB48-36DC671F40B3}"/>
                </a:ext>
              </a:extLst>
            </p:cNvPr>
            <p:cNvSpPr/>
            <p:nvPr/>
          </p:nvSpPr>
          <p:spPr>
            <a:xfrm>
              <a:off x="1901061" y="3639610"/>
              <a:ext cx="11013" cy="33772"/>
            </a:xfrm>
            <a:custGeom>
              <a:avLst/>
              <a:gdLst/>
              <a:ahLst/>
              <a:cxnLst/>
              <a:rect l="l" t="t" r="r" b="b"/>
              <a:pathLst>
                <a:path w="346" h="1061" extrusionOk="0">
                  <a:moveTo>
                    <a:pt x="167" y="1"/>
                  </a:moveTo>
                  <a:cubicBezTo>
                    <a:pt x="72" y="1"/>
                    <a:pt x="1" y="72"/>
                    <a:pt x="1" y="167"/>
                  </a:cubicBezTo>
                  <a:lnTo>
                    <a:pt x="1" y="894"/>
                  </a:lnTo>
                  <a:cubicBezTo>
                    <a:pt x="1" y="977"/>
                    <a:pt x="72" y="1060"/>
                    <a:pt x="167" y="1060"/>
                  </a:cubicBezTo>
                  <a:cubicBezTo>
                    <a:pt x="251" y="1060"/>
                    <a:pt x="334" y="977"/>
                    <a:pt x="334" y="894"/>
                  </a:cubicBezTo>
                  <a:lnTo>
                    <a:pt x="334" y="167"/>
                  </a:lnTo>
                  <a:cubicBezTo>
                    <a:pt x="346" y="72"/>
                    <a:pt x="274" y="1"/>
                    <a:pt x="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935;p74">
              <a:extLst>
                <a:ext uri="{FF2B5EF4-FFF2-40B4-BE49-F238E27FC236}">
                  <a16:creationId xmlns:a16="http://schemas.microsoft.com/office/drawing/2014/main" id="{6AFBA496-A8F9-FB48-B68B-C3AA6FFBE0BF}"/>
                </a:ext>
              </a:extLst>
            </p:cNvPr>
            <p:cNvSpPr/>
            <p:nvPr/>
          </p:nvSpPr>
          <p:spPr>
            <a:xfrm>
              <a:off x="2016668" y="3639610"/>
              <a:ext cx="10631" cy="33772"/>
            </a:xfrm>
            <a:custGeom>
              <a:avLst/>
              <a:gdLst/>
              <a:ahLst/>
              <a:cxnLst/>
              <a:rect l="l" t="t" r="r" b="b"/>
              <a:pathLst>
                <a:path w="334" h="1061" extrusionOk="0">
                  <a:moveTo>
                    <a:pt x="167" y="1"/>
                  </a:moveTo>
                  <a:cubicBezTo>
                    <a:pt x="71" y="1"/>
                    <a:pt x="0" y="72"/>
                    <a:pt x="0" y="167"/>
                  </a:cubicBezTo>
                  <a:lnTo>
                    <a:pt x="0" y="894"/>
                  </a:lnTo>
                  <a:cubicBezTo>
                    <a:pt x="0" y="977"/>
                    <a:pt x="71" y="1060"/>
                    <a:pt x="167" y="1060"/>
                  </a:cubicBezTo>
                  <a:cubicBezTo>
                    <a:pt x="250" y="1060"/>
                    <a:pt x="333" y="977"/>
                    <a:pt x="333" y="894"/>
                  </a:cubicBezTo>
                  <a:lnTo>
                    <a:pt x="333" y="167"/>
                  </a:lnTo>
                  <a:cubicBezTo>
                    <a:pt x="333" y="72"/>
                    <a:pt x="250" y="1"/>
                    <a:pt x="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936;p74">
              <a:extLst>
                <a:ext uri="{FF2B5EF4-FFF2-40B4-BE49-F238E27FC236}">
                  <a16:creationId xmlns:a16="http://schemas.microsoft.com/office/drawing/2014/main" id="{3AF3F46A-9737-514B-8116-FE1095093927}"/>
                </a:ext>
              </a:extLst>
            </p:cNvPr>
            <p:cNvSpPr/>
            <p:nvPr/>
          </p:nvSpPr>
          <p:spPr>
            <a:xfrm>
              <a:off x="1820340" y="3518720"/>
              <a:ext cx="46281" cy="16329"/>
            </a:xfrm>
            <a:custGeom>
              <a:avLst/>
              <a:gdLst/>
              <a:ahLst/>
              <a:cxnLst/>
              <a:rect l="l" t="t" r="r" b="b"/>
              <a:pathLst>
                <a:path w="1454" h="513" extrusionOk="0">
                  <a:moveTo>
                    <a:pt x="167" y="1"/>
                  </a:moveTo>
                  <a:cubicBezTo>
                    <a:pt x="84" y="1"/>
                    <a:pt x="1" y="72"/>
                    <a:pt x="1" y="167"/>
                  </a:cubicBezTo>
                  <a:cubicBezTo>
                    <a:pt x="1" y="251"/>
                    <a:pt x="84" y="334"/>
                    <a:pt x="167" y="334"/>
                  </a:cubicBezTo>
                  <a:cubicBezTo>
                    <a:pt x="370" y="334"/>
                    <a:pt x="917" y="358"/>
                    <a:pt x="1179" y="489"/>
                  </a:cubicBezTo>
                  <a:cubicBezTo>
                    <a:pt x="1215" y="513"/>
                    <a:pt x="1227" y="513"/>
                    <a:pt x="1263" y="513"/>
                  </a:cubicBezTo>
                  <a:cubicBezTo>
                    <a:pt x="1310" y="513"/>
                    <a:pt x="1382" y="477"/>
                    <a:pt x="1406" y="417"/>
                  </a:cubicBezTo>
                  <a:cubicBezTo>
                    <a:pt x="1453" y="346"/>
                    <a:pt x="1417" y="239"/>
                    <a:pt x="1334" y="191"/>
                  </a:cubicBezTo>
                  <a:cubicBezTo>
                    <a:pt x="941" y="1"/>
                    <a:pt x="203" y="1"/>
                    <a:pt x="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937;p74">
              <a:extLst>
                <a:ext uri="{FF2B5EF4-FFF2-40B4-BE49-F238E27FC236}">
                  <a16:creationId xmlns:a16="http://schemas.microsoft.com/office/drawing/2014/main" id="{30351109-7829-BF42-BA17-F446A4C867B2}"/>
                </a:ext>
              </a:extLst>
            </p:cNvPr>
            <p:cNvSpPr/>
            <p:nvPr/>
          </p:nvSpPr>
          <p:spPr>
            <a:xfrm>
              <a:off x="1802898" y="3628247"/>
              <a:ext cx="11045" cy="45135"/>
            </a:xfrm>
            <a:custGeom>
              <a:avLst/>
              <a:gdLst/>
              <a:ahLst/>
              <a:cxnLst/>
              <a:rect l="l" t="t" r="r" b="b"/>
              <a:pathLst>
                <a:path w="347" h="1418" extrusionOk="0">
                  <a:moveTo>
                    <a:pt x="168" y="1"/>
                  </a:moveTo>
                  <a:cubicBezTo>
                    <a:pt x="72" y="1"/>
                    <a:pt x="1" y="72"/>
                    <a:pt x="1" y="167"/>
                  </a:cubicBezTo>
                  <a:lnTo>
                    <a:pt x="1" y="1251"/>
                  </a:lnTo>
                  <a:cubicBezTo>
                    <a:pt x="1" y="1334"/>
                    <a:pt x="72" y="1417"/>
                    <a:pt x="168" y="1417"/>
                  </a:cubicBezTo>
                  <a:cubicBezTo>
                    <a:pt x="263" y="1417"/>
                    <a:pt x="334" y="1334"/>
                    <a:pt x="334" y="1251"/>
                  </a:cubicBezTo>
                  <a:lnTo>
                    <a:pt x="334" y="167"/>
                  </a:lnTo>
                  <a:cubicBezTo>
                    <a:pt x="346" y="72"/>
                    <a:pt x="275" y="1"/>
                    <a:pt x="16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938;p74">
              <a:extLst>
                <a:ext uri="{FF2B5EF4-FFF2-40B4-BE49-F238E27FC236}">
                  <a16:creationId xmlns:a16="http://schemas.microsoft.com/office/drawing/2014/main" id="{D0FBAD63-0406-E94F-A707-A2827C8B3C04}"/>
                </a:ext>
              </a:extLst>
            </p:cNvPr>
            <p:cNvSpPr/>
            <p:nvPr/>
          </p:nvSpPr>
          <p:spPr>
            <a:xfrm>
              <a:off x="1781317" y="3391400"/>
              <a:ext cx="367255" cy="282364"/>
            </a:xfrm>
            <a:custGeom>
              <a:avLst/>
              <a:gdLst/>
              <a:ahLst/>
              <a:cxnLst/>
              <a:rect l="l" t="t" r="r" b="b"/>
              <a:pathLst>
                <a:path w="11538" h="8871" extrusionOk="0">
                  <a:moveTo>
                    <a:pt x="9728" y="2703"/>
                  </a:moveTo>
                  <a:cubicBezTo>
                    <a:pt x="10049" y="2703"/>
                    <a:pt x="10287" y="2917"/>
                    <a:pt x="10287" y="3167"/>
                  </a:cubicBezTo>
                  <a:lnTo>
                    <a:pt x="10287" y="3203"/>
                  </a:lnTo>
                  <a:cubicBezTo>
                    <a:pt x="10121" y="3120"/>
                    <a:pt x="9930" y="3096"/>
                    <a:pt x="9728" y="3096"/>
                  </a:cubicBezTo>
                  <a:cubicBezTo>
                    <a:pt x="9537" y="3096"/>
                    <a:pt x="9347" y="3143"/>
                    <a:pt x="9180" y="3203"/>
                  </a:cubicBezTo>
                  <a:lnTo>
                    <a:pt x="9180" y="3167"/>
                  </a:lnTo>
                  <a:cubicBezTo>
                    <a:pt x="9180" y="2917"/>
                    <a:pt x="9430" y="2703"/>
                    <a:pt x="9728" y="2703"/>
                  </a:cubicBezTo>
                  <a:close/>
                  <a:moveTo>
                    <a:pt x="9728" y="3405"/>
                  </a:moveTo>
                  <a:cubicBezTo>
                    <a:pt x="10347" y="3405"/>
                    <a:pt x="10835" y="3893"/>
                    <a:pt x="10835" y="4513"/>
                  </a:cubicBezTo>
                  <a:cubicBezTo>
                    <a:pt x="10835" y="4632"/>
                    <a:pt x="10811" y="4751"/>
                    <a:pt x="10775" y="4846"/>
                  </a:cubicBezTo>
                  <a:cubicBezTo>
                    <a:pt x="10299" y="4358"/>
                    <a:pt x="9454" y="4167"/>
                    <a:pt x="9406" y="4167"/>
                  </a:cubicBezTo>
                  <a:cubicBezTo>
                    <a:pt x="9392" y="4160"/>
                    <a:pt x="9377" y="4157"/>
                    <a:pt x="9362" y="4157"/>
                  </a:cubicBezTo>
                  <a:cubicBezTo>
                    <a:pt x="9325" y="4157"/>
                    <a:pt x="9285" y="4174"/>
                    <a:pt x="9251" y="4191"/>
                  </a:cubicBezTo>
                  <a:cubicBezTo>
                    <a:pt x="9216" y="4227"/>
                    <a:pt x="9192" y="4274"/>
                    <a:pt x="9192" y="4334"/>
                  </a:cubicBezTo>
                  <a:cubicBezTo>
                    <a:pt x="9192" y="4334"/>
                    <a:pt x="9180" y="4441"/>
                    <a:pt x="9061" y="4572"/>
                  </a:cubicBezTo>
                  <a:cubicBezTo>
                    <a:pt x="9001" y="4632"/>
                    <a:pt x="9001" y="4751"/>
                    <a:pt x="9061" y="4810"/>
                  </a:cubicBezTo>
                  <a:cubicBezTo>
                    <a:pt x="9091" y="4840"/>
                    <a:pt x="9135" y="4855"/>
                    <a:pt x="9180" y="4855"/>
                  </a:cubicBezTo>
                  <a:cubicBezTo>
                    <a:pt x="9225" y="4855"/>
                    <a:pt x="9269" y="4840"/>
                    <a:pt x="9299" y="4810"/>
                  </a:cubicBezTo>
                  <a:cubicBezTo>
                    <a:pt x="9394" y="4715"/>
                    <a:pt x="9454" y="4608"/>
                    <a:pt x="9478" y="4536"/>
                  </a:cubicBezTo>
                  <a:cubicBezTo>
                    <a:pt x="9763" y="4632"/>
                    <a:pt x="10359" y="4834"/>
                    <a:pt x="10621" y="5203"/>
                  </a:cubicBezTo>
                  <a:cubicBezTo>
                    <a:pt x="10561" y="5668"/>
                    <a:pt x="10192" y="5977"/>
                    <a:pt x="9728" y="5977"/>
                  </a:cubicBezTo>
                  <a:cubicBezTo>
                    <a:pt x="9251" y="5977"/>
                    <a:pt x="8870" y="5620"/>
                    <a:pt x="8823" y="5167"/>
                  </a:cubicBezTo>
                  <a:cubicBezTo>
                    <a:pt x="8823" y="5132"/>
                    <a:pt x="8811" y="5120"/>
                    <a:pt x="8799" y="5084"/>
                  </a:cubicBezTo>
                  <a:cubicBezTo>
                    <a:pt x="8692" y="4906"/>
                    <a:pt x="8632" y="4715"/>
                    <a:pt x="8632" y="4513"/>
                  </a:cubicBezTo>
                  <a:cubicBezTo>
                    <a:pt x="8632" y="3893"/>
                    <a:pt x="9120" y="3405"/>
                    <a:pt x="9728" y="3405"/>
                  </a:cubicBezTo>
                  <a:close/>
                  <a:moveTo>
                    <a:pt x="3048" y="3405"/>
                  </a:moveTo>
                  <a:lnTo>
                    <a:pt x="3048" y="4108"/>
                  </a:lnTo>
                  <a:cubicBezTo>
                    <a:pt x="3048" y="4227"/>
                    <a:pt x="3024" y="4334"/>
                    <a:pt x="2977" y="4429"/>
                  </a:cubicBezTo>
                  <a:lnTo>
                    <a:pt x="2882" y="4608"/>
                  </a:lnTo>
                  <a:cubicBezTo>
                    <a:pt x="2870" y="4644"/>
                    <a:pt x="2870" y="4655"/>
                    <a:pt x="2870" y="4691"/>
                  </a:cubicBezTo>
                  <a:lnTo>
                    <a:pt x="2870" y="5048"/>
                  </a:lnTo>
                  <a:cubicBezTo>
                    <a:pt x="2870" y="5298"/>
                    <a:pt x="2763" y="5537"/>
                    <a:pt x="2584" y="5703"/>
                  </a:cubicBezTo>
                  <a:cubicBezTo>
                    <a:pt x="2413" y="5885"/>
                    <a:pt x="2203" y="5981"/>
                    <a:pt x="1989" y="5981"/>
                  </a:cubicBezTo>
                  <a:cubicBezTo>
                    <a:pt x="1965" y="5981"/>
                    <a:pt x="1941" y="5979"/>
                    <a:pt x="1917" y="5977"/>
                  </a:cubicBezTo>
                  <a:cubicBezTo>
                    <a:pt x="1429" y="5965"/>
                    <a:pt x="1024" y="5537"/>
                    <a:pt x="1024" y="5013"/>
                  </a:cubicBezTo>
                  <a:lnTo>
                    <a:pt x="1024" y="4703"/>
                  </a:lnTo>
                  <a:cubicBezTo>
                    <a:pt x="1024" y="4667"/>
                    <a:pt x="1024" y="4644"/>
                    <a:pt x="1012" y="4632"/>
                  </a:cubicBezTo>
                  <a:lnTo>
                    <a:pt x="905" y="4417"/>
                  </a:lnTo>
                  <a:cubicBezTo>
                    <a:pt x="858" y="4346"/>
                    <a:pt x="846" y="4251"/>
                    <a:pt x="846" y="4167"/>
                  </a:cubicBezTo>
                  <a:lnTo>
                    <a:pt x="846" y="4144"/>
                  </a:lnTo>
                  <a:cubicBezTo>
                    <a:pt x="846" y="3751"/>
                    <a:pt x="1179" y="3405"/>
                    <a:pt x="1596" y="3405"/>
                  </a:cubicBezTo>
                  <a:close/>
                  <a:moveTo>
                    <a:pt x="5763" y="322"/>
                  </a:moveTo>
                  <a:cubicBezTo>
                    <a:pt x="6358" y="322"/>
                    <a:pt x="6870" y="536"/>
                    <a:pt x="7263" y="905"/>
                  </a:cubicBezTo>
                  <a:cubicBezTo>
                    <a:pt x="7668" y="1298"/>
                    <a:pt x="7882" y="1858"/>
                    <a:pt x="7942" y="2524"/>
                  </a:cubicBezTo>
                  <a:cubicBezTo>
                    <a:pt x="8085" y="4346"/>
                    <a:pt x="8227" y="5346"/>
                    <a:pt x="8287" y="5703"/>
                  </a:cubicBezTo>
                  <a:lnTo>
                    <a:pt x="8287" y="5715"/>
                  </a:lnTo>
                  <a:cubicBezTo>
                    <a:pt x="8108" y="5834"/>
                    <a:pt x="7763" y="6025"/>
                    <a:pt x="7215" y="6179"/>
                  </a:cubicBezTo>
                  <a:lnTo>
                    <a:pt x="6930" y="6060"/>
                  </a:lnTo>
                  <a:cubicBezTo>
                    <a:pt x="6858" y="6025"/>
                    <a:pt x="6811" y="5953"/>
                    <a:pt x="6811" y="5882"/>
                  </a:cubicBezTo>
                  <a:lnTo>
                    <a:pt x="6811" y="5298"/>
                  </a:lnTo>
                  <a:cubicBezTo>
                    <a:pt x="7370" y="4941"/>
                    <a:pt x="7727" y="4334"/>
                    <a:pt x="7727" y="3632"/>
                  </a:cubicBezTo>
                  <a:lnTo>
                    <a:pt x="7727" y="3322"/>
                  </a:lnTo>
                  <a:cubicBezTo>
                    <a:pt x="7727" y="3108"/>
                    <a:pt x="7632" y="2917"/>
                    <a:pt x="7489" y="2786"/>
                  </a:cubicBezTo>
                  <a:cubicBezTo>
                    <a:pt x="7144" y="2489"/>
                    <a:pt x="6370" y="1965"/>
                    <a:pt x="5025" y="1834"/>
                  </a:cubicBezTo>
                  <a:cubicBezTo>
                    <a:pt x="5015" y="1831"/>
                    <a:pt x="5005" y="1830"/>
                    <a:pt x="4995" y="1830"/>
                  </a:cubicBezTo>
                  <a:cubicBezTo>
                    <a:pt x="4920" y="1830"/>
                    <a:pt x="4846" y="1903"/>
                    <a:pt x="4846" y="1977"/>
                  </a:cubicBezTo>
                  <a:cubicBezTo>
                    <a:pt x="4834" y="2072"/>
                    <a:pt x="4906" y="2155"/>
                    <a:pt x="5001" y="2155"/>
                  </a:cubicBezTo>
                  <a:cubicBezTo>
                    <a:pt x="6251" y="2274"/>
                    <a:pt x="6954" y="2750"/>
                    <a:pt x="7263" y="3024"/>
                  </a:cubicBezTo>
                  <a:cubicBezTo>
                    <a:pt x="7335" y="3096"/>
                    <a:pt x="7382" y="3179"/>
                    <a:pt x="7382" y="3298"/>
                  </a:cubicBezTo>
                  <a:lnTo>
                    <a:pt x="7382" y="3620"/>
                  </a:lnTo>
                  <a:cubicBezTo>
                    <a:pt x="7382" y="4525"/>
                    <a:pt x="6632" y="5251"/>
                    <a:pt x="5739" y="5251"/>
                  </a:cubicBezTo>
                  <a:cubicBezTo>
                    <a:pt x="4846" y="5251"/>
                    <a:pt x="4108" y="4513"/>
                    <a:pt x="4108" y="3620"/>
                  </a:cubicBezTo>
                  <a:lnTo>
                    <a:pt x="4108" y="3465"/>
                  </a:lnTo>
                  <a:cubicBezTo>
                    <a:pt x="4108" y="3405"/>
                    <a:pt x="4132" y="3346"/>
                    <a:pt x="4191" y="3298"/>
                  </a:cubicBezTo>
                  <a:cubicBezTo>
                    <a:pt x="4406" y="3179"/>
                    <a:pt x="4691" y="2965"/>
                    <a:pt x="4822" y="2572"/>
                  </a:cubicBezTo>
                  <a:cubicBezTo>
                    <a:pt x="4846" y="2489"/>
                    <a:pt x="4810" y="2393"/>
                    <a:pt x="4715" y="2369"/>
                  </a:cubicBezTo>
                  <a:cubicBezTo>
                    <a:pt x="4696" y="2361"/>
                    <a:pt x="4676" y="2357"/>
                    <a:pt x="4657" y="2357"/>
                  </a:cubicBezTo>
                  <a:cubicBezTo>
                    <a:pt x="4592" y="2357"/>
                    <a:pt x="4531" y="2401"/>
                    <a:pt x="4513" y="2465"/>
                  </a:cubicBezTo>
                  <a:cubicBezTo>
                    <a:pt x="4417" y="2750"/>
                    <a:pt x="4191" y="2917"/>
                    <a:pt x="4048" y="3024"/>
                  </a:cubicBezTo>
                  <a:cubicBezTo>
                    <a:pt x="3882" y="3108"/>
                    <a:pt x="3775" y="3286"/>
                    <a:pt x="3775" y="3465"/>
                  </a:cubicBezTo>
                  <a:lnTo>
                    <a:pt x="3775" y="3620"/>
                  </a:lnTo>
                  <a:cubicBezTo>
                    <a:pt x="3775" y="4310"/>
                    <a:pt x="4132" y="4929"/>
                    <a:pt x="4691" y="5287"/>
                  </a:cubicBezTo>
                  <a:lnTo>
                    <a:pt x="4691" y="5858"/>
                  </a:lnTo>
                  <a:cubicBezTo>
                    <a:pt x="4691" y="5941"/>
                    <a:pt x="4644" y="6013"/>
                    <a:pt x="4572" y="6037"/>
                  </a:cubicBezTo>
                  <a:lnTo>
                    <a:pt x="4287" y="6156"/>
                  </a:lnTo>
                  <a:cubicBezTo>
                    <a:pt x="3739" y="6013"/>
                    <a:pt x="3394" y="5822"/>
                    <a:pt x="3227" y="5715"/>
                  </a:cubicBezTo>
                  <a:lnTo>
                    <a:pt x="3227" y="5703"/>
                  </a:lnTo>
                  <a:cubicBezTo>
                    <a:pt x="3286" y="5346"/>
                    <a:pt x="3441" y="4346"/>
                    <a:pt x="3572" y="2524"/>
                  </a:cubicBezTo>
                  <a:cubicBezTo>
                    <a:pt x="3620" y="1858"/>
                    <a:pt x="3858" y="1310"/>
                    <a:pt x="4251" y="905"/>
                  </a:cubicBezTo>
                  <a:cubicBezTo>
                    <a:pt x="4644" y="524"/>
                    <a:pt x="5168" y="322"/>
                    <a:pt x="5763" y="322"/>
                  </a:cubicBezTo>
                  <a:close/>
                  <a:moveTo>
                    <a:pt x="2917" y="5870"/>
                  </a:moveTo>
                  <a:cubicBezTo>
                    <a:pt x="2941" y="5929"/>
                    <a:pt x="2989" y="5977"/>
                    <a:pt x="3036" y="6013"/>
                  </a:cubicBezTo>
                  <a:cubicBezTo>
                    <a:pt x="3167" y="6096"/>
                    <a:pt x="3417" y="6251"/>
                    <a:pt x="3810" y="6382"/>
                  </a:cubicBezTo>
                  <a:lnTo>
                    <a:pt x="3334" y="6596"/>
                  </a:lnTo>
                  <a:lnTo>
                    <a:pt x="2798" y="6441"/>
                  </a:lnTo>
                  <a:cubicBezTo>
                    <a:pt x="2667" y="6394"/>
                    <a:pt x="2667" y="6382"/>
                    <a:pt x="2667" y="6358"/>
                  </a:cubicBezTo>
                  <a:lnTo>
                    <a:pt x="2667" y="6120"/>
                  </a:lnTo>
                  <a:cubicBezTo>
                    <a:pt x="2727" y="6072"/>
                    <a:pt x="2763" y="6025"/>
                    <a:pt x="2822" y="5977"/>
                  </a:cubicBezTo>
                  <a:cubicBezTo>
                    <a:pt x="2858" y="5953"/>
                    <a:pt x="2882" y="5906"/>
                    <a:pt x="2917" y="5870"/>
                  </a:cubicBezTo>
                  <a:close/>
                  <a:moveTo>
                    <a:pt x="8620" y="5620"/>
                  </a:moveTo>
                  <a:cubicBezTo>
                    <a:pt x="8704" y="5822"/>
                    <a:pt x="8859" y="5977"/>
                    <a:pt x="9037" y="6096"/>
                  </a:cubicBezTo>
                  <a:lnTo>
                    <a:pt x="9037" y="6453"/>
                  </a:lnTo>
                  <a:lnTo>
                    <a:pt x="9013" y="6453"/>
                  </a:lnTo>
                  <a:lnTo>
                    <a:pt x="8478" y="6739"/>
                  </a:lnTo>
                  <a:cubicBezTo>
                    <a:pt x="8478" y="6739"/>
                    <a:pt x="8466" y="6739"/>
                    <a:pt x="8466" y="6727"/>
                  </a:cubicBezTo>
                  <a:lnTo>
                    <a:pt x="7692" y="6382"/>
                  </a:lnTo>
                  <a:cubicBezTo>
                    <a:pt x="8061" y="6251"/>
                    <a:pt x="8335" y="6096"/>
                    <a:pt x="8466" y="6013"/>
                  </a:cubicBezTo>
                  <a:cubicBezTo>
                    <a:pt x="8585" y="5941"/>
                    <a:pt x="8644" y="5798"/>
                    <a:pt x="8620" y="5656"/>
                  </a:cubicBezTo>
                  <a:lnTo>
                    <a:pt x="8620" y="5620"/>
                  </a:lnTo>
                  <a:close/>
                  <a:moveTo>
                    <a:pt x="2322" y="6263"/>
                  </a:moveTo>
                  <a:lnTo>
                    <a:pt x="2322" y="6334"/>
                  </a:lnTo>
                  <a:cubicBezTo>
                    <a:pt x="2322" y="6370"/>
                    <a:pt x="2322" y="6418"/>
                    <a:pt x="2334" y="6441"/>
                  </a:cubicBezTo>
                  <a:lnTo>
                    <a:pt x="1929" y="6834"/>
                  </a:lnTo>
                  <a:lnTo>
                    <a:pt x="1548" y="6441"/>
                  </a:lnTo>
                  <a:cubicBezTo>
                    <a:pt x="1560" y="6418"/>
                    <a:pt x="1560" y="6382"/>
                    <a:pt x="1560" y="6334"/>
                  </a:cubicBezTo>
                  <a:lnTo>
                    <a:pt x="1560" y="6263"/>
                  </a:lnTo>
                  <a:cubicBezTo>
                    <a:pt x="1667" y="6299"/>
                    <a:pt x="1786" y="6322"/>
                    <a:pt x="1905" y="6322"/>
                  </a:cubicBezTo>
                  <a:lnTo>
                    <a:pt x="1953" y="6322"/>
                  </a:lnTo>
                  <a:cubicBezTo>
                    <a:pt x="2084" y="6322"/>
                    <a:pt x="2203" y="6310"/>
                    <a:pt x="2322" y="6263"/>
                  </a:cubicBezTo>
                  <a:close/>
                  <a:moveTo>
                    <a:pt x="10109" y="6275"/>
                  </a:moveTo>
                  <a:lnTo>
                    <a:pt x="10109" y="6453"/>
                  </a:lnTo>
                  <a:cubicBezTo>
                    <a:pt x="10109" y="6513"/>
                    <a:pt x="10121" y="6572"/>
                    <a:pt x="10144" y="6620"/>
                  </a:cubicBezTo>
                  <a:lnTo>
                    <a:pt x="10002" y="6775"/>
                  </a:lnTo>
                  <a:cubicBezTo>
                    <a:pt x="9924" y="6840"/>
                    <a:pt x="9832" y="6873"/>
                    <a:pt x="9740" y="6873"/>
                  </a:cubicBezTo>
                  <a:cubicBezTo>
                    <a:pt x="9647" y="6873"/>
                    <a:pt x="9555" y="6840"/>
                    <a:pt x="9478" y="6775"/>
                  </a:cubicBezTo>
                  <a:lnTo>
                    <a:pt x="9311" y="6620"/>
                  </a:lnTo>
                  <a:cubicBezTo>
                    <a:pt x="9347" y="6572"/>
                    <a:pt x="9359" y="6513"/>
                    <a:pt x="9359" y="6453"/>
                  </a:cubicBezTo>
                  <a:lnTo>
                    <a:pt x="9359" y="6275"/>
                  </a:lnTo>
                  <a:cubicBezTo>
                    <a:pt x="9478" y="6310"/>
                    <a:pt x="9597" y="6334"/>
                    <a:pt x="9728" y="6334"/>
                  </a:cubicBezTo>
                  <a:cubicBezTo>
                    <a:pt x="9859" y="6334"/>
                    <a:pt x="9978" y="6322"/>
                    <a:pt x="10109" y="6275"/>
                  </a:cubicBezTo>
                  <a:close/>
                  <a:moveTo>
                    <a:pt x="6501" y="5477"/>
                  </a:moveTo>
                  <a:lnTo>
                    <a:pt x="6501" y="5882"/>
                  </a:lnTo>
                  <a:cubicBezTo>
                    <a:pt x="6501" y="6084"/>
                    <a:pt x="6620" y="6275"/>
                    <a:pt x="6811" y="6370"/>
                  </a:cubicBezTo>
                  <a:lnTo>
                    <a:pt x="7073" y="6477"/>
                  </a:lnTo>
                  <a:cubicBezTo>
                    <a:pt x="6799" y="6953"/>
                    <a:pt x="6299" y="7263"/>
                    <a:pt x="5739" y="7263"/>
                  </a:cubicBezTo>
                  <a:cubicBezTo>
                    <a:pt x="5191" y="7263"/>
                    <a:pt x="4691" y="6953"/>
                    <a:pt x="4453" y="6477"/>
                  </a:cubicBezTo>
                  <a:lnTo>
                    <a:pt x="4703" y="6370"/>
                  </a:lnTo>
                  <a:cubicBezTo>
                    <a:pt x="4894" y="6275"/>
                    <a:pt x="5013" y="6084"/>
                    <a:pt x="5013" y="5882"/>
                  </a:cubicBezTo>
                  <a:lnTo>
                    <a:pt x="5013" y="5477"/>
                  </a:lnTo>
                  <a:cubicBezTo>
                    <a:pt x="5239" y="5560"/>
                    <a:pt x="5489" y="5620"/>
                    <a:pt x="5763" y="5620"/>
                  </a:cubicBezTo>
                  <a:cubicBezTo>
                    <a:pt x="6025" y="5620"/>
                    <a:pt x="6263" y="5584"/>
                    <a:pt x="6501" y="5477"/>
                  </a:cubicBezTo>
                  <a:close/>
                  <a:moveTo>
                    <a:pt x="5763" y="0"/>
                  </a:moveTo>
                  <a:cubicBezTo>
                    <a:pt x="5072" y="0"/>
                    <a:pt x="4465" y="238"/>
                    <a:pt x="4013" y="679"/>
                  </a:cubicBezTo>
                  <a:cubicBezTo>
                    <a:pt x="3560" y="1131"/>
                    <a:pt x="3286" y="1774"/>
                    <a:pt x="3239" y="2512"/>
                  </a:cubicBezTo>
                  <a:cubicBezTo>
                    <a:pt x="3227" y="2703"/>
                    <a:pt x="3215" y="2905"/>
                    <a:pt x="3203" y="3084"/>
                  </a:cubicBezTo>
                  <a:lnTo>
                    <a:pt x="1608" y="3084"/>
                  </a:lnTo>
                  <a:cubicBezTo>
                    <a:pt x="1012" y="3084"/>
                    <a:pt x="536" y="3560"/>
                    <a:pt x="536" y="4155"/>
                  </a:cubicBezTo>
                  <a:lnTo>
                    <a:pt x="536" y="4167"/>
                  </a:lnTo>
                  <a:cubicBezTo>
                    <a:pt x="536" y="4298"/>
                    <a:pt x="560" y="4453"/>
                    <a:pt x="619" y="4572"/>
                  </a:cubicBezTo>
                  <a:lnTo>
                    <a:pt x="715" y="4751"/>
                  </a:lnTo>
                  <a:lnTo>
                    <a:pt x="715" y="5025"/>
                  </a:lnTo>
                  <a:cubicBezTo>
                    <a:pt x="715" y="5465"/>
                    <a:pt x="941" y="5858"/>
                    <a:pt x="1262" y="6096"/>
                  </a:cubicBezTo>
                  <a:lnTo>
                    <a:pt x="1262" y="6334"/>
                  </a:lnTo>
                  <a:cubicBezTo>
                    <a:pt x="1262" y="6370"/>
                    <a:pt x="1250" y="6394"/>
                    <a:pt x="1215" y="6418"/>
                  </a:cubicBezTo>
                  <a:lnTo>
                    <a:pt x="524" y="6608"/>
                  </a:lnTo>
                  <a:cubicBezTo>
                    <a:pt x="226" y="6691"/>
                    <a:pt x="0" y="6977"/>
                    <a:pt x="0" y="7287"/>
                  </a:cubicBezTo>
                  <a:lnTo>
                    <a:pt x="0" y="8692"/>
                  </a:lnTo>
                  <a:cubicBezTo>
                    <a:pt x="0" y="8775"/>
                    <a:pt x="72" y="8858"/>
                    <a:pt x="167" y="8858"/>
                  </a:cubicBezTo>
                  <a:cubicBezTo>
                    <a:pt x="250" y="8858"/>
                    <a:pt x="322" y="8775"/>
                    <a:pt x="322" y="8692"/>
                  </a:cubicBezTo>
                  <a:lnTo>
                    <a:pt x="322" y="7287"/>
                  </a:lnTo>
                  <a:cubicBezTo>
                    <a:pt x="322" y="7132"/>
                    <a:pt x="441" y="6977"/>
                    <a:pt x="596" y="6930"/>
                  </a:cubicBezTo>
                  <a:lnTo>
                    <a:pt x="1298" y="6739"/>
                  </a:lnTo>
                  <a:cubicBezTo>
                    <a:pt x="1322" y="6739"/>
                    <a:pt x="1334" y="6727"/>
                    <a:pt x="1369" y="6715"/>
                  </a:cubicBezTo>
                  <a:lnTo>
                    <a:pt x="1798" y="7144"/>
                  </a:lnTo>
                  <a:lnTo>
                    <a:pt x="1798" y="8704"/>
                  </a:lnTo>
                  <a:cubicBezTo>
                    <a:pt x="1798" y="8799"/>
                    <a:pt x="1870" y="8870"/>
                    <a:pt x="1965" y="8870"/>
                  </a:cubicBezTo>
                  <a:cubicBezTo>
                    <a:pt x="2048" y="8870"/>
                    <a:pt x="2131" y="8799"/>
                    <a:pt x="2131" y="8704"/>
                  </a:cubicBezTo>
                  <a:lnTo>
                    <a:pt x="2131" y="7144"/>
                  </a:lnTo>
                  <a:lnTo>
                    <a:pt x="2560" y="6715"/>
                  </a:lnTo>
                  <a:cubicBezTo>
                    <a:pt x="2620" y="6739"/>
                    <a:pt x="2679" y="6751"/>
                    <a:pt x="2727" y="6775"/>
                  </a:cubicBezTo>
                  <a:lnTo>
                    <a:pt x="2905" y="6811"/>
                  </a:lnTo>
                  <a:cubicBezTo>
                    <a:pt x="2667" y="6977"/>
                    <a:pt x="2524" y="7251"/>
                    <a:pt x="2524" y="7549"/>
                  </a:cubicBezTo>
                  <a:lnTo>
                    <a:pt x="2524" y="8704"/>
                  </a:lnTo>
                  <a:cubicBezTo>
                    <a:pt x="2524" y="8799"/>
                    <a:pt x="2608" y="8870"/>
                    <a:pt x="2691" y="8870"/>
                  </a:cubicBezTo>
                  <a:cubicBezTo>
                    <a:pt x="2786" y="8870"/>
                    <a:pt x="2858" y="8799"/>
                    <a:pt x="2858" y="8704"/>
                  </a:cubicBezTo>
                  <a:lnTo>
                    <a:pt x="2858" y="7549"/>
                  </a:lnTo>
                  <a:cubicBezTo>
                    <a:pt x="2858" y="7322"/>
                    <a:pt x="2989" y="7132"/>
                    <a:pt x="3179" y="7037"/>
                  </a:cubicBezTo>
                  <a:lnTo>
                    <a:pt x="4156" y="6608"/>
                  </a:lnTo>
                  <a:cubicBezTo>
                    <a:pt x="4453" y="7215"/>
                    <a:pt x="5072" y="7608"/>
                    <a:pt x="5763" y="7608"/>
                  </a:cubicBezTo>
                  <a:cubicBezTo>
                    <a:pt x="6442" y="7608"/>
                    <a:pt x="7073" y="7215"/>
                    <a:pt x="7370" y="6608"/>
                  </a:cubicBezTo>
                  <a:lnTo>
                    <a:pt x="8335" y="7037"/>
                  </a:lnTo>
                  <a:cubicBezTo>
                    <a:pt x="8537" y="7132"/>
                    <a:pt x="8656" y="7322"/>
                    <a:pt x="8656" y="7549"/>
                  </a:cubicBezTo>
                  <a:lnTo>
                    <a:pt x="8656" y="8704"/>
                  </a:lnTo>
                  <a:cubicBezTo>
                    <a:pt x="8656" y="8799"/>
                    <a:pt x="8739" y="8870"/>
                    <a:pt x="8823" y="8870"/>
                  </a:cubicBezTo>
                  <a:cubicBezTo>
                    <a:pt x="8918" y="8870"/>
                    <a:pt x="8989" y="8799"/>
                    <a:pt x="8989" y="8704"/>
                  </a:cubicBezTo>
                  <a:lnTo>
                    <a:pt x="8989" y="7549"/>
                  </a:lnTo>
                  <a:cubicBezTo>
                    <a:pt x="8989" y="7322"/>
                    <a:pt x="8918" y="7132"/>
                    <a:pt x="8775" y="6965"/>
                  </a:cubicBezTo>
                  <a:lnTo>
                    <a:pt x="9049" y="6834"/>
                  </a:lnTo>
                  <a:lnTo>
                    <a:pt x="9240" y="7025"/>
                  </a:lnTo>
                  <a:cubicBezTo>
                    <a:pt x="9370" y="7156"/>
                    <a:pt x="9549" y="7215"/>
                    <a:pt x="9728" y="7215"/>
                  </a:cubicBezTo>
                  <a:cubicBezTo>
                    <a:pt x="9906" y="7215"/>
                    <a:pt x="10085" y="7156"/>
                    <a:pt x="10228" y="7025"/>
                  </a:cubicBezTo>
                  <a:lnTo>
                    <a:pt x="10418" y="6834"/>
                  </a:lnTo>
                  <a:lnTo>
                    <a:pt x="10978" y="7108"/>
                  </a:lnTo>
                  <a:cubicBezTo>
                    <a:pt x="11121" y="7168"/>
                    <a:pt x="11192" y="7311"/>
                    <a:pt x="11192" y="7442"/>
                  </a:cubicBezTo>
                  <a:lnTo>
                    <a:pt x="11192" y="8692"/>
                  </a:lnTo>
                  <a:cubicBezTo>
                    <a:pt x="11192" y="8775"/>
                    <a:pt x="11264" y="8858"/>
                    <a:pt x="11359" y="8858"/>
                  </a:cubicBezTo>
                  <a:cubicBezTo>
                    <a:pt x="11442" y="8858"/>
                    <a:pt x="11514" y="8775"/>
                    <a:pt x="11514" y="8692"/>
                  </a:cubicBezTo>
                  <a:lnTo>
                    <a:pt x="11514" y="7442"/>
                  </a:lnTo>
                  <a:cubicBezTo>
                    <a:pt x="11537" y="7168"/>
                    <a:pt x="11383" y="6930"/>
                    <a:pt x="11145" y="6799"/>
                  </a:cubicBezTo>
                  <a:lnTo>
                    <a:pt x="10466" y="6453"/>
                  </a:lnTo>
                  <a:lnTo>
                    <a:pt x="10466" y="6441"/>
                  </a:lnTo>
                  <a:lnTo>
                    <a:pt x="10466" y="6096"/>
                  </a:lnTo>
                  <a:cubicBezTo>
                    <a:pt x="10740" y="5906"/>
                    <a:pt x="10942" y="5596"/>
                    <a:pt x="11002" y="5239"/>
                  </a:cubicBezTo>
                  <a:cubicBezTo>
                    <a:pt x="11133" y="5013"/>
                    <a:pt x="11192" y="4775"/>
                    <a:pt x="11192" y="4525"/>
                  </a:cubicBezTo>
                  <a:cubicBezTo>
                    <a:pt x="11192" y="4048"/>
                    <a:pt x="10966" y="3632"/>
                    <a:pt x="10609" y="3382"/>
                  </a:cubicBezTo>
                  <a:cubicBezTo>
                    <a:pt x="10621" y="3298"/>
                    <a:pt x="10644" y="3239"/>
                    <a:pt x="10644" y="3167"/>
                  </a:cubicBezTo>
                  <a:cubicBezTo>
                    <a:pt x="10644" y="2727"/>
                    <a:pt x="10240" y="2369"/>
                    <a:pt x="9751" y="2369"/>
                  </a:cubicBezTo>
                  <a:cubicBezTo>
                    <a:pt x="9251" y="2369"/>
                    <a:pt x="8859" y="2727"/>
                    <a:pt x="8859" y="3167"/>
                  </a:cubicBezTo>
                  <a:cubicBezTo>
                    <a:pt x="8859" y="3239"/>
                    <a:pt x="8870" y="3322"/>
                    <a:pt x="8882" y="3382"/>
                  </a:cubicBezTo>
                  <a:cubicBezTo>
                    <a:pt x="8680" y="3536"/>
                    <a:pt x="8513" y="3751"/>
                    <a:pt x="8406" y="3989"/>
                  </a:cubicBezTo>
                  <a:cubicBezTo>
                    <a:pt x="8358" y="3572"/>
                    <a:pt x="8323" y="3084"/>
                    <a:pt x="8275" y="2512"/>
                  </a:cubicBezTo>
                  <a:cubicBezTo>
                    <a:pt x="8216" y="1774"/>
                    <a:pt x="7942" y="1131"/>
                    <a:pt x="7501" y="679"/>
                  </a:cubicBezTo>
                  <a:cubicBezTo>
                    <a:pt x="7049" y="238"/>
                    <a:pt x="6442" y="0"/>
                    <a:pt x="57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939;p74">
              <a:extLst>
                <a:ext uri="{FF2B5EF4-FFF2-40B4-BE49-F238E27FC236}">
                  <a16:creationId xmlns:a16="http://schemas.microsoft.com/office/drawing/2014/main" id="{BA6C26FC-3ED8-8048-B8F5-58008148611D}"/>
                </a:ext>
              </a:extLst>
            </p:cNvPr>
            <p:cNvSpPr/>
            <p:nvPr/>
          </p:nvSpPr>
          <p:spPr>
            <a:xfrm>
              <a:off x="2114800" y="3635440"/>
              <a:ext cx="11045" cy="37941"/>
            </a:xfrm>
            <a:custGeom>
              <a:avLst/>
              <a:gdLst/>
              <a:ahLst/>
              <a:cxnLst/>
              <a:rect l="l" t="t" r="r" b="b"/>
              <a:pathLst>
                <a:path w="347" h="1192" extrusionOk="0">
                  <a:moveTo>
                    <a:pt x="167" y="1"/>
                  </a:moveTo>
                  <a:cubicBezTo>
                    <a:pt x="72" y="1"/>
                    <a:pt x="1" y="72"/>
                    <a:pt x="1" y="156"/>
                  </a:cubicBezTo>
                  <a:lnTo>
                    <a:pt x="1" y="1025"/>
                  </a:lnTo>
                  <a:cubicBezTo>
                    <a:pt x="1" y="1108"/>
                    <a:pt x="72" y="1191"/>
                    <a:pt x="167" y="1191"/>
                  </a:cubicBezTo>
                  <a:cubicBezTo>
                    <a:pt x="251" y="1191"/>
                    <a:pt x="322" y="1108"/>
                    <a:pt x="322" y="1025"/>
                  </a:cubicBezTo>
                  <a:lnTo>
                    <a:pt x="322" y="156"/>
                  </a:lnTo>
                  <a:cubicBezTo>
                    <a:pt x="346" y="72"/>
                    <a:pt x="251" y="1"/>
                    <a:pt x="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4" name="Google Shape;14269;p74">
            <a:extLst>
              <a:ext uri="{FF2B5EF4-FFF2-40B4-BE49-F238E27FC236}">
                <a16:creationId xmlns:a16="http://schemas.microsoft.com/office/drawing/2014/main" id="{856444F1-7F51-DB41-9FFF-8BA3FA3C0AE2}"/>
              </a:ext>
            </a:extLst>
          </p:cNvPr>
          <p:cNvGrpSpPr/>
          <p:nvPr/>
        </p:nvGrpSpPr>
        <p:grpSpPr>
          <a:xfrm>
            <a:off x="1709209" y="2094090"/>
            <a:ext cx="683226" cy="684702"/>
            <a:chOff x="2280029" y="1970604"/>
            <a:chExt cx="353631" cy="354395"/>
          </a:xfrm>
          <a:solidFill>
            <a:schemeClr val="accent6"/>
          </a:solidFill>
        </p:grpSpPr>
        <p:sp>
          <p:nvSpPr>
            <p:cNvPr id="25" name="Google Shape;14270;p74">
              <a:extLst>
                <a:ext uri="{FF2B5EF4-FFF2-40B4-BE49-F238E27FC236}">
                  <a16:creationId xmlns:a16="http://schemas.microsoft.com/office/drawing/2014/main" id="{37FED8C0-FCF7-1E40-A282-6EB4BCABB89E}"/>
                </a:ext>
              </a:extLst>
            </p:cNvPr>
            <p:cNvSpPr/>
            <p:nvPr/>
          </p:nvSpPr>
          <p:spPr>
            <a:xfrm>
              <a:off x="2309981" y="2069086"/>
              <a:ext cx="323679" cy="255913"/>
            </a:xfrm>
            <a:custGeom>
              <a:avLst/>
              <a:gdLst/>
              <a:ahLst/>
              <a:cxnLst/>
              <a:rect l="l" t="t" r="r" b="b"/>
              <a:pathLst>
                <a:path w="10169" h="8040" extrusionOk="0">
                  <a:moveTo>
                    <a:pt x="9473" y="0"/>
                  </a:moveTo>
                  <a:cubicBezTo>
                    <a:pt x="9451" y="0"/>
                    <a:pt x="9428" y="5"/>
                    <a:pt x="9406" y="14"/>
                  </a:cubicBezTo>
                  <a:cubicBezTo>
                    <a:pt x="9335" y="62"/>
                    <a:pt x="9287" y="157"/>
                    <a:pt x="9335" y="240"/>
                  </a:cubicBezTo>
                  <a:cubicBezTo>
                    <a:pt x="9656" y="943"/>
                    <a:pt x="9835" y="1705"/>
                    <a:pt x="9835" y="2491"/>
                  </a:cubicBezTo>
                  <a:cubicBezTo>
                    <a:pt x="9835" y="3884"/>
                    <a:pt x="9287" y="5193"/>
                    <a:pt x="8299" y="6194"/>
                  </a:cubicBezTo>
                  <a:cubicBezTo>
                    <a:pt x="7323" y="7182"/>
                    <a:pt x="6001" y="7729"/>
                    <a:pt x="4596" y="7729"/>
                  </a:cubicBezTo>
                  <a:cubicBezTo>
                    <a:pt x="3763" y="7729"/>
                    <a:pt x="2977" y="7539"/>
                    <a:pt x="2251" y="7158"/>
                  </a:cubicBezTo>
                  <a:cubicBezTo>
                    <a:pt x="1632" y="6848"/>
                    <a:pt x="1084" y="6420"/>
                    <a:pt x="620" y="5896"/>
                  </a:cubicBezTo>
                  <a:lnTo>
                    <a:pt x="620" y="5896"/>
                  </a:lnTo>
                  <a:lnTo>
                    <a:pt x="1263" y="6110"/>
                  </a:lnTo>
                  <a:cubicBezTo>
                    <a:pt x="1279" y="6114"/>
                    <a:pt x="1295" y="6116"/>
                    <a:pt x="1311" y="6116"/>
                  </a:cubicBezTo>
                  <a:cubicBezTo>
                    <a:pt x="1385" y="6116"/>
                    <a:pt x="1447" y="6072"/>
                    <a:pt x="1477" y="6003"/>
                  </a:cubicBezTo>
                  <a:cubicBezTo>
                    <a:pt x="1501" y="5908"/>
                    <a:pt x="1453" y="5824"/>
                    <a:pt x="1370" y="5789"/>
                  </a:cubicBezTo>
                  <a:lnTo>
                    <a:pt x="203" y="5408"/>
                  </a:lnTo>
                  <a:cubicBezTo>
                    <a:pt x="187" y="5405"/>
                    <a:pt x="171" y="5403"/>
                    <a:pt x="156" y="5403"/>
                  </a:cubicBezTo>
                  <a:cubicBezTo>
                    <a:pt x="114" y="5403"/>
                    <a:pt x="77" y="5414"/>
                    <a:pt x="60" y="5432"/>
                  </a:cubicBezTo>
                  <a:cubicBezTo>
                    <a:pt x="12" y="5467"/>
                    <a:pt x="0" y="5527"/>
                    <a:pt x="0" y="5586"/>
                  </a:cubicBezTo>
                  <a:lnTo>
                    <a:pt x="191" y="6944"/>
                  </a:lnTo>
                  <a:cubicBezTo>
                    <a:pt x="203" y="7015"/>
                    <a:pt x="262" y="7075"/>
                    <a:pt x="358" y="7075"/>
                  </a:cubicBezTo>
                  <a:lnTo>
                    <a:pt x="381" y="7075"/>
                  </a:lnTo>
                  <a:cubicBezTo>
                    <a:pt x="477" y="7063"/>
                    <a:pt x="536" y="6979"/>
                    <a:pt x="524" y="6896"/>
                  </a:cubicBezTo>
                  <a:lnTo>
                    <a:pt x="417" y="6134"/>
                  </a:lnTo>
                  <a:lnTo>
                    <a:pt x="417" y="6134"/>
                  </a:lnTo>
                  <a:cubicBezTo>
                    <a:pt x="893" y="6670"/>
                    <a:pt x="1453" y="7122"/>
                    <a:pt x="2096" y="7444"/>
                  </a:cubicBezTo>
                  <a:cubicBezTo>
                    <a:pt x="2870" y="7849"/>
                    <a:pt x="3715" y="8039"/>
                    <a:pt x="4596" y="8039"/>
                  </a:cubicBezTo>
                  <a:cubicBezTo>
                    <a:pt x="6085" y="8039"/>
                    <a:pt x="7490" y="7456"/>
                    <a:pt x="8525" y="6420"/>
                  </a:cubicBezTo>
                  <a:cubicBezTo>
                    <a:pt x="9585" y="5360"/>
                    <a:pt x="10145" y="3979"/>
                    <a:pt x="10145" y="2491"/>
                  </a:cubicBezTo>
                  <a:cubicBezTo>
                    <a:pt x="10168" y="1645"/>
                    <a:pt x="9990" y="836"/>
                    <a:pt x="9633" y="98"/>
                  </a:cubicBezTo>
                  <a:cubicBezTo>
                    <a:pt x="9597" y="36"/>
                    <a:pt x="9536" y="0"/>
                    <a:pt x="947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4271;p74">
              <a:extLst>
                <a:ext uri="{FF2B5EF4-FFF2-40B4-BE49-F238E27FC236}">
                  <a16:creationId xmlns:a16="http://schemas.microsoft.com/office/drawing/2014/main" id="{DFD6799D-8E2A-544D-8969-3DC27FF5E5AF}"/>
                </a:ext>
              </a:extLst>
            </p:cNvPr>
            <p:cNvSpPr/>
            <p:nvPr/>
          </p:nvSpPr>
          <p:spPr>
            <a:xfrm>
              <a:off x="2280029" y="1970604"/>
              <a:ext cx="322565" cy="255468"/>
            </a:xfrm>
            <a:custGeom>
              <a:avLst/>
              <a:gdLst/>
              <a:ahLst/>
              <a:cxnLst/>
              <a:rect l="l" t="t" r="r" b="b"/>
              <a:pathLst>
                <a:path w="10134" h="8026" extrusionOk="0">
                  <a:moveTo>
                    <a:pt x="5549" y="1"/>
                  </a:moveTo>
                  <a:cubicBezTo>
                    <a:pt x="4061" y="1"/>
                    <a:pt x="2668" y="584"/>
                    <a:pt x="1620" y="1620"/>
                  </a:cubicBezTo>
                  <a:cubicBezTo>
                    <a:pt x="572" y="2680"/>
                    <a:pt x="1" y="4061"/>
                    <a:pt x="1" y="5549"/>
                  </a:cubicBezTo>
                  <a:cubicBezTo>
                    <a:pt x="1" y="6382"/>
                    <a:pt x="179" y="7192"/>
                    <a:pt x="537" y="7930"/>
                  </a:cubicBezTo>
                  <a:cubicBezTo>
                    <a:pt x="572" y="7990"/>
                    <a:pt x="632" y="8026"/>
                    <a:pt x="691" y="8026"/>
                  </a:cubicBezTo>
                  <a:cubicBezTo>
                    <a:pt x="715" y="8026"/>
                    <a:pt x="727" y="8026"/>
                    <a:pt x="763" y="8002"/>
                  </a:cubicBezTo>
                  <a:cubicBezTo>
                    <a:pt x="834" y="7966"/>
                    <a:pt x="882" y="7871"/>
                    <a:pt x="834" y="7787"/>
                  </a:cubicBezTo>
                  <a:cubicBezTo>
                    <a:pt x="513" y="7085"/>
                    <a:pt x="334" y="6323"/>
                    <a:pt x="334" y="5537"/>
                  </a:cubicBezTo>
                  <a:cubicBezTo>
                    <a:pt x="334" y="4132"/>
                    <a:pt x="882" y="2822"/>
                    <a:pt x="1858" y="1834"/>
                  </a:cubicBezTo>
                  <a:cubicBezTo>
                    <a:pt x="2846" y="834"/>
                    <a:pt x="4168" y="298"/>
                    <a:pt x="5573" y="298"/>
                  </a:cubicBezTo>
                  <a:cubicBezTo>
                    <a:pt x="7097" y="298"/>
                    <a:pt x="8550" y="965"/>
                    <a:pt x="9538" y="2132"/>
                  </a:cubicBezTo>
                  <a:lnTo>
                    <a:pt x="8907" y="1918"/>
                  </a:lnTo>
                  <a:cubicBezTo>
                    <a:pt x="8890" y="1913"/>
                    <a:pt x="8874" y="1911"/>
                    <a:pt x="8858" y="1911"/>
                  </a:cubicBezTo>
                  <a:cubicBezTo>
                    <a:pt x="8784" y="1911"/>
                    <a:pt x="8722" y="1956"/>
                    <a:pt x="8692" y="2025"/>
                  </a:cubicBezTo>
                  <a:cubicBezTo>
                    <a:pt x="8669" y="2120"/>
                    <a:pt x="8704" y="2203"/>
                    <a:pt x="8800" y="2227"/>
                  </a:cubicBezTo>
                  <a:lnTo>
                    <a:pt x="9955" y="2620"/>
                  </a:lnTo>
                  <a:cubicBezTo>
                    <a:pt x="9978" y="2620"/>
                    <a:pt x="9990" y="2632"/>
                    <a:pt x="10002" y="2632"/>
                  </a:cubicBezTo>
                  <a:cubicBezTo>
                    <a:pt x="10050" y="2632"/>
                    <a:pt x="10074" y="2620"/>
                    <a:pt x="10109" y="2596"/>
                  </a:cubicBezTo>
                  <a:cubicBezTo>
                    <a:pt x="10121" y="2572"/>
                    <a:pt x="10133" y="2513"/>
                    <a:pt x="10133" y="2453"/>
                  </a:cubicBezTo>
                  <a:lnTo>
                    <a:pt x="9943" y="1108"/>
                  </a:lnTo>
                  <a:cubicBezTo>
                    <a:pt x="9932" y="1021"/>
                    <a:pt x="9871" y="964"/>
                    <a:pt x="9788" y="964"/>
                  </a:cubicBezTo>
                  <a:cubicBezTo>
                    <a:pt x="9780" y="964"/>
                    <a:pt x="9772" y="964"/>
                    <a:pt x="9764" y="965"/>
                  </a:cubicBezTo>
                  <a:cubicBezTo>
                    <a:pt x="9681" y="989"/>
                    <a:pt x="9621" y="1060"/>
                    <a:pt x="9633" y="1144"/>
                  </a:cubicBezTo>
                  <a:lnTo>
                    <a:pt x="9740" y="1906"/>
                  </a:lnTo>
                  <a:cubicBezTo>
                    <a:pt x="8681" y="703"/>
                    <a:pt x="7157" y="1"/>
                    <a:pt x="554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4272;p74">
              <a:extLst>
                <a:ext uri="{FF2B5EF4-FFF2-40B4-BE49-F238E27FC236}">
                  <a16:creationId xmlns:a16="http://schemas.microsoft.com/office/drawing/2014/main" id="{33F066CF-7F00-9A48-94F5-17C8784F2B90}"/>
                </a:ext>
              </a:extLst>
            </p:cNvPr>
            <p:cNvSpPr/>
            <p:nvPr/>
          </p:nvSpPr>
          <p:spPr>
            <a:xfrm>
              <a:off x="2411169" y="2064598"/>
              <a:ext cx="17093" cy="26928"/>
            </a:xfrm>
            <a:custGeom>
              <a:avLst/>
              <a:gdLst/>
              <a:ahLst/>
              <a:cxnLst/>
              <a:rect l="l" t="t" r="r" b="b"/>
              <a:pathLst>
                <a:path w="537" h="846" extrusionOk="0">
                  <a:moveTo>
                    <a:pt x="358" y="0"/>
                  </a:moveTo>
                  <a:cubicBezTo>
                    <a:pt x="274" y="0"/>
                    <a:pt x="191" y="72"/>
                    <a:pt x="191" y="155"/>
                  </a:cubicBezTo>
                  <a:lnTo>
                    <a:pt x="191" y="453"/>
                  </a:lnTo>
                  <a:lnTo>
                    <a:pt x="72" y="572"/>
                  </a:lnTo>
                  <a:cubicBezTo>
                    <a:pt x="12" y="631"/>
                    <a:pt x="0" y="739"/>
                    <a:pt x="72" y="798"/>
                  </a:cubicBezTo>
                  <a:cubicBezTo>
                    <a:pt x="108" y="834"/>
                    <a:pt x="155" y="846"/>
                    <a:pt x="191" y="846"/>
                  </a:cubicBezTo>
                  <a:cubicBezTo>
                    <a:pt x="239" y="846"/>
                    <a:pt x="274" y="834"/>
                    <a:pt x="310" y="798"/>
                  </a:cubicBezTo>
                  <a:lnTo>
                    <a:pt x="489" y="631"/>
                  </a:lnTo>
                  <a:cubicBezTo>
                    <a:pt x="524" y="608"/>
                    <a:pt x="536" y="560"/>
                    <a:pt x="536" y="512"/>
                  </a:cubicBezTo>
                  <a:lnTo>
                    <a:pt x="524" y="155"/>
                  </a:lnTo>
                  <a:cubicBezTo>
                    <a:pt x="524" y="72"/>
                    <a:pt x="453" y="0"/>
                    <a:pt x="3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4273;p74">
              <a:extLst>
                <a:ext uri="{FF2B5EF4-FFF2-40B4-BE49-F238E27FC236}">
                  <a16:creationId xmlns:a16="http://schemas.microsoft.com/office/drawing/2014/main" id="{0F6D29B1-3B24-8D41-88C2-44559F668AF5}"/>
                </a:ext>
              </a:extLst>
            </p:cNvPr>
            <p:cNvSpPr/>
            <p:nvPr/>
          </p:nvSpPr>
          <p:spPr>
            <a:xfrm>
              <a:off x="2323254" y="2017458"/>
              <a:ext cx="267213" cy="264316"/>
            </a:xfrm>
            <a:custGeom>
              <a:avLst/>
              <a:gdLst/>
              <a:ahLst/>
              <a:cxnLst/>
              <a:rect l="l" t="t" r="r" b="b"/>
              <a:pathLst>
                <a:path w="8395" h="8304" extrusionOk="0">
                  <a:moveTo>
                    <a:pt x="2739" y="3125"/>
                  </a:moveTo>
                  <a:lnTo>
                    <a:pt x="2965" y="3160"/>
                  </a:lnTo>
                  <a:lnTo>
                    <a:pt x="3060" y="3160"/>
                  </a:lnTo>
                  <a:lnTo>
                    <a:pt x="2905" y="3529"/>
                  </a:lnTo>
                  <a:lnTo>
                    <a:pt x="2620" y="3458"/>
                  </a:lnTo>
                  <a:lnTo>
                    <a:pt x="2739" y="3125"/>
                  </a:lnTo>
                  <a:close/>
                  <a:moveTo>
                    <a:pt x="3834" y="3041"/>
                  </a:moveTo>
                  <a:lnTo>
                    <a:pt x="4167" y="3446"/>
                  </a:lnTo>
                  <a:lnTo>
                    <a:pt x="4120" y="3541"/>
                  </a:lnTo>
                  <a:cubicBezTo>
                    <a:pt x="4096" y="3636"/>
                    <a:pt x="4132" y="3720"/>
                    <a:pt x="4227" y="3756"/>
                  </a:cubicBezTo>
                  <a:cubicBezTo>
                    <a:pt x="4239" y="3756"/>
                    <a:pt x="4251" y="3767"/>
                    <a:pt x="4286" y="3767"/>
                  </a:cubicBezTo>
                  <a:cubicBezTo>
                    <a:pt x="4358" y="3767"/>
                    <a:pt x="4417" y="3720"/>
                    <a:pt x="4429" y="3660"/>
                  </a:cubicBezTo>
                  <a:lnTo>
                    <a:pt x="4477" y="3541"/>
                  </a:lnTo>
                  <a:cubicBezTo>
                    <a:pt x="4501" y="3446"/>
                    <a:pt x="4489" y="3339"/>
                    <a:pt x="4429" y="3267"/>
                  </a:cubicBezTo>
                  <a:lnTo>
                    <a:pt x="4346" y="3160"/>
                  </a:lnTo>
                  <a:lnTo>
                    <a:pt x="4620" y="3386"/>
                  </a:lnTo>
                  <a:cubicBezTo>
                    <a:pt x="4649" y="3401"/>
                    <a:pt x="4683" y="3411"/>
                    <a:pt x="4719" y="3411"/>
                  </a:cubicBezTo>
                  <a:cubicBezTo>
                    <a:pt x="4741" y="3411"/>
                    <a:pt x="4764" y="3407"/>
                    <a:pt x="4787" y="3398"/>
                  </a:cubicBezTo>
                  <a:lnTo>
                    <a:pt x="5001" y="3303"/>
                  </a:lnTo>
                  <a:lnTo>
                    <a:pt x="5132" y="3458"/>
                  </a:lnTo>
                  <a:cubicBezTo>
                    <a:pt x="5156" y="3506"/>
                    <a:pt x="5215" y="3517"/>
                    <a:pt x="5263" y="3517"/>
                  </a:cubicBezTo>
                  <a:lnTo>
                    <a:pt x="5668" y="3482"/>
                  </a:lnTo>
                  <a:lnTo>
                    <a:pt x="5679" y="3565"/>
                  </a:lnTo>
                  <a:cubicBezTo>
                    <a:pt x="5703" y="3601"/>
                    <a:pt x="5668" y="3636"/>
                    <a:pt x="5668" y="3648"/>
                  </a:cubicBezTo>
                  <a:cubicBezTo>
                    <a:pt x="5656" y="3660"/>
                    <a:pt x="5620" y="3696"/>
                    <a:pt x="5596" y="3696"/>
                  </a:cubicBezTo>
                  <a:lnTo>
                    <a:pt x="4894" y="3756"/>
                  </a:lnTo>
                  <a:cubicBezTo>
                    <a:pt x="4798" y="3756"/>
                    <a:pt x="4727" y="3815"/>
                    <a:pt x="4679" y="3875"/>
                  </a:cubicBezTo>
                  <a:cubicBezTo>
                    <a:pt x="4656" y="3934"/>
                    <a:pt x="4620" y="3994"/>
                    <a:pt x="4644" y="4053"/>
                  </a:cubicBezTo>
                  <a:lnTo>
                    <a:pt x="4179" y="3898"/>
                  </a:lnTo>
                  <a:cubicBezTo>
                    <a:pt x="4167" y="3898"/>
                    <a:pt x="4167" y="3887"/>
                    <a:pt x="4144" y="3875"/>
                  </a:cubicBezTo>
                  <a:cubicBezTo>
                    <a:pt x="4120" y="3696"/>
                    <a:pt x="3965" y="3577"/>
                    <a:pt x="3798" y="3577"/>
                  </a:cubicBezTo>
                  <a:lnTo>
                    <a:pt x="3774" y="3577"/>
                  </a:lnTo>
                  <a:lnTo>
                    <a:pt x="3274" y="3589"/>
                  </a:lnTo>
                  <a:lnTo>
                    <a:pt x="3393" y="3220"/>
                  </a:lnTo>
                  <a:cubicBezTo>
                    <a:pt x="3405" y="3184"/>
                    <a:pt x="3441" y="3172"/>
                    <a:pt x="3465" y="3160"/>
                  </a:cubicBezTo>
                  <a:lnTo>
                    <a:pt x="3834" y="3041"/>
                  </a:lnTo>
                  <a:close/>
                  <a:moveTo>
                    <a:pt x="7596" y="3601"/>
                  </a:moveTo>
                  <a:cubicBezTo>
                    <a:pt x="7620" y="3601"/>
                    <a:pt x="7656" y="3601"/>
                    <a:pt x="7692" y="3636"/>
                  </a:cubicBezTo>
                  <a:lnTo>
                    <a:pt x="8025" y="3958"/>
                  </a:lnTo>
                  <a:lnTo>
                    <a:pt x="8025" y="4256"/>
                  </a:lnTo>
                  <a:cubicBezTo>
                    <a:pt x="7977" y="5232"/>
                    <a:pt x="7584" y="6137"/>
                    <a:pt x="6906" y="6815"/>
                  </a:cubicBezTo>
                  <a:cubicBezTo>
                    <a:pt x="6799" y="6923"/>
                    <a:pt x="6692" y="7030"/>
                    <a:pt x="6572" y="7113"/>
                  </a:cubicBezTo>
                  <a:cubicBezTo>
                    <a:pt x="6632" y="7030"/>
                    <a:pt x="6680" y="6935"/>
                    <a:pt x="6727" y="6851"/>
                  </a:cubicBezTo>
                  <a:lnTo>
                    <a:pt x="7465" y="5125"/>
                  </a:lnTo>
                  <a:cubicBezTo>
                    <a:pt x="7501" y="5065"/>
                    <a:pt x="7489" y="5006"/>
                    <a:pt x="7454" y="4958"/>
                  </a:cubicBezTo>
                  <a:cubicBezTo>
                    <a:pt x="7418" y="4910"/>
                    <a:pt x="7358" y="4887"/>
                    <a:pt x="7299" y="4887"/>
                  </a:cubicBezTo>
                  <a:lnTo>
                    <a:pt x="7227" y="4887"/>
                  </a:lnTo>
                  <a:lnTo>
                    <a:pt x="7632" y="4077"/>
                  </a:lnTo>
                  <a:cubicBezTo>
                    <a:pt x="7704" y="3946"/>
                    <a:pt x="7668" y="3779"/>
                    <a:pt x="7525" y="3696"/>
                  </a:cubicBezTo>
                  <a:lnTo>
                    <a:pt x="7501" y="3660"/>
                  </a:lnTo>
                  <a:lnTo>
                    <a:pt x="7513" y="3648"/>
                  </a:lnTo>
                  <a:cubicBezTo>
                    <a:pt x="7537" y="3601"/>
                    <a:pt x="7573" y="3601"/>
                    <a:pt x="7596" y="3601"/>
                  </a:cubicBezTo>
                  <a:close/>
                  <a:moveTo>
                    <a:pt x="4239" y="1"/>
                  </a:moveTo>
                  <a:cubicBezTo>
                    <a:pt x="4176" y="1"/>
                    <a:pt x="4112" y="2"/>
                    <a:pt x="4048" y="5"/>
                  </a:cubicBezTo>
                  <a:cubicBezTo>
                    <a:pt x="3001" y="41"/>
                    <a:pt x="2000" y="481"/>
                    <a:pt x="1262" y="1220"/>
                  </a:cubicBezTo>
                  <a:cubicBezTo>
                    <a:pt x="512" y="1970"/>
                    <a:pt x="84" y="2946"/>
                    <a:pt x="36" y="4006"/>
                  </a:cubicBezTo>
                  <a:cubicBezTo>
                    <a:pt x="0" y="5041"/>
                    <a:pt x="334" y="6053"/>
                    <a:pt x="1012" y="6863"/>
                  </a:cubicBezTo>
                  <a:cubicBezTo>
                    <a:pt x="1036" y="6911"/>
                    <a:pt x="1084" y="6923"/>
                    <a:pt x="1131" y="6923"/>
                  </a:cubicBezTo>
                  <a:cubicBezTo>
                    <a:pt x="1155" y="6923"/>
                    <a:pt x="1203" y="6911"/>
                    <a:pt x="1227" y="6875"/>
                  </a:cubicBezTo>
                  <a:cubicBezTo>
                    <a:pt x="1310" y="6815"/>
                    <a:pt x="1310" y="6708"/>
                    <a:pt x="1250" y="6649"/>
                  </a:cubicBezTo>
                  <a:cubicBezTo>
                    <a:pt x="631" y="5922"/>
                    <a:pt x="310" y="4982"/>
                    <a:pt x="357" y="4017"/>
                  </a:cubicBezTo>
                  <a:cubicBezTo>
                    <a:pt x="393" y="3053"/>
                    <a:pt x="786" y="2148"/>
                    <a:pt x="1465" y="1458"/>
                  </a:cubicBezTo>
                  <a:cubicBezTo>
                    <a:pt x="2155" y="779"/>
                    <a:pt x="3060" y="374"/>
                    <a:pt x="4025" y="338"/>
                  </a:cubicBezTo>
                  <a:cubicBezTo>
                    <a:pt x="4081" y="335"/>
                    <a:pt x="4137" y="334"/>
                    <a:pt x="4192" y="334"/>
                  </a:cubicBezTo>
                  <a:cubicBezTo>
                    <a:pt x="4358" y="334"/>
                    <a:pt x="4519" y="347"/>
                    <a:pt x="4679" y="374"/>
                  </a:cubicBezTo>
                  <a:lnTo>
                    <a:pt x="4906" y="636"/>
                  </a:lnTo>
                  <a:lnTo>
                    <a:pt x="4822" y="862"/>
                  </a:lnTo>
                  <a:lnTo>
                    <a:pt x="4679" y="624"/>
                  </a:lnTo>
                  <a:cubicBezTo>
                    <a:pt x="4656" y="577"/>
                    <a:pt x="4596" y="541"/>
                    <a:pt x="4536" y="541"/>
                  </a:cubicBezTo>
                  <a:lnTo>
                    <a:pt x="4001" y="541"/>
                  </a:lnTo>
                  <a:cubicBezTo>
                    <a:pt x="3941" y="541"/>
                    <a:pt x="3882" y="565"/>
                    <a:pt x="3858" y="624"/>
                  </a:cubicBezTo>
                  <a:lnTo>
                    <a:pt x="3477" y="1327"/>
                  </a:lnTo>
                  <a:cubicBezTo>
                    <a:pt x="3441" y="1410"/>
                    <a:pt x="3441" y="1529"/>
                    <a:pt x="3477" y="1624"/>
                  </a:cubicBezTo>
                  <a:cubicBezTo>
                    <a:pt x="3524" y="1708"/>
                    <a:pt x="3632" y="1767"/>
                    <a:pt x="3739" y="1791"/>
                  </a:cubicBezTo>
                  <a:lnTo>
                    <a:pt x="4036" y="1815"/>
                  </a:lnTo>
                  <a:cubicBezTo>
                    <a:pt x="4096" y="1815"/>
                    <a:pt x="4155" y="1803"/>
                    <a:pt x="4179" y="1743"/>
                  </a:cubicBezTo>
                  <a:lnTo>
                    <a:pt x="4286" y="1577"/>
                  </a:lnTo>
                  <a:lnTo>
                    <a:pt x="4346" y="1648"/>
                  </a:lnTo>
                  <a:lnTo>
                    <a:pt x="4298" y="1934"/>
                  </a:lnTo>
                  <a:lnTo>
                    <a:pt x="3798" y="2005"/>
                  </a:lnTo>
                  <a:cubicBezTo>
                    <a:pt x="3763" y="2005"/>
                    <a:pt x="3751" y="2029"/>
                    <a:pt x="3715" y="2041"/>
                  </a:cubicBezTo>
                  <a:lnTo>
                    <a:pt x="3072" y="2517"/>
                  </a:lnTo>
                  <a:cubicBezTo>
                    <a:pt x="3048" y="2541"/>
                    <a:pt x="3024" y="2577"/>
                    <a:pt x="3024" y="2601"/>
                  </a:cubicBezTo>
                  <a:lnTo>
                    <a:pt x="2941" y="2898"/>
                  </a:lnTo>
                  <a:lnTo>
                    <a:pt x="2727" y="2874"/>
                  </a:lnTo>
                  <a:cubicBezTo>
                    <a:pt x="2716" y="2874"/>
                    <a:pt x="2706" y="2873"/>
                    <a:pt x="2696" y="2873"/>
                  </a:cubicBezTo>
                  <a:cubicBezTo>
                    <a:pt x="2565" y="2873"/>
                    <a:pt x="2449" y="2943"/>
                    <a:pt x="2405" y="3065"/>
                  </a:cubicBezTo>
                  <a:lnTo>
                    <a:pt x="2274" y="3422"/>
                  </a:lnTo>
                  <a:cubicBezTo>
                    <a:pt x="2250" y="3494"/>
                    <a:pt x="2250" y="3589"/>
                    <a:pt x="2286" y="3660"/>
                  </a:cubicBezTo>
                  <a:cubicBezTo>
                    <a:pt x="2334" y="3732"/>
                    <a:pt x="2393" y="3791"/>
                    <a:pt x="2465" y="3815"/>
                  </a:cubicBezTo>
                  <a:cubicBezTo>
                    <a:pt x="2322" y="3887"/>
                    <a:pt x="2215" y="4029"/>
                    <a:pt x="2203" y="4196"/>
                  </a:cubicBezTo>
                  <a:lnTo>
                    <a:pt x="2203" y="4268"/>
                  </a:lnTo>
                  <a:lnTo>
                    <a:pt x="1739" y="4791"/>
                  </a:lnTo>
                  <a:cubicBezTo>
                    <a:pt x="1667" y="4863"/>
                    <a:pt x="1631" y="4970"/>
                    <a:pt x="1631" y="5077"/>
                  </a:cubicBezTo>
                  <a:lnTo>
                    <a:pt x="1631" y="5684"/>
                  </a:lnTo>
                  <a:cubicBezTo>
                    <a:pt x="1631" y="5839"/>
                    <a:pt x="1691" y="5994"/>
                    <a:pt x="1810" y="6101"/>
                  </a:cubicBezTo>
                  <a:lnTo>
                    <a:pt x="2239" y="6518"/>
                  </a:lnTo>
                  <a:cubicBezTo>
                    <a:pt x="2334" y="6613"/>
                    <a:pt x="2465" y="6673"/>
                    <a:pt x="2596" y="6684"/>
                  </a:cubicBezTo>
                  <a:lnTo>
                    <a:pt x="3882" y="6792"/>
                  </a:lnTo>
                  <a:lnTo>
                    <a:pt x="3882" y="6827"/>
                  </a:lnTo>
                  <a:cubicBezTo>
                    <a:pt x="3870" y="6994"/>
                    <a:pt x="3929" y="7149"/>
                    <a:pt x="4060" y="7232"/>
                  </a:cubicBezTo>
                  <a:lnTo>
                    <a:pt x="4286" y="7399"/>
                  </a:lnTo>
                  <a:lnTo>
                    <a:pt x="4263" y="7446"/>
                  </a:lnTo>
                  <a:cubicBezTo>
                    <a:pt x="4203" y="7601"/>
                    <a:pt x="4263" y="7804"/>
                    <a:pt x="4406" y="7899"/>
                  </a:cubicBezTo>
                  <a:lnTo>
                    <a:pt x="4465" y="7958"/>
                  </a:lnTo>
                  <a:cubicBezTo>
                    <a:pt x="4406" y="7958"/>
                    <a:pt x="4358" y="7982"/>
                    <a:pt x="4298" y="7982"/>
                  </a:cubicBezTo>
                  <a:cubicBezTo>
                    <a:pt x="4250" y="7984"/>
                    <a:pt x="4202" y="7985"/>
                    <a:pt x="4153" y="7985"/>
                  </a:cubicBezTo>
                  <a:cubicBezTo>
                    <a:pt x="3241" y="7985"/>
                    <a:pt x="2368" y="7666"/>
                    <a:pt x="1667" y="7089"/>
                  </a:cubicBezTo>
                  <a:cubicBezTo>
                    <a:pt x="1630" y="7062"/>
                    <a:pt x="1590" y="7050"/>
                    <a:pt x="1553" y="7050"/>
                  </a:cubicBezTo>
                  <a:cubicBezTo>
                    <a:pt x="1508" y="7050"/>
                    <a:pt x="1467" y="7068"/>
                    <a:pt x="1441" y="7101"/>
                  </a:cubicBezTo>
                  <a:cubicBezTo>
                    <a:pt x="1381" y="7173"/>
                    <a:pt x="1393" y="7280"/>
                    <a:pt x="1453" y="7327"/>
                  </a:cubicBezTo>
                  <a:cubicBezTo>
                    <a:pt x="2215" y="7958"/>
                    <a:pt x="3155" y="8304"/>
                    <a:pt x="4132" y="8304"/>
                  </a:cubicBezTo>
                  <a:lnTo>
                    <a:pt x="4298" y="8304"/>
                  </a:lnTo>
                  <a:cubicBezTo>
                    <a:pt x="5334" y="8256"/>
                    <a:pt x="6334" y="7827"/>
                    <a:pt x="7084" y="7089"/>
                  </a:cubicBezTo>
                  <a:cubicBezTo>
                    <a:pt x="7823" y="6339"/>
                    <a:pt x="8251" y="5363"/>
                    <a:pt x="8299" y="4303"/>
                  </a:cubicBezTo>
                  <a:cubicBezTo>
                    <a:pt x="8394" y="3220"/>
                    <a:pt x="8049" y="2208"/>
                    <a:pt x="7382" y="1422"/>
                  </a:cubicBezTo>
                  <a:cubicBezTo>
                    <a:pt x="7350" y="1377"/>
                    <a:pt x="7304" y="1356"/>
                    <a:pt x="7258" y="1356"/>
                  </a:cubicBezTo>
                  <a:cubicBezTo>
                    <a:pt x="7220" y="1356"/>
                    <a:pt x="7183" y="1371"/>
                    <a:pt x="7156" y="1398"/>
                  </a:cubicBezTo>
                  <a:cubicBezTo>
                    <a:pt x="7084" y="1458"/>
                    <a:pt x="7084" y="1565"/>
                    <a:pt x="7144" y="1624"/>
                  </a:cubicBezTo>
                  <a:cubicBezTo>
                    <a:pt x="7584" y="2148"/>
                    <a:pt x="7870" y="2791"/>
                    <a:pt x="7989" y="3458"/>
                  </a:cubicBezTo>
                  <a:lnTo>
                    <a:pt x="7942" y="3410"/>
                  </a:lnTo>
                  <a:cubicBezTo>
                    <a:pt x="7867" y="3335"/>
                    <a:pt x="7754" y="3289"/>
                    <a:pt x="7628" y="3289"/>
                  </a:cubicBezTo>
                  <a:cubicBezTo>
                    <a:pt x="7614" y="3289"/>
                    <a:pt x="7599" y="3290"/>
                    <a:pt x="7584" y="3291"/>
                  </a:cubicBezTo>
                  <a:cubicBezTo>
                    <a:pt x="7454" y="3303"/>
                    <a:pt x="7334" y="3386"/>
                    <a:pt x="7263" y="3506"/>
                  </a:cubicBezTo>
                  <a:lnTo>
                    <a:pt x="7227" y="3541"/>
                  </a:lnTo>
                  <a:cubicBezTo>
                    <a:pt x="7156" y="3541"/>
                    <a:pt x="7084" y="3577"/>
                    <a:pt x="7025" y="3625"/>
                  </a:cubicBezTo>
                  <a:lnTo>
                    <a:pt x="6811" y="3363"/>
                  </a:lnTo>
                  <a:cubicBezTo>
                    <a:pt x="6779" y="3325"/>
                    <a:pt x="6739" y="3307"/>
                    <a:pt x="6698" y="3307"/>
                  </a:cubicBezTo>
                  <a:cubicBezTo>
                    <a:pt x="6661" y="3307"/>
                    <a:pt x="6625" y="3322"/>
                    <a:pt x="6596" y="3351"/>
                  </a:cubicBezTo>
                  <a:cubicBezTo>
                    <a:pt x="6513" y="3410"/>
                    <a:pt x="6513" y="3517"/>
                    <a:pt x="6572" y="3577"/>
                  </a:cubicBezTo>
                  <a:lnTo>
                    <a:pt x="6906" y="3958"/>
                  </a:lnTo>
                  <a:cubicBezTo>
                    <a:pt x="6930" y="3994"/>
                    <a:pt x="6977" y="4017"/>
                    <a:pt x="7025" y="4017"/>
                  </a:cubicBezTo>
                  <a:cubicBezTo>
                    <a:pt x="7073" y="4017"/>
                    <a:pt x="7108" y="4006"/>
                    <a:pt x="7144" y="3970"/>
                  </a:cubicBezTo>
                  <a:lnTo>
                    <a:pt x="7251" y="3875"/>
                  </a:lnTo>
                  <a:lnTo>
                    <a:pt x="7382" y="3958"/>
                  </a:lnTo>
                  <a:lnTo>
                    <a:pt x="6894" y="4934"/>
                  </a:lnTo>
                  <a:lnTo>
                    <a:pt x="6858" y="4934"/>
                  </a:lnTo>
                  <a:cubicBezTo>
                    <a:pt x="6834" y="4934"/>
                    <a:pt x="6787" y="4910"/>
                    <a:pt x="6775" y="4887"/>
                  </a:cubicBezTo>
                  <a:lnTo>
                    <a:pt x="6132" y="4101"/>
                  </a:lnTo>
                  <a:cubicBezTo>
                    <a:pt x="6098" y="4053"/>
                    <a:pt x="6049" y="4033"/>
                    <a:pt x="6001" y="4033"/>
                  </a:cubicBezTo>
                  <a:cubicBezTo>
                    <a:pt x="5966" y="4033"/>
                    <a:pt x="5931" y="4045"/>
                    <a:pt x="5906" y="4065"/>
                  </a:cubicBezTo>
                  <a:cubicBezTo>
                    <a:pt x="5834" y="4125"/>
                    <a:pt x="5834" y="4232"/>
                    <a:pt x="5882" y="4291"/>
                  </a:cubicBezTo>
                  <a:lnTo>
                    <a:pt x="6513" y="5077"/>
                  </a:lnTo>
                  <a:cubicBezTo>
                    <a:pt x="6608" y="5184"/>
                    <a:pt x="6739" y="5244"/>
                    <a:pt x="6894" y="5244"/>
                  </a:cubicBezTo>
                  <a:lnTo>
                    <a:pt x="7096" y="5232"/>
                  </a:lnTo>
                  <a:lnTo>
                    <a:pt x="6453" y="6720"/>
                  </a:lnTo>
                  <a:cubicBezTo>
                    <a:pt x="6418" y="6815"/>
                    <a:pt x="6346" y="6923"/>
                    <a:pt x="6275" y="7018"/>
                  </a:cubicBezTo>
                  <a:lnTo>
                    <a:pt x="5775" y="7625"/>
                  </a:lnTo>
                  <a:cubicBezTo>
                    <a:pt x="5513" y="7744"/>
                    <a:pt x="5251" y="7816"/>
                    <a:pt x="4965" y="7875"/>
                  </a:cubicBezTo>
                  <a:lnTo>
                    <a:pt x="4691" y="7625"/>
                  </a:lnTo>
                  <a:cubicBezTo>
                    <a:pt x="4656" y="7589"/>
                    <a:pt x="4644" y="7554"/>
                    <a:pt x="4656" y="7506"/>
                  </a:cubicBezTo>
                  <a:lnTo>
                    <a:pt x="4703" y="7339"/>
                  </a:lnTo>
                  <a:cubicBezTo>
                    <a:pt x="4715" y="7280"/>
                    <a:pt x="4703" y="7208"/>
                    <a:pt x="4644" y="7161"/>
                  </a:cubicBezTo>
                  <a:lnTo>
                    <a:pt x="4322" y="6923"/>
                  </a:lnTo>
                  <a:cubicBezTo>
                    <a:pt x="4298" y="6899"/>
                    <a:pt x="4286" y="6863"/>
                    <a:pt x="4286" y="6815"/>
                  </a:cubicBezTo>
                  <a:lnTo>
                    <a:pt x="4310" y="6613"/>
                  </a:lnTo>
                  <a:cubicBezTo>
                    <a:pt x="4310" y="6565"/>
                    <a:pt x="4310" y="6518"/>
                    <a:pt x="4286" y="6494"/>
                  </a:cubicBezTo>
                  <a:cubicBezTo>
                    <a:pt x="4251" y="6458"/>
                    <a:pt x="4203" y="6434"/>
                    <a:pt x="4167" y="6434"/>
                  </a:cubicBezTo>
                  <a:lnTo>
                    <a:pt x="2703" y="6315"/>
                  </a:lnTo>
                  <a:cubicBezTo>
                    <a:pt x="2643" y="6315"/>
                    <a:pt x="2596" y="6280"/>
                    <a:pt x="2560" y="6244"/>
                  </a:cubicBezTo>
                  <a:lnTo>
                    <a:pt x="2120" y="5827"/>
                  </a:lnTo>
                  <a:cubicBezTo>
                    <a:pt x="2084" y="5780"/>
                    <a:pt x="2048" y="5708"/>
                    <a:pt x="2048" y="5649"/>
                  </a:cubicBezTo>
                  <a:lnTo>
                    <a:pt x="2048" y="5030"/>
                  </a:lnTo>
                  <a:cubicBezTo>
                    <a:pt x="2048" y="5006"/>
                    <a:pt x="2060" y="4970"/>
                    <a:pt x="2084" y="4958"/>
                  </a:cubicBezTo>
                  <a:lnTo>
                    <a:pt x="2572" y="4398"/>
                  </a:lnTo>
                  <a:cubicBezTo>
                    <a:pt x="2596" y="4363"/>
                    <a:pt x="2620" y="4339"/>
                    <a:pt x="2620" y="4291"/>
                  </a:cubicBezTo>
                  <a:lnTo>
                    <a:pt x="2620" y="4160"/>
                  </a:lnTo>
                  <a:cubicBezTo>
                    <a:pt x="2620" y="4113"/>
                    <a:pt x="2643" y="4065"/>
                    <a:pt x="2691" y="4053"/>
                  </a:cubicBezTo>
                  <a:lnTo>
                    <a:pt x="3072" y="3887"/>
                  </a:lnTo>
                  <a:lnTo>
                    <a:pt x="3810" y="3875"/>
                  </a:lnTo>
                  <a:cubicBezTo>
                    <a:pt x="3822" y="3875"/>
                    <a:pt x="3834" y="3887"/>
                    <a:pt x="3834" y="3898"/>
                  </a:cubicBezTo>
                  <a:cubicBezTo>
                    <a:pt x="3846" y="4029"/>
                    <a:pt x="3953" y="4137"/>
                    <a:pt x="4072" y="4184"/>
                  </a:cubicBezTo>
                  <a:lnTo>
                    <a:pt x="4596" y="4363"/>
                  </a:lnTo>
                  <a:cubicBezTo>
                    <a:pt x="4628" y="4370"/>
                    <a:pt x="4661" y="4374"/>
                    <a:pt x="4693" y="4374"/>
                  </a:cubicBezTo>
                  <a:cubicBezTo>
                    <a:pt x="4766" y="4374"/>
                    <a:pt x="4836" y="4353"/>
                    <a:pt x="4894" y="4303"/>
                  </a:cubicBezTo>
                  <a:cubicBezTo>
                    <a:pt x="4953" y="4244"/>
                    <a:pt x="5001" y="4148"/>
                    <a:pt x="4989" y="4065"/>
                  </a:cubicBezTo>
                  <a:lnTo>
                    <a:pt x="5644" y="4017"/>
                  </a:lnTo>
                  <a:cubicBezTo>
                    <a:pt x="5751" y="4006"/>
                    <a:pt x="5882" y="3946"/>
                    <a:pt x="5953" y="3839"/>
                  </a:cubicBezTo>
                  <a:cubicBezTo>
                    <a:pt x="6025" y="3732"/>
                    <a:pt x="6060" y="3613"/>
                    <a:pt x="6025" y="3482"/>
                  </a:cubicBezTo>
                  <a:lnTo>
                    <a:pt x="6013" y="3398"/>
                  </a:lnTo>
                  <a:cubicBezTo>
                    <a:pt x="5980" y="3258"/>
                    <a:pt x="5870" y="3157"/>
                    <a:pt x="5725" y="3157"/>
                  </a:cubicBezTo>
                  <a:cubicBezTo>
                    <a:pt x="5710" y="3157"/>
                    <a:pt x="5695" y="3158"/>
                    <a:pt x="5679" y="3160"/>
                  </a:cubicBezTo>
                  <a:lnTo>
                    <a:pt x="5346" y="3184"/>
                  </a:lnTo>
                  <a:lnTo>
                    <a:pt x="5298" y="3125"/>
                  </a:lnTo>
                  <a:lnTo>
                    <a:pt x="5739" y="2684"/>
                  </a:lnTo>
                  <a:cubicBezTo>
                    <a:pt x="5799" y="2624"/>
                    <a:pt x="5799" y="2517"/>
                    <a:pt x="5739" y="2458"/>
                  </a:cubicBezTo>
                  <a:cubicBezTo>
                    <a:pt x="5709" y="2428"/>
                    <a:pt x="5671" y="2413"/>
                    <a:pt x="5632" y="2413"/>
                  </a:cubicBezTo>
                  <a:cubicBezTo>
                    <a:pt x="5593" y="2413"/>
                    <a:pt x="5554" y="2428"/>
                    <a:pt x="5525" y="2458"/>
                  </a:cubicBezTo>
                  <a:lnTo>
                    <a:pt x="4965" y="3005"/>
                  </a:lnTo>
                  <a:lnTo>
                    <a:pt x="4787" y="3077"/>
                  </a:lnTo>
                  <a:lnTo>
                    <a:pt x="4286" y="2696"/>
                  </a:lnTo>
                  <a:cubicBezTo>
                    <a:pt x="4251" y="2669"/>
                    <a:pt x="4208" y="2656"/>
                    <a:pt x="4169" y="2656"/>
                  </a:cubicBezTo>
                  <a:cubicBezTo>
                    <a:pt x="4156" y="2656"/>
                    <a:pt x="4144" y="2657"/>
                    <a:pt x="4132" y="2660"/>
                  </a:cubicBezTo>
                  <a:lnTo>
                    <a:pt x="3417" y="2886"/>
                  </a:lnTo>
                  <a:cubicBezTo>
                    <a:pt x="3405" y="2886"/>
                    <a:pt x="3370" y="2898"/>
                    <a:pt x="3358" y="2922"/>
                  </a:cubicBezTo>
                  <a:lnTo>
                    <a:pt x="3405" y="2708"/>
                  </a:lnTo>
                  <a:lnTo>
                    <a:pt x="3977" y="2291"/>
                  </a:lnTo>
                  <a:lnTo>
                    <a:pt x="4548" y="2208"/>
                  </a:lnTo>
                  <a:cubicBezTo>
                    <a:pt x="4632" y="2184"/>
                    <a:pt x="4691" y="2148"/>
                    <a:pt x="4691" y="2065"/>
                  </a:cubicBezTo>
                  <a:lnTo>
                    <a:pt x="4751" y="1589"/>
                  </a:lnTo>
                  <a:cubicBezTo>
                    <a:pt x="4751" y="1553"/>
                    <a:pt x="4751" y="1505"/>
                    <a:pt x="4715" y="1470"/>
                  </a:cubicBezTo>
                  <a:lnTo>
                    <a:pt x="4477" y="1172"/>
                  </a:lnTo>
                  <a:cubicBezTo>
                    <a:pt x="4441" y="1136"/>
                    <a:pt x="4406" y="1112"/>
                    <a:pt x="4346" y="1112"/>
                  </a:cubicBezTo>
                  <a:cubicBezTo>
                    <a:pt x="4298" y="1112"/>
                    <a:pt x="4239" y="1148"/>
                    <a:pt x="4215" y="1196"/>
                  </a:cubicBezTo>
                  <a:lnTo>
                    <a:pt x="4036" y="1446"/>
                  </a:lnTo>
                  <a:lnTo>
                    <a:pt x="3834" y="1434"/>
                  </a:lnTo>
                  <a:lnTo>
                    <a:pt x="4155" y="815"/>
                  </a:lnTo>
                  <a:lnTo>
                    <a:pt x="4477" y="815"/>
                  </a:lnTo>
                  <a:lnTo>
                    <a:pt x="4727" y="1267"/>
                  </a:lnTo>
                  <a:cubicBezTo>
                    <a:pt x="4763" y="1327"/>
                    <a:pt x="4822" y="1350"/>
                    <a:pt x="4882" y="1350"/>
                  </a:cubicBezTo>
                  <a:cubicBezTo>
                    <a:pt x="4941" y="1350"/>
                    <a:pt x="5001" y="1315"/>
                    <a:pt x="5025" y="1255"/>
                  </a:cubicBezTo>
                  <a:lnTo>
                    <a:pt x="5251" y="719"/>
                  </a:lnTo>
                  <a:cubicBezTo>
                    <a:pt x="5298" y="624"/>
                    <a:pt x="5287" y="505"/>
                    <a:pt x="5215" y="434"/>
                  </a:cubicBezTo>
                  <a:lnTo>
                    <a:pt x="5215" y="434"/>
                  </a:lnTo>
                  <a:cubicBezTo>
                    <a:pt x="5751" y="577"/>
                    <a:pt x="6263" y="839"/>
                    <a:pt x="6692" y="1208"/>
                  </a:cubicBezTo>
                  <a:cubicBezTo>
                    <a:pt x="6724" y="1234"/>
                    <a:pt x="6763" y="1247"/>
                    <a:pt x="6801" y="1247"/>
                  </a:cubicBezTo>
                  <a:cubicBezTo>
                    <a:pt x="6847" y="1247"/>
                    <a:pt x="6892" y="1228"/>
                    <a:pt x="6918" y="1196"/>
                  </a:cubicBezTo>
                  <a:cubicBezTo>
                    <a:pt x="6977" y="1112"/>
                    <a:pt x="6965" y="1017"/>
                    <a:pt x="6906" y="969"/>
                  </a:cubicBezTo>
                  <a:cubicBezTo>
                    <a:pt x="6157" y="343"/>
                    <a:pt x="5219" y="1"/>
                    <a:pt x="423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512267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5581073-3924-A340-85E2-438B4976FED3}"/>
              </a:ext>
            </a:extLst>
          </p:cNvPr>
          <p:cNvPicPr>
            <a:picLocks noChangeAspect="1"/>
          </p:cNvPicPr>
          <p:nvPr/>
        </p:nvPicPr>
        <p:blipFill>
          <a:blip r:embed="rId3"/>
          <a:stretch>
            <a:fillRect/>
          </a:stretch>
        </p:blipFill>
        <p:spPr>
          <a:xfrm>
            <a:off x="2370670" y="3047336"/>
            <a:ext cx="2642591" cy="1772975"/>
          </a:xfrm>
          <a:prstGeom prst="rect">
            <a:avLst/>
          </a:prstGeom>
          <a:ln>
            <a:solidFill>
              <a:schemeClr val="tx1"/>
            </a:solidFill>
          </a:ln>
        </p:spPr>
      </p:pic>
      <p:sp>
        <p:nvSpPr>
          <p:cNvPr id="2" name="Title 1">
            <a:extLst>
              <a:ext uri="{FF2B5EF4-FFF2-40B4-BE49-F238E27FC236}">
                <a16:creationId xmlns:a16="http://schemas.microsoft.com/office/drawing/2014/main" id="{AECCFEAA-31D4-9242-B1A5-446F2683E1CA}"/>
              </a:ext>
            </a:extLst>
          </p:cNvPr>
          <p:cNvSpPr>
            <a:spLocks noGrp="1"/>
          </p:cNvSpPr>
          <p:nvPr>
            <p:ph type="ctrTitle"/>
          </p:nvPr>
        </p:nvSpPr>
        <p:spPr/>
        <p:txBody>
          <a:bodyPr/>
          <a:lstStyle/>
          <a:p>
            <a:r>
              <a:rPr lang="en-US" dirty="0"/>
              <a:t>REACH</a:t>
            </a:r>
          </a:p>
        </p:txBody>
      </p:sp>
      <p:pic>
        <p:nvPicPr>
          <p:cNvPr id="3" name="Picture 2">
            <a:extLst>
              <a:ext uri="{FF2B5EF4-FFF2-40B4-BE49-F238E27FC236}">
                <a16:creationId xmlns:a16="http://schemas.microsoft.com/office/drawing/2014/main" id="{3DDA7457-8055-344A-B258-041038A0A04A}"/>
              </a:ext>
            </a:extLst>
          </p:cNvPr>
          <p:cNvPicPr>
            <a:picLocks noChangeAspect="1"/>
          </p:cNvPicPr>
          <p:nvPr/>
        </p:nvPicPr>
        <p:blipFill>
          <a:blip r:embed="rId4"/>
          <a:stretch>
            <a:fillRect/>
          </a:stretch>
        </p:blipFill>
        <p:spPr>
          <a:xfrm>
            <a:off x="2372974" y="1166063"/>
            <a:ext cx="2593151" cy="605191"/>
          </a:xfrm>
          <a:prstGeom prst="rect">
            <a:avLst/>
          </a:prstGeom>
          <a:ln>
            <a:solidFill>
              <a:schemeClr val="tx1"/>
            </a:solidFill>
          </a:ln>
        </p:spPr>
      </p:pic>
      <p:pic>
        <p:nvPicPr>
          <p:cNvPr id="4" name="Picture 3">
            <a:extLst>
              <a:ext uri="{FF2B5EF4-FFF2-40B4-BE49-F238E27FC236}">
                <a16:creationId xmlns:a16="http://schemas.microsoft.com/office/drawing/2014/main" id="{B6AC7F13-C60D-274C-B5CF-22D68D810A10}"/>
              </a:ext>
            </a:extLst>
          </p:cNvPr>
          <p:cNvPicPr>
            <a:picLocks noChangeAspect="1"/>
          </p:cNvPicPr>
          <p:nvPr/>
        </p:nvPicPr>
        <p:blipFill>
          <a:blip r:embed="rId5"/>
          <a:stretch>
            <a:fillRect/>
          </a:stretch>
        </p:blipFill>
        <p:spPr>
          <a:xfrm>
            <a:off x="2372974" y="1771255"/>
            <a:ext cx="2593151" cy="1276082"/>
          </a:xfrm>
          <a:prstGeom prst="rect">
            <a:avLst/>
          </a:prstGeom>
          <a:ln>
            <a:solidFill>
              <a:schemeClr val="tx1"/>
            </a:solidFill>
          </a:ln>
        </p:spPr>
      </p:pic>
      <p:pic>
        <p:nvPicPr>
          <p:cNvPr id="5" name="Picture 4">
            <a:extLst>
              <a:ext uri="{FF2B5EF4-FFF2-40B4-BE49-F238E27FC236}">
                <a16:creationId xmlns:a16="http://schemas.microsoft.com/office/drawing/2014/main" id="{F0797170-66E1-AE44-A6B4-10FE9D170ACC}"/>
              </a:ext>
            </a:extLst>
          </p:cNvPr>
          <p:cNvPicPr>
            <a:picLocks noChangeAspect="1"/>
          </p:cNvPicPr>
          <p:nvPr/>
        </p:nvPicPr>
        <p:blipFill>
          <a:blip r:embed="rId6"/>
          <a:stretch>
            <a:fillRect/>
          </a:stretch>
        </p:blipFill>
        <p:spPr>
          <a:xfrm>
            <a:off x="4968428" y="1166063"/>
            <a:ext cx="2279176" cy="1819222"/>
          </a:xfrm>
          <a:prstGeom prst="rect">
            <a:avLst/>
          </a:prstGeom>
          <a:ln>
            <a:solidFill>
              <a:schemeClr val="tx1"/>
            </a:solidFill>
          </a:ln>
        </p:spPr>
      </p:pic>
      <p:pic>
        <p:nvPicPr>
          <p:cNvPr id="6" name="Picture 5">
            <a:extLst>
              <a:ext uri="{FF2B5EF4-FFF2-40B4-BE49-F238E27FC236}">
                <a16:creationId xmlns:a16="http://schemas.microsoft.com/office/drawing/2014/main" id="{6EED7720-58EB-C34C-8C62-BB959EEFE535}"/>
              </a:ext>
            </a:extLst>
          </p:cNvPr>
          <p:cNvPicPr>
            <a:picLocks noChangeAspect="1"/>
          </p:cNvPicPr>
          <p:nvPr/>
        </p:nvPicPr>
        <p:blipFill>
          <a:blip r:embed="rId7"/>
          <a:stretch>
            <a:fillRect/>
          </a:stretch>
        </p:blipFill>
        <p:spPr>
          <a:xfrm>
            <a:off x="4966125" y="2985285"/>
            <a:ext cx="2281479" cy="1835026"/>
          </a:xfrm>
          <a:prstGeom prst="rect">
            <a:avLst/>
          </a:prstGeom>
          <a:ln>
            <a:solidFill>
              <a:schemeClr val="tx1"/>
            </a:solidFill>
          </a:ln>
        </p:spPr>
      </p:pic>
    </p:spTree>
    <p:extLst>
      <p:ext uri="{BB962C8B-B14F-4D97-AF65-F5344CB8AC3E}">
        <p14:creationId xmlns:p14="http://schemas.microsoft.com/office/powerpoint/2010/main" val="1869015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50"/>
          <p:cNvSpPr txBox="1">
            <a:spLocks noGrp="1"/>
          </p:cNvSpPr>
          <p:nvPr>
            <p:ph type="title"/>
          </p:nvPr>
        </p:nvSpPr>
        <p:spPr>
          <a:xfrm>
            <a:off x="2163434" y="1414532"/>
            <a:ext cx="4817132" cy="1787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THE BIG PICTURE</a:t>
            </a:r>
            <a:endParaRPr sz="6000" dirty="0"/>
          </a:p>
        </p:txBody>
      </p:sp>
      <p:sp>
        <p:nvSpPr>
          <p:cNvPr id="573" name="Google Shape;573;p50"/>
          <p:cNvSpPr txBox="1">
            <a:spLocks noGrp="1"/>
          </p:cNvSpPr>
          <p:nvPr>
            <p:ph type="body" idx="1"/>
          </p:nvPr>
        </p:nvSpPr>
        <p:spPr>
          <a:xfrm>
            <a:off x="2354100" y="3077575"/>
            <a:ext cx="4435800" cy="6891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US" dirty="0"/>
              <a:t>The Emergence of Digital Scholarship.</a:t>
            </a:r>
            <a:endParaRPr dirty="0"/>
          </a:p>
        </p:txBody>
      </p:sp>
      <p:grpSp>
        <p:nvGrpSpPr>
          <p:cNvPr id="4" name="Google Shape;11098;p69">
            <a:extLst>
              <a:ext uri="{FF2B5EF4-FFF2-40B4-BE49-F238E27FC236}">
                <a16:creationId xmlns:a16="http://schemas.microsoft.com/office/drawing/2014/main" id="{D31A9976-0DA2-D14E-A7A4-5BE9B7742793}"/>
              </a:ext>
            </a:extLst>
          </p:cNvPr>
          <p:cNvGrpSpPr/>
          <p:nvPr/>
        </p:nvGrpSpPr>
        <p:grpSpPr>
          <a:xfrm>
            <a:off x="4122520" y="1274977"/>
            <a:ext cx="898960" cy="689100"/>
            <a:chOff x="2567841" y="1994124"/>
            <a:chExt cx="399812" cy="306477"/>
          </a:xfrm>
          <a:solidFill>
            <a:schemeClr val="accent6"/>
          </a:solidFill>
        </p:grpSpPr>
        <p:sp>
          <p:nvSpPr>
            <p:cNvPr id="5" name="Google Shape;11099;p69">
              <a:extLst>
                <a:ext uri="{FF2B5EF4-FFF2-40B4-BE49-F238E27FC236}">
                  <a16:creationId xmlns:a16="http://schemas.microsoft.com/office/drawing/2014/main" id="{159DCD93-7787-5C4C-B505-2E868B5C0C1C}"/>
                </a:ext>
              </a:extLst>
            </p:cNvPr>
            <p:cNvSpPr/>
            <p:nvPr/>
          </p:nvSpPr>
          <p:spPr>
            <a:xfrm>
              <a:off x="2567841" y="1994124"/>
              <a:ext cx="399812" cy="306477"/>
            </a:xfrm>
            <a:custGeom>
              <a:avLst/>
              <a:gdLst/>
              <a:ahLst/>
              <a:cxnLst/>
              <a:rect l="l" t="t" r="r" b="b"/>
              <a:pathLst>
                <a:path w="12551" h="9621" extrusionOk="0">
                  <a:moveTo>
                    <a:pt x="11157" y="346"/>
                  </a:moveTo>
                  <a:lnTo>
                    <a:pt x="11157" y="6584"/>
                  </a:lnTo>
                  <a:lnTo>
                    <a:pt x="1334" y="6584"/>
                  </a:lnTo>
                  <a:lnTo>
                    <a:pt x="1334" y="346"/>
                  </a:lnTo>
                  <a:close/>
                  <a:moveTo>
                    <a:pt x="7442" y="7930"/>
                  </a:moveTo>
                  <a:lnTo>
                    <a:pt x="7621" y="8561"/>
                  </a:lnTo>
                  <a:lnTo>
                    <a:pt x="4859" y="8561"/>
                  </a:lnTo>
                  <a:lnTo>
                    <a:pt x="5037" y="7930"/>
                  </a:lnTo>
                  <a:close/>
                  <a:moveTo>
                    <a:pt x="11217" y="6954"/>
                  </a:moveTo>
                  <a:lnTo>
                    <a:pt x="12038" y="8561"/>
                  </a:lnTo>
                  <a:lnTo>
                    <a:pt x="7990" y="8561"/>
                  </a:lnTo>
                  <a:lnTo>
                    <a:pt x="7776" y="7835"/>
                  </a:lnTo>
                  <a:cubicBezTo>
                    <a:pt x="7740" y="7680"/>
                    <a:pt x="7597" y="7573"/>
                    <a:pt x="7454" y="7573"/>
                  </a:cubicBezTo>
                  <a:lnTo>
                    <a:pt x="5013" y="7573"/>
                  </a:lnTo>
                  <a:cubicBezTo>
                    <a:pt x="4859" y="7573"/>
                    <a:pt x="4716" y="7680"/>
                    <a:pt x="4680" y="7835"/>
                  </a:cubicBezTo>
                  <a:lnTo>
                    <a:pt x="4478" y="8561"/>
                  </a:lnTo>
                  <a:lnTo>
                    <a:pt x="430" y="8561"/>
                  </a:lnTo>
                  <a:lnTo>
                    <a:pt x="1263" y="6954"/>
                  </a:lnTo>
                  <a:close/>
                  <a:moveTo>
                    <a:pt x="12157" y="8930"/>
                  </a:moveTo>
                  <a:lnTo>
                    <a:pt x="12157" y="9216"/>
                  </a:lnTo>
                  <a:lnTo>
                    <a:pt x="12169" y="9216"/>
                  </a:lnTo>
                  <a:cubicBezTo>
                    <a:pt x="12169" y="9239"/>
                    <a:pt x="12145" y="9275"/>
                    <a:pt x="12110" y="9275"/>
                  </a:cubicBezTo>
                  <a:lnTo>
                    <a:pt x="382" y="9275"/>
                  </a:lnTo>
                  <a:cubicBezTo>
                    <a:pt x="346" y="9275"/>
                    <a:pt x="322" y="9239"/>
                    <a:pt x="322" y="9216"/>
                  </a:cubicBezTo>
                  <a:lnTo>
                    <a:pt x="322" y="8930"/>
                  </a:lnTo>
                  <a:close/>
                  <a:moveTo>
                    <a:pt x="1334" y="0"/>
                  </a:moveTo>
                  <a:cubicBezTo>
                    <a:pt x="1144" y="0"/>
                    <a:pt x="977" y="167"/>
                    <a:pt x="977" y="357"/>
                  </a:cubicBezTo>
                  <a:lnTo>
                    <a:pt x="977" y="6739"/>
                  </a:lnTo>
                  <a:lnTo>
                    <a:pt x="1" y="8680"/>
                  </a:lnTo>
                  <a:lnTo>
                    <a:pt x="1" y="8692"/>
                  </a:lnTo>
                  <a:lnTo>
                    <a:pt x="1" y="8704"/>
                  </a:lnTo>
                  <a:lnTo>
                    <a:pt x="1" y="8728"/>
                  </a:lnTo>
                  <a:lnTo>
                    <a:pt x="1" y="8739"/>
                  </a:lnTo>
                  <a:lnTo>
                    <a:pt x="1" y="9204"/>
                  </a:lnTo>
                  <a:cubicBezTo>
                    <a:pt x="1" y="9442"/>
                    <a:pt x="191" y="9620"/>
                    <a:pt x="406" y="9620"/>
                  </a:cubicBezTo>
                  <a:lnTo>
                    <a:pt x="12133" y="9620"/>
                  </a:lnTo>
                  <a:cubicBezTo>
                    <a:pt x="12371" y="9620"/>
                    <a:pt x="12550" y="9418"/>
                    <a:pt x="12550" y="9204"/>
                  </a:cubicBezTo>
                  <a:lnTo>
                    <a:pt x="12526" y="8739"/>
                  </a:lnTo>
                  <a:lnTo>
                    <a:pt x="12526" y="8704"/>
                  </a:lnTo>
                  <a:lnTo>
                    <a:pt x="12526" y="8692"/>
                  </a:lnTo>
                  <a:lnTo>
                    <a:pt x="12526" y="8680"/>
                  </a:lnTo>
                  <a:lnTo>
                    <a:pt x="11550" y="6739"/>
                  </a:lnTo>
                  <a:lnTo>
                    <a:pt x="11550" y="357"/>
                  </a:lnTo>
                  <a:cubicBezTo>
                    <a:pt x="11550" y="167"/>
                    <a:pt x="11383" y="0"/>
                    <a:pt x="1119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2"/>
                </a:solidFill>
              </a:endParaRPr>
            </a:p>
          </p:txBody>
        </p:sp>
        <p:sp>
          <p:nvSpPr>
            <p:cNvPr id="6" name="Google Shape;11100;p69">
              <a:extLst>
                <a:ext uri="{FF2B5EF4-FFF2-40B4-BE49-F238E27FC236}">
                  <a16:creationId xmlns:a16="http://schemas.microsoft.com/office/drawing/2014/main" id="{006C4E60-F2B1-6B4F-B230-CF4612216EAD}"/>
                </a:ext>
              </a:extLst>
            </p:cNvPr>
            <p:cNvSpPr/>
            <p:nvPr/>
          </p:nvSpPr>
          <p:spPr>
            <a:xfrm>
              <a:off x="2623237" y="2113963"/>
              <a:ext cx="287523" cy="77025"/>
            </a:xfrm>
            <a:custGeom>
              <a:avLst/>
              <a:gdLst/>
              <a:ahLst/>
              <a:cxnLst/>
              <a:rect l="l" t="t" r="r" b="b"/>
              <a:pathLst>
                <a:path w="9026" h="2418" extrusionOk="0">
                  <a:moveTo>
                    <a:pt x="179" y="1"/>
                  </a:moveTo>
                  <a:cubicBezTo>
                    <a:pt x="72" y="1"/>
                    <a:pt x="0" y="96"/>
                    <a:pt x="0" y="179"/>
                  </a:cubicBezTo>
                  <a:lnTo>
                    <a:pt x="0" y="2132"/>
                  </a:lnTo>
                  <a:cubicBezTo>
                    <a:pt x="0" y="2299"/>
                    <a:pt x="131" y="2418"/>
                    <a:pt x="274" y="2418"/>
                  </a:cubicBezTo>
                  <a:lnTo>
                    <a:pt x="8727" y="2418"/>
                  </a:lnTo>
                  <a:cubicBezTo>
                    <a:pt x="8894" y="2418"/>
                    <a:pt x="9013" y="2287"/>
                    <a:pt x="9013" y="2132"/>
                  </a:cubicBezTo>
                  <a:lnTo>
                    <a:pt x="9013" y="179"/>
                  </a:lnTo>
                  <a:cubicBezTo>
                    <a:pt x="9025" y="96"/>
                    <a:pt x="8942" y="1"/>
                    <a:pt x="8835" y="1"/>
                  </a:cubicBezTo>
                  <a:cubicBezTo>
                    <a:pt x="8727" y="1"/>
                    <a:pt x="8656" y="96"/>
                    <a:pt x="8656" y="179"/>
                  </a:cubicBezTo>
                  <a:lnTo>
                    <a:pt x="8656" y="2049"/>
                  </a:lnTo>
                  <a:lnTo>
                    <a:pt x="357" y="2049"/>
                  </a:lnTo>
                  <a:lnTo>
                    <a:pt x="357" y="179"/>
                  </a:lnTo>
                  <a:cubicBezTo>
                    <a:pt x="357" y="84"/>
                    <a:pt x="262" y="1"/>
                    <a:pt x="17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2"/>
                </a:solidFill>
              </a:endParaRPr>
            </a:p>
          </p:txBody>
        </p:sp>
        <p:sp>
          <p:nvSpPr>
            <p:cNvPr id="7" name="Google Shape;11101;p69">
              <a:extLst>
                <a:ext uri="{FF2B5EF4-FFF2-40B4-BE49-F238E27FC236}">
                  <a16:creationId xmlns:a16="http://schemas.microsoft.com/office/drawing/2014/main" id="{11BBD527-849E-7D4B-AF52-1F9F7C89F3BF}"/>
                </a:ext>
              </a:extLst>
            </p:cNvPr>
            <p:cNvSpPr/>
            <p:nvPr/>
          </p:nvSpPr>
          <p:spPr>
            <a:xfrm>
              <a:off x="2623237" y="2017251"/>
              <a:ext cx="287523" cy="77025"/>
            </a:xfrm>
            <a:custGeom>
              <a:avLst/>
              <a:gdLst/>
              <a:ahLst/>
              <a:cxnLst/>
              <a:rect l="l" t="t" r="r" b="b"/>
              <a:pathLst>
                <a:path w="9026" h="2418" extrusionOk="0">
                  <a:moveTo>
                    <a:pt x="286" y="1"/>
                  </a:moveTo>
                  <a:cubicBezTo>
                    <a:pt x="119" y="1"/>
                    <a:pt x="0" y="143"/>
                    <a:pt x="0" y="286"/>
                  </a:cubicBezTo>
                  <a:lnTo>
                    <a:pt x="0" y="2239"/>
                  </a:lnTo>
                  <a:cubicBezTo>
                    <a:pt x="0" y="2346"/>
                    <a:pt x="84" y="2418"/>
                    <a:pt x="179" y="2418"/>
                  </a:cubicBezTo>
                  <a:cubicBezTo>
                    <a:pt x="286" y="2418"/>
                    <a:pt x="357" y="2322"/>
                    <a:pt x="357" y="2239"/>
                  </a:cubicBezTo>
                  <a:lnTo>
                    <a:pt x="357" y="382"/>
                  </a:lnTo>
                  <a:lnTo>
                    <a:pt x="8656" y="382"/>
                  </a:lnTo>
                  <a:lnTo>
                    <a:pt x="8656" y="2239"/>
                  </a:lnTo>
                  <a:cubicBezTo>
                    <a:pt x="8656" y="2346"/>
                    <a:pt x="8751" y="2418"/>
                    <a:pt x="8835" y="2418"/>
                  </a:cubicBezTo>
                  <a:cubicBezTo>
                    <a:pt x="8942" y="2418"/>
                    <a:pt x="9013" y="2322"/>
                    <a:pt x="9013" y="2239"/>
                  </a:cubicBezTo>
                  <a:lnTo>
                    <a:pt x="9013" y="286"/>
                  </a:lnTo>
                  <a:cubicBezTo>
                    <a:pt x="9025" y="143"/>
                    <a:pt x="8894" y="1"/>
                    <a:pt x="872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2"/>
                </a:solidFill>
              </a:endParaRPr>
            </a:p>
          </p:txBody>
        </p:sp>
      </p:grpSp>
    </p:spTree>
    <p:extLst>
      <p:ext uri="{BB962C8B-B14F-4D97-AF65-F5344CB8AC3E}">
        <p14:creationId xmlns:p14="http://schemas.microsoft.com/office/powerpoint/2010/main" val="1217224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52"/>
          <p:cNvSpPr/>
          <p:nvPr/>
        </p:nvSpPr>
        <p:spPr>
          <a:xfrm>
            <a:off x="5563725" y="1500025"/>
            <a:ext cx="1621500" cy="15906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52"/>
          <p:cNvSpPr/>
          <p:nvPr/>
        </p:nvSpPr>
        <p:spPr>
          <a:xfrm>
            <a:off x="1958775" y="1500025"/>
            <a:ext cx="1621500" cy="15906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52"/>
          <p:cNvSpPr txBox="1">
            <a:spLocks noGrp="1"/>
          </p:cNvSpPr>
          <p:nvPr>
            <p:ph type="ctrTitle"/>
          </p:nvPr>
        </p:nvSpPr>
        <p:spPr>
          <a:xfrm>
            <a:off x="804250" y="431150"/>
            <a:ext cx="2865300"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CONCLUSIONS</a:t>
            </a:r>
            <a:endParaRPr/>
          </a:p>
        </p:txBody>
      </p:sp>
      <p:sp>
        <p:nvSpPr>
          <p:cNvPr id="615" name="Google Shape;615;p52"/>
          <p:cNvSpPr txBox="1">
            <a:spLocks noGrp="1"/>
          </p:cNvSpPr>
          <p:nvPr>
            <p:ph type="ctrTitle" idx="2"/>
          </p:nvPr>
        </p:nvSpPr>
        <p:spPr>
          <a:xfrm>
            <a:off x="1406486" y="3344600"/>
            <a:ext cx="2726078"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REINFORCED MY DECISION TO PURSUE MEDICINE</a:t>
            </a:r>
            <a:endParaRPr dirty="0"/>
          </a:p>
        </p:txBody>
      </p:sp>
      <p:sp>
        <p:nvSpPr>
          <p:cNvPr id="617" name="Google Shape;617;p52"/>
          <p:cNvSpPr txBox="1">
            <a:spLocks noGrp="1"/>
          </p:cNvSpPr>
          <p:nvPr>
            <p:ph type="ctrTitle" idx="4"/>
          </p:nvPr>
        </p:nvSpPr>
        <p:spPr>
          <a:xfrm>
            <a:off x="5235675" y="3344600"/>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OPENED NEW DOORS AND OPPORTUNITIES</a:t>
            </a:r>
            <a:endParaRPr dirty="0"/>
          </a:p>
        </p:txBody>
      </p:sp>
      <p:sp>
        <p:nvSpPr>
          <p:cNvPr id="15" name="Google Shape;11111;p69">
            <a:extLst>
              <a:ext uri="{FF2B5EF4-FFF2-40B4-BE49-F238E27FC236}">
                <a16:creationId xmlns:a16="http://schemas.microsoft.com/office/drawing/2014/main" id="{E98CF7C6-D278-404F-9812-AB119E6FD20D}"/>
              </a:ext>
            </a:extLst>
          </p:cNvPr>
          <p:cNvSpPr/>
          <p:nvPr/>
        </p:nvSpPr>
        <p:spPr>
          <a:xfrm>
            <a:off x="2268378" y="1920569"/>
            <a:ext cx="1002294" cy="749512"/>
          </a:xfrm>
          <a:custGeom>
            <a:avLst/>
            <a:gdLst/>
            <a:ahLst/>
            <a:cxnLst/>
            <a:rect l="l" t="t" r="r" b="b"/>
            <a:pathLst>
              <a:path w="12026" h="8993" extrusionOk="0">
                <a:moveTo>
                  <a:pt x="3929" y="0"/>
                </a:moveTo>
                <a:cubicBezTo>
                  <a:pt x="1691" y="0"/>
                  <a:pt x="0" y="2322"/>
                  <a:pt x="1167" y="4763"/>
                </a:cubicBezTo>
                <a:lnTo>
                  <a:pt x="453" y="4763"/>
                </a:lnTo>
                <a:cubicBezTo>
                  <a:pt x="369" y="4763"/>
                  <a:pt x="298" y="4834"/>
                  <a:pt x="298" y="4929"/>
                </a:cubicBezTo>
                <a:cubicBezTo>
                  <a:pt x="298" y="5013"/>
                  <a:pt x="369" y="5096"/>
                  <a:pt x="453" y="5096"/>
                </a:cubicBezTo>
                <a:lnTo>
                  <a:pt x="1346" y="5096"/>
                </a:lnTo>
                <a:cubicBezTo>
                  <a:pt x="2334" y="6727"/>
                  <a:pt x="4382" y="7918"/>
                  <a:pt x="5977" y="8965"/>
                </a:cubicBezTo>
                <a:cubicBezTo>
                  <a:pt x="6007" y="8983"/>
                  <a:pt x="6040" y="8992"/>
                  <a:pt x="6071" y="8992"/>
                </a:cubicBezTo>
                <a:cubicBezTo>
                  <a:pt x="6102" y="8992"/>
                  <a:pt x="6132" y="8983"/>
                  <a:pt x="6156" y="8965"/>
                </a:cubicBezTo>
                <a:cubicBezTo>
                  <a:pt x="7751" y="7930"/>
                  <a:pt x="9799" y="6739"/>
                  <a:pt x="10787" y="5096"/>
                </a:cubicBezTo>
                <a:lnTo>
                  <a:pt x="11680" y="5096"/>
                </a:lnTo>
                <a:cubicBezTo>
                  <a:pt x="11764" y="5096"/>
                  <a:pt x="11847" y="5013"/>
                  <a:pt x="11847" y="4929"/>
                </a:cubicBezTo>
                <a:cubicBezTo>
                  <a:pt x="11883" y="4774"/>
                  <a:pt x="11811" y="4703"/>
                  <a:pt x="11704" y="4703"/>
                </a:cubicBezTo>
                <a:lnTo>
                  <a:pt x="10990" y="4703"/>
                </a:lnTo>
                <a:cubicBezTo>
                  <a:pt x="12025" y="2572"/>
                  <a:pt x="10859" y="452"/>
                  <a:pt x="8930" y="12"/>
                </a:cubicBezTo>
                <a:cubicBezTo>
                  <a:pt x="8922" y="11"/>
                  <a:pt x="8914" y="10"/>
                  <a:pt x="8906" y="10"/>
                </a:cubicBezTo>
                <a:cubicBezTo>
                  <a:pt x="8821" y="10"/>
                  <a:pt x="8748" y="68"/>
                  <a:pt x="8716" y="155"/>
                </a:cubicBezTo>
                <a:cubicBezTo>
                  <a:pt x="8704" y="238"/>
                  <a:pt x="8763" y="333"/>
                  <a:pt x="8847" y="357"/>
                </a:cubicBezTo>
                <a:cubicBezTo>
                  <a:pt x="10609" y="762"/>
                  <a:pt x="11668" y="2738"/>
                  <a:pt x="10621" y="4715"/>
                </a:cubicBezTo>
                <a:lnTo>
                  <a:pt x="10001" y="4715"/>
                </a:lnTo>
                <a:lnTo>
                  <a:pt x="9418" y="3548"/>
                </a:lnTo>
                <a:cubicBezTo>
                  <a:pt x="9385" y="3483"/>
                  <a:pt x="9325" y="3452"/>
                  <a:pt x="9266" y="3452"/>
                </a:cubicBezTo>
                <a:cubicBezTo>
                  <a:pt x="9196" y="3452"/>
                  <a:pt x="9128" y="3495"/>
                  <a:pt x="9108" y="3572"/>
                </a:cubicBezTo>
                <a:lnTo>
                  <a:pt x="8573" y="5251"/>
                </a:lnTo>
                <a:lnTo>
                  <a:pt x="7954" y="3870"/>
                </a:lnTo>
                <a:cubicBezTo>
                  <a:pt x="7927" y="3808"/>
                  <a:pt x="7868" y="3772"/>
                  <a:pt x="7806" y="3772"/>
                </a:cubicBezTo>
                <a:cubicBezTo>
                  <a:pt x="7784" y="3772"/>
                  <a:pt x="7761" y="3777"/>
                  <a:pt x="7739" y="3786"/>
                </a:cubicBezTo>
                <a:cubicBezTo>
                  <a:pt x="7644" y="3822"/>
                  <a:pt x="7620" y="3917"/>
                  <a:pt x="7644" y="4001"/>
                </a:cubicBezTo>
                <a:lnTo>
                  <a:pt x="8430" y="5810"/>
                </a:lnTo>
                <a:cubicBezTo>
                  <a:pt x="8458" y="5877"/>
                  <a:pt x="8520" y="5910"/>
                  <a:pt x="8583" y="5910"/>
                </a:cubicBezTo>
                <a:cubicBezTo>
                  <a:pt x="8654" y="5910"/>
                  <a:pt x="8726" y="5869"/>
                  <a:pt x="8751" y="5786"/>
                </a:cubicBezTo>
                <a:lnTo>
                  <a:pt x="9299" y="4084"/>
                </a:lnTo>
                <a:lnTo>
                  <a:pt x="9739" y="4989"/>
                </a:lnTo>
                <a:cubicBezTo>
                  <a:pt x="9775" y="5048"/>
                  <a:pt x="9835" y="5072"/>
                  <a:pt x="9894" y="5072"/>
                </a:cubicBezTo>
                <a:lnTo>
                  <a:pt x="10418" y="5072"/>
                </a:lnTo>
                <a:cubicBezTo>
                  <a:pt x="9323" y="6715"/>
                  <a:pt x="6989" y="7965"/>
                  <a:pt x="6084" y="8584"/>
                </a:cubicBezTo>
                <a:cubicBezTo>
                  <a:pt x="4644" y="7656"/>
                  <a:pt x="2715" y="6537"/>
                  <a:pt x="1750" y="5072"/>
                </a:cubicBezTo>
                <a:lnTo>
                  <a:pt x="2572" y="5072"/>
                </a:lnTo>
                <a:cubicBezTo>
                  <a:pt x="2631" y="5072"/>
                  <a:pt x="2691" y="5036"/>
                  <a:pt x="2715" y="4989"/>
                </a:cubicBezTo>
                <a:lnTo>
                  <a:pt x="3453" y="3500"/>
                </a:lnTo>
                <a:lnTo>
                  <a:pt x="4358" y="6167"/>
                </a:lnTo>
                <a:cubicBezTo>
                  <a:pt x="4387" y="6243"/>
                  <a:pt x="4456" y="6279"/>
                  <a:pt x="4523" y="6279"/>
                </a:cubicBezTo>
                <a:cubicBezTo>
                  <a:pt x="4593" y="6279"/>
                  <a:pt x="4661" y="6240"/>
                  <a:pt x="4679" y="6167"/>
                </a:cubicBezTo>
                <a:lnTo>
                  <a:pt x="5394" y="3739"/>
                </a:lnTo>
                <a:lnTo>
                  <a:pt x="6049" y="4822"/>
                </a:lnTo>
                <a:cubicBezTo>
                  <a:pt x="6087" y="4877"/>
                  <a:pt x="6146" y="4904"/>
                  <a:pt x="6202" y="4904"/>
                </a:cubicBezTo>
                <a:cubicBezTo>
                  <a:pt x="6267" y="4904"/>
                  <a:pt x="6327" y="4868"/>
                  <a:pt x="6346" y="4798"/>
                </a:cubicBezTo>
                <a:lnTo>
                  <a:pt x="7120" y="2893"/>
                </a:lnTo>
                <a:lnTo>
                  <a:pt x="7358" y="3429"/>
                </a:lnTo>
                <a:cubicBezTo>
                  <a:pt x="7393" y="3491"/>
                  <a:pt x="7455" y="3526"/>
                  <a:pt x="7518" y="3526"/>
                </a:cubicBezTo>
                <a:cubicBezTo>
                  <a:pt x="7540" y="3526"/>
                  <a:pt x="7563" y="3522"/>
                  <a:pt x="7584" y="3512"/>
                </a:cubicBezTo>
                <a:cubicBezTo>
                  <a:pt x="7680" y="3465"/>
                  <a:pt x="7704" y="3381"/>
                  <a:pt x="7680" y="3286"/>
                </a:cubicBezTo>
                <a:lnTo>
                  <a:pt x="7287" y="2393"/>
                </a:lnTo>
                <a:cubicBezTo>
                  <a:pt x="7257" y="2328"/>
                  <a:pt x="7195" y="2295"/>
                  <a:pt x="7132" y="2295"/>
                </a:cubicBezTo>
                <a:cubicBezTo>
                  <a:pt x="7070" y="2295"/>
                  <a:pt x="7007" y="2328"/>
                  <a:pt x="6977" y="2393"/>
                </a:cubicBezTo>
                <a:lnTo>
                  <a:pt x="6168" y="4358"/>
                </a:lnTo>
                <a:lnTo>
                  <a:pt x="5501" y="3227"/>
                </a:lnTo>
                <a:cubicBezTo>
                  <a:pt x="5470" y="3171"/>
                  <a:pt x="5419" y="3145"/>
                  <a:pt x="5365" y="3145"/>
                </a:cubicBezTo>
                <a:cubicBezTo>
                  <a:pt x="5293" y="3145"/>
                  <a:pt x="5219" y="3192"/>
                  <a:pt x="5191" y="3274"/>
                </a:cubicBezTo>
                <a:lnTo>
                  <a:pt x="4501" y="5572"/>
                </a:lnTo>
                <a:lnTo>
                  <a:pt x="3643" y="3024"/>
                </a:lnTo>
                <a:cubicBezTo>
                  <a:pt x="3618" y="2942"/>
                  <a:pt x="3550" y="2900"/>
                  <a:pt x="3482" y="2900"/>
                </a:cubicBezTo>
                <a:cubicBezTo>
                  <a:pt x="3421" y="2900"/>
                  <a:pt x="3362" y="2933"/>
                  <a:pt x="3334" y="3000"/>
                </a:cubicBezTo>
                <a:lnTo>
                  <a:pt x="2465" y="4774"/>
                </a:lnTo>
                <a:lnTo>
                  <a:pt x="1548" y="4774"/>
                </a:lnTo>
                <a:cubicBezTo>
                  <a:pt x="357" y="2548"/>
                  <a:pt x="1869" y="345"/>
                  <a:pt x="3929" y="345"/>
                </a:cubicBezTo>
                <a:cubicBezTo>
                  <a:pt x="4703" y="345"/>
                  <a:pt x="5418" y="655"/>
                  <a:pt x="5953" y="1203"/>
                </a:cubicBezTo>
                <a:cubicBezTo>
                  <a:pt x="5989" y="1238"/>
                  <a:pt x="6034" y="1256"/>
                  <a:pt x="6078" y="1256"/>
                </a:cubicBezTo>
                <a:cubicBezTo>
                  <a:pt x="6123" y="1256"/>
                  <a:pt x="6168" y="1238"/>
                  <a:pt x="6203" y="1203"/>
                </a:cubicBezTo>
                <a:cubicBezTo>
                  <a:pt x="6668" y="714"/>
                  <a:pt x="7287" y="417"/>
                  <a:pt x="7954" y="357"/>
                </a:cubicBezTo>
                <a:cubicBezTo>
                  <a:pt x="8049" y="345"/>
                  <a:pt x="8120" y="262"/>
                  <a:pt x="8108" y="167"/>
                </a:cubicBezTo>
                <a:cubicBezTo>
                  <a:pt x="8097" y="78"/>
                  <a:pt x="8025" y="11"/>
                  <a:pt x="7939" y="11"/>
                </a:cubicBezTo>
                <a:cubicBezTo>
                  <a:pt x="7932" y="11"/>
                  <a:pt x="7925" y="11"/>
                  <a:pt x="7918" y="12"/>
                </a:cubicBezTo>
                <a:cubicBezTo>
                  <a:pt x="7215" y="83"/>
                  <a:pt x="6572" y="369"/>
                  <a:pt x="6072" y="845"/>
                </a:cubicBezTo>
                <a:cubicBezTo>
                  <a:pt x="5489" y="298"/>
                  <a:pt x="4727" y="0"/>
                  <a:pt x="392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3373;p72">
            <a:extLst>
              <a:ext uri="{FF2B5EF4-FFF2-40B4-BE49-F238E27FC236}">
                <a16:creationId xmlns:a16="http://schemas.microsoft.com/office/drawing/2014/main" id="{88562423-3A98-1C43-AEE6-2108D9228E14}"/>
              </a:ext>
            </a:extLst>
          </p:cNvPr>
          <p:cNvGrpSpPr/>
          <p:nvPr/>
        </p:nvGrpSpPr>
        <p:grpSpPr>
          <a:xfrm>
            <a:off x="5919996" y="1887331"/>
            <a:ext cx="908958" cy="815988"/>
            <a:chOff x="3441065" y="4302505"/>
            <a:chExt cx="337069" cy="302593"/>
          </a:xfrm>
          <a:solidFill>
            <a:schemeClr val="accent6"/>
          </a:solidFill>
        </p:grpSpPr>
        <p:sp>
          <p:nvSpPr>
            <p:cNvPr id="17" name="Google Shape;13374;p72">
              <a:extLst>
                <a:ext uri="{FF2B5EF4-FFF2-40B4-BE49-F238E27FC236}">
                  <a16:creationId xmlns:a16="http://schemas.microsoft.com/office/drawing/2014/main" id="{A0180AF7-89A5-E349-9B6D-136EB190712E}"/>
                </a:ext>
              </a:extLst>
            </p:cNvPr>
            <p:cNvSpPr/>
            <p:nvPr/>
          </p:nvSpPr>
          <p:spPr>
            <a:xfrm>
              <a:off x="3441065" y="4366941"/>
              <a:ext cx="337069" cy="173655"/>
            </a:xfrm>
            <a:custGeom>
              <a:avLst/>
              <a:gdLst/>
              <a:ahLst/>
              <a:cxnLst/>
              <a:rect l="l" t="t" r="r" b="b"/>
              <a:pathLst>
                <a:path w="10598" h="5460" extrusionOk="0">
                  <a:moveTo>
                    <a:pt x="5062" y="1"/>
                  </a:moveTo>
                  <a:cubicBezTo>
                    <a:pt x="3977" y="1"/>
                    <a:pt x="2891" y="303"/>
                    <a:pt x="1834" y="951"/>
                  </a:cubicBezTo>
                  <a:cubicBezTo>
                    <a:pt x="1001" y="1463"/>
                    <a:pt x="418" y="2058"/>
                    <a:pt x="156" y="2368"/>
                  </a:cubicBezTo>
                  <a:cubicBezTo>
                    <a:pt x="1" y="2546"/>
                    <a:pt x="1" y="2808"/>
                    <a:pt x="168" y="2987"/>
                  </a:cubicBezTo>
                  <a:cubicBezTo>
                    <a:pt x="1001" y="3844"/>
                    <a:pt x="1870" y="4475"/>
                    <a:pt x="2739" y="4892"/>
                  </a:cubicBezTo>
                  <a:cubicBezTo>
                    <a:pt x="2763" y="4916"/>
                    <a:pt x="2787" y="4916"/>
                    <a:pt x="2823" y="4916"/>
                  </a:cubicBezTo>
                  <a:cubicBezTo>
                    <a:pt x="2977" y="4916"/>
                    <a:pt x="3037" y="4689"/>
                    <a:pt x="2894" y="4618"/>
                  </a:cubicBezTo>
                  <a:cubicBezTo>
                    <a:pt x="2049" y="4213"/>
                    <a:pt x="1215" y="3582"/>
                    <a:pt x="406" y="2773"/>
                  </a:cubicBezTo>
                  <a:cubicBezTo>
                    <a:pt x="346" y="2713"/>
                    <a:pt x="346" y="2630"/>
                    <a:pt x="406" y="2570"/>
                  </a:cubicBezTo>
                  <a:cubicBezTo>
                    <a:pt x="799" y="2130"/>
                    <a:pt x="2061" y="868"/>
                    <a:pt x="3918" y="451"/>
                  </a:cubicBezTo>
                  <a:lnTo>
                    <a:pt x="3918" y="451"/>
                  </a:lnTo>
                  <a:cubicBezTo>
                    <a:pt x="3561" y="665"/>
                    <a:pt x="3263" y="963"/>
                    <a:pt x="3025" y="1320"/>
                  </a:cubicBezTo>
                  <a:cubicBezTo>
                    <a:pt x="2977" y="1403"/>
                    <a:pt x="3001" y="1487"/>
                    <a:pt x="3073" y="1534"/>
                  </a:cubicBezTo>
                  <a:cubicBezTo>
                    <a:pt x="3098" y="1551"/>
                    <a:pt x="3126" y="1559"/>
                    <a:pt x="3154" y="1559"/>
                  </a:cubicBezTo>
                  <a:cubicBezTo>
                    <a:pt x="3204" y="1559"/>
                    <a:pt x="3252" y="1533"/>
                    <a:pt x="3275" y="1487"/>
                  </a:cubicBezTo>
                  <a:cubicBezTo>
                    <a:pt x="3728" y="772"/>
                    <a:pt x="4490" y="367"/>
                    <a:pt x="5299" y="367"/>
                  </a:cubicBezTo>
                  <a:cubicBezTo>
                    <a:pt x="6609" y="367"/>
                    <a:pt x="7680" y="1439"/>
                    <a:pt x="7680" y="2749"/>
                  </a:cubicBezTo>
                  <a:cubicBezTo>
                    <a:pt x="7680" y="3820"/>
                    <a:pt x="6954" y="4773"/>
                    <a:pt x="5930" y="5047"/>
                  </a:cubicBezTo>
                  <a:cubicBezTo>
                    <a:pt x="5720" y="5103"/>
                    <a:pt x="5510" y="5130"/>
                    <a:pt x="5305" y="5130"/>
                  </a:cubicBezTo>
                  <a:cubicBezTo>
                    <a:pt x="4250" y="5130"/>
                    <a:pt x="3302" y="4424"/>
                    <a:pt x="3013" y="3368"/>
                  </a:cubicBezTo>
                  <a:cubicBezTo>
                    <a:pt x="2954" y="3154"/>
                    <a:pt x="2918" y="2951"/>
                    <a:pt x="2918" y="2737"/>
                  </a:cubicBezTo>
                  <a:cubicBezTo>
                    <a:pt x="2918" y="2487"/>
                    <a:pt x="2966" y="2249"/>
                    <a:pt x="3037" y="2011"/>
                  </a:cubicBezTo>
                  <a:cubicBezTo>
                    <a:pt x="3073" y="1915"/>
                    <a:pt x="3025" y="1844"/>
                    <a:pt x="2942" y="1820"/>
                  </a:cubicBezTo>
                  <a:cubicBezTo>
                    <a:pt x="2920" y="1812"/>
                    <a:pt x="2899" y="1808"/>
                    <a:pt x="2880" y="1808"/>
                  </a:cubicBezTo>
                  <a:cubicBezTo>
                    <a:pt x="2816" y="1808"/>
                    <a:pt x="2767" y="1851"/>
                    <a:pt x="2739" y="1915"/>
                  </a:cubicBezTo>
                  <a:cubicBezTo>
                    <a:pt x="2656" y="2189"/>
                    <a:pt x="2608" y="2475"/>
                    <a:pt x="2608" y="2737"/>
                  </a:cubicBezTo>
                  <a:cubicBezTo>
                    <a:pt x="2608" y="2975"/>
                    <a:pt x="2644" y="3213"/>
                    <a:pt x="2704" y="3439"/>
                  </a:cubicBezTo>
                  <a:cubicBezTo>
                    <a:pt x="2858" y="4058"/>
                    <a:pt x="3251" y="4582"/>
                    <a:pt x="3739" y="4928"/>
                  </a:cubicBezTo>
                  <a:cubicBezTo>
                    <a:pt x="3632" y="4892"/>
                    <a:pt x="3549" y="4868"/>
                    <a:pt x="3442" y="4820"/>
                  </a:cubicBezTo>
                  <a:cubicBezTo>
                    <a:pt x="3427" y="4816"/>
                    <a:pt x="3412" y="4813"/>
                    <a:pt x="3396" y="4813"/>
                  </a:cubicBezTo>
                  <a:cubicBezTo>
                    <a:pt x="3334" y="4813"/>
                    <a:pt x="3270" y="4849"/>
                    <a:pt x="3251" y="4916"/>
                  </a:cubicBezTo>
                  <a:cubicBezTo>
                    <a:pt x="3216" y="4987"/>
                    <a:pt x="3263" y="5070"/>
                    <a:pt x="3335" y="5106"/>
                  </a:cubicBezTo>
                  <a:cubicBezTo>
                    <a:pt x="3996" y="5346"/>
                    <a:pt x="4652" y="5460"/>
                    <a:pt x="5299" y="5460"/>
                  </a:cubicBezTo>
                  <a:cubicBezTo>
                    <a:pt x="6446" y="5460"/>
                    <a:pt x="7563" y="5103"/>
                    <a:pt x="8621" y="4463"/>
                  </a:cubicBezTo>
                  <a:cubicBezTo>
                    <a:pt x="9502" y="3927"/>
                    <a:pt x="10145" y="3308"/>
                    <a:pt x="10443" y="2975"/>
                  </a:cubicBezTo>
                  <a:cubicBezTo>
                    <a:pt x="10597" y="2808"/>
                    <a:pt x="10586" y="2511"/>
                    <a:pt x="10395" y="2356"/>
                  </a:cubicBezTo>
                  <a:cubicBezTo>
                    <a:pt x="10062" y="2058"/>
                    <a:pt x="9728" y="1784"/>
                    <a:pt x="9383" y="1546"/>
                  </a:cubicBezTo>
                  <a:cubicBezTo>
                    <a:pt x="9357" y="1529"/>
                    <a:pt x="9327" y="1521"/>
                    <a:pt x="9298" y="1521"/>
                  </a:cubicBezTo>
                  <a:cubicBezTo>
                    <a:pt x="9246" y="1521"/>
                    <a:pt x="9194" y="1544"/>
                    <a:pt x="9157" y="1582"/>
                  </a:cubicBezTo>
                  <a:cubicBezTo>
                    <a:pt x="9109" y="1653"/>
                    <a:pt x="9133" y="1737"/>
                    <a:pt x="9192" y="1796"/>
                  </a:cubicBezTo>
                  <a:cubicBezTo>
                    <a:pt x="9514" y="2034"/>
                    <a:pt x="9847" y="2296"/>
                    <a:pt x="10169" y="2594"/>
                  </a:cubicBezTo>
                  <a:cubicBezTo>
                    <a:pt x="10228" y="2653"/>
                    <a:pt x="10228" y="2737"/>
                    <a:pt x="10181" y="2796"/>
                  </a:cubicBezTo>
                  <a:cubicBezTo>
                    <a:pt x="9788" y="3225"/>
                    <a:pt x="8550" y="4439"/>
                    <a:pt x="6835" y="4939"/>
                  </a:cubicBezTo>
                  <a:cubicBezTo>
                    <a:pt x="8311" y="3904"/>
                    <a:pt x="8359" y="1737"/>
                    <a:pt x="6954" y="629"/>
                  </a:cubicBezTo>
                  <a:lnTo>
                    <a:pt x="6954" y="629"/>
                  </a:lnTo>
                  <a:cubicBezTo>
                    <a:pt x="7538" y="820"/>
                    <a:pt x="8121" y="1106"/>
                    <a:pt x="8692" y="1463"/>
                  </a:cubicBezTo>
                  <a:cubicBezTo>
                    <a:pt x="8722" y="1476"/>
                    <a:pt x="8752" y="1482"/>
                    <a:pt x="8780" y="1482"/>
                  </a:cubicBezTo>
                  <a:cubicBezTo>
                    <a:pt x="8831" y="1482"/>
                    <a:pt x="8876" y="1461"/>
                    <a:pt x="8907" y="1415"/>
                  </a:cubicBezTo>
                  <a:cubicBezTo>
                    <a:pt x="8954" y="1344"/>
                    <a:pt x="8931" y="1249"/>
                    <a:pt x="8859" y="1201"/>
                  </a:cubicBezTo>
                  <a:cubicBezTo>
                    <a:pt x="7632" y="426"/>
                    <a:pt x="6348" y="1"/>
                    <a:pt x="50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3375;p72">
              <a:extLst>
                <a:ext uri="{FF2B5EF4-FFF2-40B4-BE49-F238E27FC236}">
                  <a16:creationId xmlns:a16="http://schemas.microsoft.com/office/drawing/2014/main" id="{AFBED0D1-0EB8-7E4D-94DD-C17CA007ECE3}"/>
                </a:ext>
              </a:extLst>
            </p:cNvPr>
            <p:cNvSpPr/>
            <p:nvPr/>
          </p:nvSpPr>
          <p:spPr>
            <a:xfrm>
              <a:off x="3572864" y="4423300"/>
              <a:ext cx="76141" cy="61479"/>
            </a:xfrm>
            <a:custGeom>
              <a:avLst/>
              <a:gdLst/>
              <a:ahLst/>
              <a:cxnLst/>
              <a:rect l="l" t="t" r="r" b="b"/>
              <a:pathLst>
                <a:path w="2394" h="1933" extrusionOk="0">
                  <a:moveTo>
                    <a:pt x="1143" y="0"/>
                  </a:moveTo>
                  <a:cubicBezTo>
                    <a:pt x="465" y="0"/>
                    <a:pt x="0" y="679"/>
                    <a:pt x="238" y="1322"/>
                  </a:cubicBezTo>
                  <a:cubicBezTo>
                    <a:pt x="258" y="1381"/>
                    <a:pt x="326" y="1423"/>
                    <a:pt x="396" y="1423"/>
                  </a:cubicBezTo>
                  <a:cubicBezTo>
                    <a:pt x="411" y="1423"/>
                    <a:pt x="426" y="1421"/>
                    <a:pt x="441" y="1417"/>
                  </a:cubicBezTo>
                  <a:cubicBezTo>
                    <a:pt x="524" y="1382"/>
                    <a:pt x="560" y="1298"/>
                    <a:pt x="536" y="1203"/>
                  </a:cubicBezTo>
                  <a:cubicBezTo>
                    <a:pt x="354" y="738"/>
                    <a:pt x="729" y="308"/>
                    <a:pt x="1156" y="308"/>
                  </a:cubicBezTo>
                  <a:cubicBezTo>
                    <a:pt x="1287" y="308"/>
                    <a:pt x="1422" y="349"/>
                    <a:pt x="1548" y="441"/>
                  </a:cubicBezTo>
                  <a:cubicBezTo>
                    <a:pt x="2036" y="822"/>
                    <a:pt x="1774" y="1620"/>
                    <a:pt x="1143" y="1620"/>
                  </a:cubicBezTo>
                  <a:cubicBezTo>
                    <a:pt x="1048" y="1620"/>
                    <a:pt x="953" y="1608"/>
                    <a:pt x="881" y="1560"/>
                  </a:cubicBezTo>
                  <a:cubicBezTo>
                    <a:pt x="860" y="1554"/>
                    <a:pt x="840" y="1551"/>
                    <a:pt x="819" y="1551"/>
                  </a:cubicBezTo>
                  <a:cubicBezTo>
                    <a:pt x="759" y="1551"/>
                    <a:pt x="703" y="1578"/>
                    <a:pt x="667" y="1632"/>
                  </a:cubicBezTo>
                  <a:cubicBezTo>
                    <a:pt x="643" y="1715"/>
                    <a:pt x="667" y="1798"/>
                    <a:pt x="738" y="1846"/>
                  </a:cubicBezTo>
                  <a:cubicBezTo>
                    <a:pt x="869" y="1904"/>
                    <a:pt x="1009" y="1933"/>
                    <a:pt x="1148" y="1933"/>
                  </a:cubicBezTo>
                  <a:cubicBezTo>
                    <a:pt x="1438" y="1933"/>
                    <a:pt x="1724" y="1806"/>
                    <a:pt x="1917" y="1548"/>
                  </a:cubicBezTo>
                  <a:cubicBezTo>
                    <a:pt x="2393" y="917"/>
                    <a:pt x="1965" y="0"/>
                    <a:pt x="11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3376;p72">
              <a:extLst>
                <a:ext uri="{FF2B5EF4-FFF2-40B4-BE49-F238E27FC236}">
                  <a16:creationId xmlns:a16="http://schemas.microsoft.com/office/drawing/2014/main" id="{99427DD0-0AF1-4642-ADA8-F153FABDBEB9}"/>
                </a:ext>
              </a:extLst>
            </p:cNvPr>
            <p:cNvSpPr/>
            <p:nvPr/>
          </p:nvSpPr>
          <p:spPr>
            <a:xfrm>
              <a:off x="3619045" y="4394485"/>
              <a:ext cx="46626" cy="39088"/>
            </a:xfrm>
            <a:custGeom>
              <a:avLst/>
              <a:gdLst/>
              <a:ahLst/>
              <a:cxnLst/>
              <a:rect l="l" t="t" r="r" b="b"/>
              <a:pathLst>
                <a:path w="1466" h="1229" extrusionOk="0">
                  <a:moveTo>
                    <a:pt x="782" y="310"/>
                  </a:moveTo>
                  <a:cubicBezTo>
                    <a:pt x="917" y="310"/>
                    <a:pt x="1054" y="400"/>
                    <a:pt x="1096" y="549"/>
                  </a:cubicBezTo>
                  <a:cubicBezTo>
                    <a:pt x="1120" y="716"/>
                    <a:pt x="1013" y="871"/>
                    <a:pt x="858" y="906"/>
                  </a:cubicBezTo>
                  <a:cubicBezTo>
                    <a:pt x="834" y="912"/>
                    <a:pt x="810" y="914"/>
                    <a:pt x="788" y="914"/>
                  </a:cubicBezTo>
                  <a:cubicBezTo>
                    <a:pt x="553" y="914"/>
                    <a:pt x="406" y="648"/>
                    <a:pt x="537" y="442"/>
                  </a:cubicBezTo>
                  <a:cubicBezTo>
                    <a:pt x="599" y="351"/>
                    <a:pt x="690" y="310"/>
                    <a:pt x="782" y="310"/>
                  </a:cubicBezTo>
                  <a:close/>
                  <a:moveTo>
                    <a:pt x="791" y="1"/>
                  </a:moveTo>
                  <a:cubicBezTo>
                    <a:pt x="598" y="1"/>
                    <a:pt x="403" y="88"/>
                    <a:pt x="275" y="275"/>
                  </a:cubicBezTo>
                  <a:cubicBezTo>
                    <a:pt x="1" y="692"/>
                    <a:pt x="321" y="1229"/>
                    <a:pt x="792" y="1229"/>
                  </a:cubicBezTo>
                  <a:cubicBezTo>
                    <a:pt x="833" y="1229"/>
                    <a:pt x="875" y="1225"/>
                    <a:pt x="918" y="1216"/>
                  </a:cubicBezTo>
                  <a:cubicBezTo>
                    <a:pt x="1251" y="1145"/>
                    <a:pt x="1465" y="811"/>
                    <a:pt x="1394" y="490"/>
                  </a:cubicBezTo>
                  <a:cubicBezTo>
                    <a:pt x="1331" y="176"/>
                    <a:pt x="1064" y="1"/>
                    <a:pt x="79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377;p72">
              <a:extLst>
                <a:ext uri="{FF2B5EF4-FFF2-40B4-BE49-F238E27FC236}">
                  <a16:creationId xmlns:a16="http://schemas.microsoft.com/office/drawing/2014/main" id="{58E30406-D0E7-A448-9D7F-5E1DBAD00471}"/>
                </a:ext>
              </a:extLst>
            </p:cNvPr>
            <p:cNvSpPr/>
            <p:nvPr/>
          </p:nvSpPr>
          <p:spPr>
            <a:xfrm>
              <a:off x="3604669" y="4302505"/>
              <a:ext cx="9860" cy="42046"/>
            </a:xfrm>
            <a:custGeom>
              <a:avLst/>
              <a:gdLst/>
              <a:ahLst/>
              <a:cxnLst/>
              <a:rect l="l" t="t" r="r" b="b"/>
              <a:pathLst>
                <a:path w="310" h="1322" extrusionOk="0">
                  <a:moveTo>
                    <a:pt x="143" y="0"/>
                  </a:moveTo>
                  <a:cubicBezTo>
                    <a:pt x="60" y="0"/>
                    <a:pt x="0" y="72"/>
                    <a:pt x="0" y="155"/>
                  </a:cubicBezTo>
                  <a:lnTo>
                    <a:pt x="0" y="1179"/>
                  </a:lnTo>
                  <a:cubicBezTo>
                    <a:pt x="0" y="1262"/>
                    <a:pt x="72" y="1322"/>
                    <a:pt x="143" y="1322"/>
                  </a:cubicBezTo>
                  <a:cubicBezTo>
                    <a:pt x="238" y="1322"/>
                    <a:pt x="298" y="1250"/>
                    <a:pt x="298" y="1179"/>
                  </a:cubicBezTo>
                  <a:lnTo>
                    <a:pt x="298" y="155"/>
                  </a:lnTo>
                  <a:cubicBezTo>
                    <a:pt x="310" y="72"/>
                    <a:pt x="238" y="0"/>
                    <a:pt x="1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3378;p72">
              <a:extLst>
                <a:ext uri="{FF2B5EF4-FFF2-40B4-BE49-F238E27FC236}">
                  <a16:creationId xmlns:a16="http://schemas.microsoft.com/office/drawing/2014/main" id="{BF7895A1-E588-144C-842E-4A96851496B6}"/>
                </a:ext>
              </a:extLst>
            </p:cNvPr>
            <p:cNvSpPr/>
            <p:nvPr/>
          </p:nvSpPr>
          <p:spPr>
            <a:xfrm>
              <a:off x="3528178" y="4315926"/>
              <a:ext cx="22359" cy="40742"/>
            </a:xfrm>
            <a:custGeom>
              <a:avLst/>
              <a:gdLst/>
              <a:ahLst/>
              <a:cxnLst/>
              <a:rect l="l" t="t" r="r" b="b"/>
              <a:pathLst>
                <a:path w="703" h="1281" extrusionOk="0">
                  <a:moveTo>
                    <a:pt x="163" y="1"/>
                  </a:moveTo>
                  <a:cubicBezTo>
                    <a:pt x="149" y="1"/>
                    <a:pt x="134" y="3"/>
                    <a:pt x="119" y="7"/>
                  </a:cubicBezTo>
                  <a:cubicBezTo>
                    <a:pt x="48" y="43"/>
                    <a:pt x="0" y="126"/>
                    <a:pt x="36" y="209"/>
                  </a:cubicBezTo>
                  <a:lnTo>
                    <a:pt x="393" y="1174"/>
                  </a:lnTo>
                  <a:cubicBezTo>
                    <a:pt x="417" y="1233"/>
                    <a:pt x="477" y="1281"/>
                    <a:pt x="536" y="1281"/>
                  </a:cubicBezTo>
                  <a:cubicBezTo>
                    <a:pt x="631" y="1281"/>
                    <a:pt x="703" y="1174"/>
                    <a:pt x="679" y="1067"/>
                  </a:cubicBezTo>
                  <a:lnTo>
                    <a:pt x="322" y="102"/>
                  </a:lnTo>
                  <a:cubicBezTo>
                    <a:pt x="292" y="43"/>
                    <a:pt x="231" y="1"/>
                    <a:pt x="1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3379;p72">
              <a:extLst>
                <a:ext uri="{FF2B5EF4-FFF2-40B4-BE49-F238E27FC236}">
                  <a16:creationId xmlns:a16="http://schemas.microsoft.com/office/drawing/2014/main" id="{3EECB4B0-9209-2C4A-B518-6919239259A9}"/>
                </a:ext>
              </a:extLst>
            </p:cNvPr>
            <p:cNvSpPr/>
            <p:nvPr/>
          </p:nvSpPr>
          <p:spPr>
            <a:xfrm>
              <a:off x="3457730" y="4348590"/>
              <a:ext cx="32600" cy="35367"/>
            </a:xfrm>
            <a:custGeom>
              <a:avLst/>
              <a:gdLst/>
              <a:ahLst/>
              <a:cxnLst/>
              <a:rect l="l" t="t" r="r" b="b"/>
              <a:pathLst>
                <a:path w="1025" h="1112" extrusionOk="0">
                  <a:moveTo>
                    <a:pt x="183" y="0"/>
                  </a:moveTo>
                  <a:cubicBezTo>
                    <a:pt x="147" y="0"/>
                    <a:pt x="110" y="13"/>
                    <a:pt x="72" y="40"/>
                  </a:cubicBezTo>
                  <a:cubicBezTo>
                    <a:pt x="13" y="99"/>
                    <a:pt x="1" y="194"/>
                    <a:pt x="60" y="266"/>
                  </a:cubicBezTo>
                  <a:lnTo>
                    <a:pt x="715" y="1052"/>
                  </a:lnTo>
                  <a:cubicBezTo>
                    <a:pt x="751" y="1087"/>
                    <a:pt x="787" y="1111"/>
                    <a:pt x="834" y="1111"/>
                  </a:cubicBezTo>
                  <a:cubicBezTo>
                    <a:pt x="953" y="1099"/>
                    <a:pt x="1025" y="944"/>
                    <a:pt x="953" y="849"/>
                  </a:cubicBezTo>
                  <a:lnTo>
                    <a:pt x="298" y="51"/>
                  </a:lnTo>
                  <a:cubicBezTo>
                    <a:pt x="266" y="19"/>
                    <a:pt x="226" y="0"/>
                    <a:pt x="1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3380;p72">
              <a:extLst>
                <a:ext uri="{FF2B5EF4-FFF2-40B4-BE49-F238E27FC236}">
                  <a16:creationId xmlns:a16="http://schemas.microsoft.com/office/drawing/2014/main" id="{8630D9DC-C7B8-2B41-B1D5-6EE21B708DE9}"/>
                </a:ext>
              </a:extLst>
            </p:cNvPr>
            <p:cNvSpPr/>
            <p:nvPr/>
          </p:nvSpPr>
          <p:spPr>
            <a:xfrm>
              <a:off x="3727723" y="4351611"/>
              <a:ext cx="32218" cy="34954"/>
            </a:xfrm>
            <a:custGeom>
              <a:avLst/>
              <a:gdLst/>
              <a:ahLst/>
              <a:cxnLst/>
              <a:rect l="l" t="t" r="r" b="b"/>
              <a:pathLst>
                <a:path w="1013" h="1099" extrusionOk="0">
                  <a:moveTo>
                    <a:pt x="834" y="1"/>
                  </a:moveTo>
                  <a:cubicBezTo>
                    <a:pt x="791" y="1"/>
                    <a:pt x="748" y="19"/>
                    <a:pt x="715" y="52"/>
                  </a:cubicBezTo>
                  <a:lnTo>
                    <a:pt x="60" y="838"/>
                  </a:lnTo>
                  <a:cubicBezTo>
                    <a:pt x="1" y="897"/>
                    <a:pt x="13" y="1004"/>
                    <a:pt x="72" y="1064"/>
                  </a:cubicBezTo>
                  <a:cubicBezTo>
                    <a:pt x="96" y="1088"/>
                    <a:pt x="128" y="1098"/>
                    <a:pt x="161" y="1098"/>
                  </a:cubicBezTo>
                  <a:cubicBezTo>
                    <a:pt x="211" y="1098"/>
                    <a:pt x="263" y="1075"/>
                    <a:pt x="299" y="1040"/>
                  </a:cubicBezTo>
                  <a:lnTo>
                    <a:pt x="953" y="254"/>
                  </a:lnTo>
                  <a:cubicBezTo>
                    <a:pt x="1013" y="183"/>
                    <a:pt x="1013" y="76"/>
                    <a:pt x="930" y="40"/>
                  </a:cubicBezTo>
                  <a:cubicBezTo>
                    <a:pt x="903" y="13"/>
                    <a:pt x="869" y="1"/>
                    <a:pt x="8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3381;p72">
              <a:extLst>
                <a:ext uri="{FF2B5EF4-FFF2-40B4-BE49-F238E27FC236}">
                  <a16:creationId xmlns:a16="http://schemas.microsoft.com/office/drawing/2014/main" id="{6BB7519D-1CC2-CB47-ABEE-892ED7ED6046}"/>
                </a:ext>
              </a:extLst>
            </p:cNvPr>
            <p:cNvSpPr/>
            <p:nvPr/>
          </p:nvSpPr>
          <p:spPr>
            <a:xfrm>
              <a:off x="3668279" y="4315926"/>
              <a:ext cx="22391" cy="40742"/>
            </a:xfrm>
            <a:custGeom>
              <a:avLst/>
              <a:gdLst/>
              <a:ahLst/>
              <a:cxnLst/>
              <a:rect l="l" t="t" r="r" b="b"/>
              <a:pathLst>
                <a:path w="704" h="1281" extrusionOk="0">
                  <a:moveTo>
                    <a:pt x="544" y="1"/>
                  </a:moveTo>
                  <a:cubicBezTo>
                    <a:pt x="481" y="1"/>
                    <a:pt x="413" y="43"/>
                    <a:pt x="394" y="102"/>
                  </a:cubicBezTo>
                  <a:lnTo>
                    <a:pt x="36" y="1067"/>
                  </a:lnTo>
                  <a:cubicBezTo>
                    <a:pt x="1" y="1174"/>
                    <a:pt x="84" y="1281"/>
                    <a:pt x="179" y="1281"/>
                  </a:cubicBezTo>
                  <a:cubicBezTo>
                    <a:pt x="239" y="1281"/>
                    <a:pt x="298" y="1233"/>
                    <a:pt x="334" y="1174"/>
                  </a:cubicBezTo>
                  <a:lnTo>
                    <a:pt x="691" y="209"/>
                  </a:lnTo>
                  <a:cubicBezTo>
                    <a:pt x="703" y="126"/>
                    <a:pt x="655" y="43"/>
                    <a:pt x="584" y="7"/>
                  </a:cubicBezTo>
                  <a:cubicBezTo>
                    <a:pt x="571" y="3"/>
                    <a:pt x="558" y="1"/>
                    <a:pt x="5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382;p72">
              <a:extLst>
                <a:ext uri="{FF2B5EF4-FFF2-40B4-BE49-F238E27FC236}">
                  <a16:creationId xmlns:a16="http://schemas.microsoft.com/office/drawing/2014/main" id="{AF85207A-8E35-7B46-A5CB-9BF8BC042405}"/>
                </a:ext>
              </a:extLst>
            </p:cNvPr>
            <p:cNvSpPr/>
            <p:nvPr/>
          </p:nvSpPr>
          <p:spPr>
            <a:xfrm>
              <a:off x="3603143" y="4563019"/>
              <a:ext cx="9891" cy="42078"/>
            </a:xfrm>
            <a:custGeom>
              <a:avLst/>
              <a:gdLst/>
              <a:ahLst/>
              <a:cxnLst/>
              <a:rect l="l" t="t" r="r" b="b"/>
              <a:pathLst>
                <a:path w="311" h="1323" extrusionOk="0">
                  <a:moveTo>
                    <a:pt x="144" y="1"/>
                  </a:moveTo>
                  <a:cubicBezTo>
                    <a:pt x="60" y="1"/>
                    <a:pt x="1" y="72"/>
                    <a:pt x="1" y="144"/>
                  </a:cubicBezTo>
                  <a:lnTo>
                    <a:pt x="1" y="1168"/>
                  </a:lnTo>
                  <a:cubicBezTo>
                    <a:pt x="1" y="1263"/>
                    <a:pt x="72" y="1322"/>
                    <a:pt x="144" y="1322"/>
                  </a:cubicBezTo>
                  <a:cubicBezTo>
                    <a:pt x="239" y="1322"/>
                    <a:pt x="298" y="1251"/>
                    <a:pt x="298" y="1168"/>
                  </a:cubicBezTo>
                  <a:lnTo>
                    <a:pt x="298" y="144"/>
                  </a:lnTo>
                  <a:cubicBezTo>
                    <a:pt x="310" y="72"/>
                    <a:pt x="239" y="1"/>
                    <a:pt x="1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3383;p72">
              <a:extLst>
                <a:ext uri="{FF2B5EF4-FFF2-40B4-BE49-F238E27FC236}">
                  <a16:creationId xmlns:a16="http://schemas.microsoft.com/office/drawing/2014/main" id="{4AB64B42-83F4-534B-A0AE-9641E60B499A}"/>
                </a:ext>
              </a:extLst>
            </p:cNvPr>
            <p:cNvSpPr/>
            <p:nvPr/>
          </p:nvSpPr>
          <p:spPr>
            <a:xfrm>
              <a:off x="3667134" y="4552206"/>
              <a:ext cx="22009" cy="40233"/>
            </a:xfrm>
            <a:custGeom>
              <a:avLst/>
              <a:gdLst/>
              <a:ahLst/>
              <a:cxnLst/>
              <a:rect l="l" t="t" r="r" b="b"/>
              <a:pathLst>
                <a:path w="692" h="1265" extrusionOk="0">
                  <a:moveTo>
                    <a:pt x="165" y="0"/>
                  </a:moveTo>
                  <a:cubicBezTo>
                    <a:pt x="150" y="0"/>
                    <a:pt x="135" y="3"/>
                    <a:pt x="120" y="7"/>
                  </a:cubicBezTo>
                  <a:cubicBezTo>
                    <a:pt x="37" y="43"/>
                    <a:pt x="1" y="126"/>
                    <a:pt x="25" y="198"/>
                  </a:cubicBezTo>
                  <a:lnTo>
                    <a:pt x="382" y="1174"/>
                  </a:lnTo>
                  <a:cubicBezTo>
                    <a:pt x="410" y="1231"/>
                    <a:pt x="468" y="1265"/>
                    <a:pt x="527" y="1265"/>
                  </a:cubicBezTo>
                  <a:cubicBezTo>
                    <a:pt x="542" y="1265"/>
                    <a:pt x="557" y="1263"/>
                    <a:pt x="572" y="1258"/>
                  </a:cubicBezTo>
                  <a:cubicBezTo>
                    <a:pt x="656" y="1234"/>
                    <a:pt x="691" y="1139"/>
                    <a:pt x="668" y="1067"/>
                  </a:cubicBezTo>
                  <a:lnTo>
                    <a:pt x="310" y="103"/>
                  </a:lnTo>
                  <a:cubicBezTo>
                    <a:pt x="282" y="36"/>
                    <a:pt x="223" y="0"/>
                    <a:pt x="16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3384;p72">
              <a:extLst>
                <a:ext uri="{FF2B5EF4-FFF2-40B4-BE49-F238E27FC236}">
                  <a16:creationId xmlns:a16="http://schemas.microsoft.com/office/drawing/2014/main" id="{B7C7A080-ED4E-2144-9970-A09D18B3FA3C}"/>
                </a:ext>
              </a:extLst>
            </p:cNvPr>
            <p:cNvSpPr/>
            <p:nvPr/>
          </p:nvSpPr>
          <p:spPr>
            <a:xfrm>
              <a:off x="3727723" y="4524662"/>
              <a:ext cx="32982" cy="35367"/>
            </a:xfrm>
            <a:custGeom>
              <a:avLst/>
              <a:gdLst/>
              <a:ahLst/>
              <a:cxnLst/>
              <a:rect l="l" t="t" r="r" b="b"/>
              <a:pathLst>
                <a:path w="1037" h="1112" extrusionOk="0">
                  <a:moveTo>
                    <a:pt x="178" y="1"/>
                  </a:moveTo>
                  <a:cubicBezTo>
                    <a:pt x="142" y="1"/>
                    <a:pt x="104" y="13"/>
                    <a:pt x="72" y="40"/>
                  </a:cubicBezTo>
                  <a:cubicBezTo>
                    <a:pt x="13" y="100"/>
                    <a:pt x="1" y="195"/>
                    <a:pt x="60" y="266"/>
                  </a:cubicBezTo>
                  <a:lnTo>
                    <a:pt x="715" y="1052"/>
                  </a:lnTo>
                  <a:cubicBezTo>
                    <a:pt x="739" y="1088"/>
                    <a:pt x="787" y="1112"/>
                    <a:pt x="834" y="1112"/>
                  </a:cubicBezTo>
                  <a:cubicBezTo>
                    <a:pt x="965" y="1100"/>
                    <a:pt x="1037" y="945"/>
                    <a:pt x="953" y="850"/>
                  </a:cubicBezTo>
                  <a:lnTo>
                    <a:pt x="299" y="52"/>
                  </a:lnTo>
                  <a:cubicBezTo>
                    <a:pt x="266" y="19"/>
                    <a:pt x="222" y="1"/>
                    <a:pt x="1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3385;p72">
              <a:extLst>
                <a:ext uri="{FF2B5EF4-FFF2-40B4-BE49-F238E27FC236}">
                  <a16:creationId xmlns:a16="http://schemas.microsoft.com/office/drawing/2014/main" id="{304AF618-E713-354B-A228-DF238CC434E6}"/>
                </a:ext>
              </a:extLst>
            </p:cNvPr>
            <p:cNvSpPr/>
            <p:nvPr/>
          </p:nvSpPr>
          <p:spPr>
            <a:xfrm>
              <a:off x="3457349" y="4522023"/>
              <a:ext cx="32218" cy="34954"/>
            </a:xfrm>
            <a:custGeom>
              <a:avLst/>
              <a:gdLst/>
              <a:ahLst/>
              <a:cxnLst/>
              <a:rect l="l" t="t" r="r" b="b"/>
              <a:pathLst>
                <a:path w="1013" h="1099" extrusionOk="0">
                  <a:moveTo>
                    <a:pt x="841" y="0"/>
                  </a:moveTo>
                  <a:cubicBezTo>
                    <a:pt x="795" y="0"/>
                    <a:pt x="748" y="19"/>
                    <a:pt x="715" y="52"/>
                  </a:cubicBezTo>
                  <a:lnTo>
                    <a:pt x="60" y="837"/>
                  </a:lnTo>
                  <a:cubicBezTo>
                    <a:pt x="1" y="897"/>
                    <a:pt x="13" y="1004"/>
                    <a:pt x="72" y="1064"/>
                  </a:cubicBezTo>
                  <a:cubicBezTo>
                    <a:pt x="96" y="1088"/>
                    <a:pt x="128" y="1098"/>
                    <a:pt x="161" y="1098"/>
                  </a:cubicBezTo>
                  <a:cubicBezTo>
                    <a:pt x="211" y="1098"/>
                    <a:pt x="263" y="1075"/>
                    <a:pt x="298" y="1040"/>
                  </a:cubicBezTo>
                  <a:lnTo>
                    <a:pt x="953" y="254"/>
                  </a:lnTo>
                  <a:cubicBezTo>
                    <a:pt x="1013" y="183"/>
                    <a:pt x="1013" y="99"/>
                    <a:pt x="941" y="40"/>
                  </a:cubicBezTo>
                  <a:cubicBezTo>
                    <a:pt x="915" y="13"/>
                    <a:pt x="878" y="0"/>
                    <a:pt x="8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3386;p72">
              <a:extLst>
                <a:ext uri="{FF2B5EF4-FFF2-40B4-BE49-F238E27FC236}">
                  <a16:creationId xmlns:a16="http://schemas.microsoft.com/office/drawing/2014/main" id="{06F1831A-12C3-2B45-968B-0A027D7B4915}"/>
                </a:ext>
              </a:extLst>
            </p:cNvPr>
            <p:cNvSpPr/>
            <p:nvPr/>
          </p:nvSpPr>
          <p:spPr>
            <a:xfrm>
              <a:off x="3526270" y="4551665"/>
              <a:ext cx="22772" cy="40392"/>
            </a:xfrm>
            <a:custGeom>
              <a:avLst/>
              <a:gdLst/>
              <a:ahLst/>
              <a:cxnLst/>
              <a:rect l="l" t="t" r="r" b="b"/>
              <a:pathLst>
                <a:path w="716" h="1270" extrusionOk="0">
                  <a:moveTo>
                    <a:pt x="531" y="0"/>
                  </a:moveTo>
                  <a:cubicBezTo>
                    <a:pt x="472" y="0"/>
                    <a:pt x="412" y="41"/>
                    <a:pt x="394" y="96"/>
                  </a:cubicBezTo>
                  <a:lnTo>
                    <a:pt x="36" y="1072"/>
                  </a:lnTo>
                  <a:cubicBezTo>
                    <a:pt x="1" y="1144"/>
                    <a:pt x="48" y="1227"/>
                    <a:pt x="120" y="1263"/>
                  </a:cubicBezTo>
                  <a:cubicBezTo>
                    <a:pt x="137" y="1268"/>
                    <a:pt x="154" y="1270"/>
                    <a:pt x="170" y="1270"/>
                  </a:cubicBezTo>
                  <a:cubicBezTo>
                    <a:pt x="235" y="1270"/>
                    <a:pt x="294" y="1234"/>
                    <a:pt x="322" y="1167"/>
                  </a:cubicBezTo>
                  <a:lnTo>
                    <a:pt x="679" y="203"/>
                  </a:lnTo>
                  <a:cubicBezTo>
                    <a:pt x="715" y="132"/>
                    <a:pt x="679" y="36"/>
                    <a:pt x="584" y="13"/>
                  </a:cubicBezTo>
                  <a:cubicBezTo>
                    <a:pt x="567" y="4"/>
                    <a:pt x="549" y="0"/>
                    <a:pt x="53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53"/>
          <p:cNvSpPr txBox="1">
            <a:spLocks noGrp="1"/>
          </p:cNvSpPr>
          <p:nvPr>
            <p:ph type="ctrTitle"/>
          </p:nvPr>
        </p:nvSpPr>
        <p:spPr>
          <a:xfrm>
            <a:off x="706325" y="416825"/>
            <a:ext cx="3408600" cy="850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THANKS!</a:t>
            </a:r>
            <a:endParaRPr/>
          </a:p>
        </p:txBody>
      </p:sp>
      <p:sp>
        <p:nvSpPr>
          <p:cNvPr id="625" name="Google Shape;625;p53"/>
          <p:cNvSpPr txBox="1">
            <a:spLocks noGrp="1"/>
          </p:cNvSpPr>
          <p:nvPr>
            <p:ph type="subTitle" idx="1"/>
          </p:nvPr>
        </p:nvSpPr>
        <p:spPr>
          <a:xfrm>
            <a:off x="706324" y="1340975"/>
            <a:ext cx="4968611" cy="140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dirty="0"/>
              <a:t>Thank you to my mentor Dr. Eagan and all the kind health professionals that allowed me to talk with them!</a:t>
            </a:r>
          </a:p>
          <a:p>
            <a:pPr marL="0" lvl="0" indent="0" algn="l" rtl="0">
              <a:spcBef>
                <a:spcPts val="0"/>
              </a:spcBef>
              <a:spcAft>
                <a:spcPts val="0"/>
              </a:spcAft>
              <a:buNone/>
            </a:pPr>
            <a:endParaRPr lang="en" sz="1400" dirty="0"/>
          </a:p>
          <a:p>
            <a:pPr marL="0" lvl="0" indent="0" algn="l" rtl="0">
              <a:spcBef>
                <a:spcPts val="0"/>
              </a:spcBef>
              <a:spcAft>
                <a:spcPts val="0"/>
              </a:spcAft>
              <a:buNone/>
            </a:pPr>
            <a:r>
              <a:rPr lang="en" sz="1400" dirty="0"/>
              <a:t>Do you have any questions?</a:t>
            </a:r>
            <a:endParaRPr sz="1400" dirty="0"/>
          </a:p>
          <a:p>
            <a:pPr marL="0" lvl="0" indent="0" algn="l" rtl="0">
              <a:spcBef>
                <a:spcPts val="0"/>
              </a:spcBef>
              <a:spcAft>
                <a:spcPts val="0"/>
              </a:spcAft>
              <a:buNone/>
            </a:pPr>
            <a:r>
              <a:rPr lang="en-US" sz="1400" i="1" dirty="0"/>
              <a:t>rajana18@students.ecu.edu</a:t>
            </a:r>
            <a:endParaRPr sz="1400" i="1" dirty="0"/>
          </a:p>
          <a:p>
            <a:pPr marL="0" lvl="0" indent="0"/>
            <a:r>
              <a:rPr lang="en-US" sz="1400" i="1" dirty="0">
                <a:hlinkClick r:id="rId3"/>
              </a:rPr>
              <a:t>https://www.instagram.com/medspectives/</a:t>
            </a:r>
            <a:endParaRPr lang="en-US" sz="1400" i="1" dirty="0"/>
          </a:p>
          <a:p>
            <a:pPr marL="0" lvl="0" indent="0"/>
            <a:r>
              <a:rPr lang="en-US" sz="1400" i="1" dirty="0">
                <a:hlinkClick r:id="rId4"/>
              </a:rPr>
              <a:t>linktr.ee/medspectives</a:t>
            </a:r>
            <a:endParaRPr sz="1400" i="1" dirty="0"/>
          </a:p>
          <a:p>
            <a:pPr marL="0" lvl="0" indent="0" algn="l" rtl="0">
              <a:spcBef>
                <a:spcPts val="0"/>
              </a:spcBef>
              <a:spcAft>
                <a:spcPts val="0"/>
              </a:spcAft>
              <a:buNone/>
            </a:pPr>
            <a:endParaRPr sz="1400" dirty="0"/>
          </a:p>
        </p:txBody>
      </p:sp>
      <p:sp>
        <p:nvSpPr>
          <p:cNvPr id="626" name="Google Shape;626;p53"/>
          <p:cNvSpPr txBox="1"/>
          <p:nvPr/>
        </p:nvSpPr>
        <p:spPr>
          <a:xfrm>
            <a:off x="706325" y="3949750"/>
            <a:ext cx="3814200" cy="352200"/>
          </a:xfrm>
          <a:prstGeom prst="rect">
            <a:avLst/>
          </a:prstGeom>
          <a:noFill/>
          <a:ln>
            <a:noFill/>
          </a:ln>
        </p:spPr>
        <p:txBody>
          <a:bodyPr spcFirstLastPara="1" wrap="square" lIns="91425" tIns="91425" rIns="91425" bIns="91425" anchor="t" anchorCtr="0">
            <a:noAutofit/>
          </a:bodyPr>
          <a:lstStyle/>
          <a:p>
            <a:pPr marL="0" lvl="0" indent="0" algn="l" rtl="0">
              <a:spcBef>
                <a:spcPts val="300"/>
              </a:spcBef>
              <a:spcAft>
                <a:spcPts val="0"/>
              </a:spcAft>
              <a:buNone/>
            </a:pPr>
            <a:r>
              <a:rPr lang="en" b="1">
                <a:solidFill>
                  <a:schemeClr val="lt1"/>
                </a:solidFill>
                <a:latin typeface="Barlow Condensed"/>
                <a:ea typeface="Barlow Condensed"/>
                <a:cs typeface="Barlow Condensed"/>
                <a:sym typeface="Barlow Condensed"/>
              </a:rPr>
              <a:t>Please keep this slide for attribution</a:t>
            </a:r>
            <a:endParaRPr b="1">
              <a:solidFill>
                <a:schemeClr val="lt1"/>
              </a:solidFill>
              <a:latin typeface="Barlow Condensed"/>
              <a:ea typeface="Barlow Condensed"/>
              <a:cs typeface="Barlow Condensed"/>
              <a:sym typeface="Barlow Condense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4" name="Google Shape;214;p31"/>
          <p:cNvSpPr txBox="1">
            <a:spLocks noGrp="1"/>
          </p:cNvSpPr>
          <p:nvPr>
            <p:ph type="subTitle" idx="1"/>
          </p:nvPr>
        </p:nvSpPr>
        <p:spPr>
          <a:xfrm>
            <a:off x="2867700" y="3396279"/>
            <a:ext cx="3408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i="1" dirty="0">
                <a:latin typeface="Corbel" panose="020B0503020204020204" pitchFamily="34" charset="0"/>
                <a:cs typeface="Calibri" panose="020F0502020204030204" pitchFamily="34" charset="0"/>
              </a:rPr>
              <a:t>The Podcast of Medical Stories</a:t>
            </a:r>
            <a:endParaRPr i="1" dirty="0">
              <a:latin typeface="Corbel" panose="020B0503020204020204" pitchFamily="34" charset="0"/>
              <a:cs typeface="Calibri" panose="020F0502020204030204" pitchFamily="34" charset="0"/>
            </a:endParaRPr>
          </a:p>
        </p:txBody>
      </p:sp>
      <p:pic>
        <p:nvPicPr>
          <p:cNvPr id="3" name="Picture 2" descr="A black and white logo&#10;&#10;Description automatically generated with low confidence">
            <a:extLst>
              <a:ext uri="{FF2B5EF4-FFF2-40B4-BE49-F238E27FC236}">
                <a16:creationId xmlns:a16="http://schemas.microsoft.com/office/drawing/2014/main" id="{E327B471-4676-CC45-BD8D-FAF2B9E104FD}"/>
              </a:ext>
            </a:extLst>
          </p:cNvPr>
          <p:cNvPicPr>
            <a:picLocks noChangeAspect="1"/>
          </p:cNvPicPr>
          <p:nvPr/>
        </p:nvPicPr>
        <p:blipFill>
          <a:blip r:embed="rId3"/>
          <a:stretch>
            <a:fillRect/>
          </a:stretch>
        </p:blipFill>
        <p:spPr>
          <a:xfrm>
            <a:off x="2246472" y="2245569"/>
            <a:ext cx="4651056" cy="1188400"/>
          </a:xfrm>
          <a:prstGeom prst="rect">
            <a:avLst/>
          </a:prstGeom>
        </p:spPr>
      </p:pic>
      <p:pic>
        <p:nvPicPr>
          <p:cNvPr id="5" name="Picture 4" descr="Icon&#10;&#10;Description automatically generated">
            <a:extLst>
              <a:ext uri="{FF2B5EF4-FFF2-40B4-BE49-F238E27FC236}">
                <a16:creationId xmlns:a16="http://schemas.microsoft.com/office/drawing/2014/main" id="{AA828A5B-AF6A-9B4D-B62F-EF2A16F8BDE7}"/>
              </a:ext>
            </a:extLst>
          </p:cNvPr>
          <p:cNvPicPr>
            <a:picLocks noChangeAspect="1"/>
          </p:cNvPicPr>
          <p:nvPr/>
        </p:nvPicPr>
        <p:blipFill>
          <a:blip r:embed="rId4"/>
          <a:stretch>
            <a:fillRect/>
          </a:stretch>
        </p:blipFill>
        <p:spPr>
          <a:xfrm>
            <a:off x="3919153" y="837811"/>
            <a:ext cx="1305696" cy="130569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4E95FA"/>
        </a:solidFill>
        <a:effectLst/>
      </p:bgPr>
    </p:bg>
    <p:spTree>
      <p:nvGrpSpPr>
        <p:cNvPr id="1" name="Shape 225"/>
        <p:cNvGrpSpPr/>
        <p:nvPr/>
      </p:nvGrpSpPr>
      <p:grpSpPr>
        <a:xfrm>
          <a:off x="0" y="0"/>
          <a:ext cx="0" cy="0"/>
          <a:chOff x="0" y="0"/>
          <a:chExt cx="0" cy="0"/>
        </a:xfrm>
      </p:grpSpPr>
      <p:sp>
        <p:nvSpPr>
          <p:cNvPr id="226" name="Google Shape;226;p33"/>
          <p:cNvSpPr txBox="1">
            <a:spLocks noGrp="1"/>
          </p:cNvSpPr>
          <p:nvPr>
            <p:ph type="ctrTitle"/>
          </p:nvPr>
        </p:nvSpPr>
        <p:spPr>
          <a:xfrm>
            <a:off x="804250" y="431150"/>
            <a:ext cx="2865300" cy="2288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227" name="Google Shape;227;p33"/>
          <p:cNvSpPr txBox="1">
            <a:spLocks noGrp="1"/>
          </p:cNvSpPr>
          <p:nvPr>
            <p:ph type="subTitle" idx="1"/>
          </p:nvPr>
        </p:nvSpPr>
        <p:spPr>
          <a:xfrm>
            <a:off x="5342150" y="1051325"/>
            <a:ext cx="3012300" cy="4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Why should people care?</a:t>
            </a:r>
            <a:endParaRPr dirty="0"/>
          </a:p>
        </p:txBody>
      </p:sp>
      <p:sp>
        <p:nvSpPr>
          <p:cNvPr id="228" name="Google Shape;228;p33"/>
          <p:cNvSpPr txBox="1">
            <a:spLocks noGrp="1"/>
          </p:cNvSpPr>
          <p:nvPr>
            <p:ph type="ctrTitle" idx="2"/>
          </p:nvPr>
        </p:nvSpPr>
        <p:spPr>
          <a:xfrm>
            <a:off x="5342150" y="592075"/>
            <a:ext cx="3372000" cy="537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BACKGROUND</a:t>
            </a:r>
            <a:endParaRPr dirty="0"/>
          </a:p>
        </p:txBody>
      </p:sp>
      <p:sp>
        <p:nvSpPr>
          <p:cNvPr id="229" name="Google Shape;229;p33"/>
          <p:cNvSpPr txBox="1">
            <a:spLocks noGrp="1"/>
          </p:cNvSpPr>
          <p:nvPr>
            <p:ph type="title" idx="3"/>
          </p:nvPr>
        </p:nvSpPr>
        <p:spPr>
          <a:xfrm>
            <a:off x="4040075" y="766561"/>
            <a:ext cx="1223700" cy="677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01</a:t>
            </a:r>
            <a:endParaRPr/>
          </a:p>
        </p:txBody>
      </p:sp>
      <p:sp>
        <p:nvSpPr>
          <p:cNvPr id="230" name="Google Shape;230;p33"/>
          <p:cNvSpPr txBox="1">
            <a:spLocks noGrp="1"/>
          </p:cNvSpPr>
          <p:nvPr>
            <p:ph type="subTitle" idx="4"/>
          </p:nvPr>
        </p:nvSpPr>
        <p:spPr>
          <a:xfrm>
            <a:off x="5342150" y="2049325"/>
            <a:ext cx="3012300" cy="4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a:t>What is </a:t>
            </a:r>
            <a:r>
              <a:rPr lang="en-US" dirty="0" err="1"/>
              <a:t>Medspectives</a:t>
            </a:r>
            <a:r>
              <a:rPr lang="en-US" dirty="0"/>
              <a:t>?</a:t>
            </a:r>
            <a:endParaRPr dirty="0"/>
          </a:p>
        </p:txBody>
      </p:sp>
      <p:sp>
        <p:nvSpPr>
          <p:cNvPr id="231" name="Google Shape;231;p33"/>
          <p:cNvSpPr txBox="1">
            <a:spLocks noGrp="1"/>
          </p:cNvSpPr>
          <p:nvPr>
            <p:ph type="ctrTitle" idx="5"/>
          </p:nvPr>
        </p:nvSpPr>
        <p:spPr>
          <a:xfrm>
            <a:off x="5342150" y="1590075"/>
            <a:ext cx="3372000" cy="537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THE PROJECT</a:t>
            </a:r>
            <a:endParaRPr dirty="0"/>
          </a:p>
        </p:txBody>
      </p:sp>
      <p:sp>
        <p:nvSpPr>
          <p:cNvPr id="232" name="Google Shape;232;p33"/>
          <p:cNvSpPr txBox="1">
            <a:spLocks noGrp="1"/>
          </p:cNvSpPr>
          <p:nvPr>
            <p:ph type="title" idx="6"/>
          </p:nvPr>
        </p:nvSpPr>
        <p:spPr>
          <a:xfrm>
            <a:off x="4040075" y="1764561"/>
            <a:ext cx="1223700" cy="677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02</a:t>
            </a:r>
            <a:endParaRPr/>
          </a:p>
        </p:txBody>
      </p:sp>
      <p:sp>
        <p:nvSpPr>
          <p:cNvPr id="233" name="Google Shape;233;p33"/>
          <p:cNvSpPr txBox="1">
            <a:spLocks noGrp="1"/>
          </p:cNvSpPr>
          <p:nvPr>
            <p:ph type="subTitle" idx="7"/>
          </p:nvPr>
        </p:nvSpPr>
        <p:spPr>
          <a:xfrm>
            <a:off x="5342150" y="3047325"/>
            <a:ext cx="3012300" cy="4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a:t>How?</a:t>
            </a:r>
            <a:endParaRPr dirty="0"/>
          </a:p>
        </p:txBody>
      </p:sp>
      <p:sp>
        <p:nvSpPr>
          <p:cNvPr id="234" name="Google Shape;234;p33"/>
          <p:cNvSpPr txBox="1">
            <a:spLocks noGrp="1"/>
          </p:cNvSpPr>
          <p:nvPr>
            <p:ph type="ctrTitle" idx="8"/>
          </p:nvPr>
        </p:nvSpPr>
        <p:spPr>
          <a:xfrm>
            <a:off x="5342150" y="2588075"/>
            <a:ext cx="3372000" cy="537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METHODOLOGY</a:t>
            </a:r>
            <a:endParaRPr dirty="0"/>
          </a:p>
        </p:txBody>
      </p:sp>
      <p:sp>
        <p:nvSpPr>
          <p:cNvPr id="235" name="Google Shape;235;p33"/>
          <p:cNvSpPr txBox="1">
            <a:spLocks noGrp="1"/>
          </p:cNvSpPr>
          <p:nvPr>
            <p:ph type="title" idx="9"/>
          </p:nvPr>
        </p:nvSpPr>
        <p:spPr>
          <a:xfrm>
            <a:off x="4040075" y="2762561"/>
            <a:ext cx="1223700" cy="677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03</a:t>
            </a:r>
            <a:endParaRPr/>
          </a:p>
        </p:txBody>
      </p:sp>
      <p:sp>
        <p:nvSpPr>
          <p:cNvPr id="236" name="Google Shape;236;p33"/>
          <p:cNvSpPr txBox="1">
            <a:spLocks noGrp="1"/>
          </p:cNvSpPr>
          <p:nvPr>
            <p:ph type="subTitle" idx="13"/>
          </p:nvPr>
        </p:nvSpPr>
        <p:spPr>
          <a:xfrm>
            <a:off x="5342150" y="4045325"/>
            <a:ext cx="3012300" cy="4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US" dirty="0"/>
              <a:t>What have I learned?</a:t>
            </a:r>
            <a:endParaRPr dirty="0"/>
          </a:p>
        </p:txBody>
      </p:sp>
      <p:sp>
        <p:nvSpPr>
          <p:cNvPr id="237" name="Google Shape;237;p33"/>
          <p:cNvSpPr txBox="1">
            <a:spLocks noGrp="1"/>
          </p:cNvSpPr>
          <p:nvPr>
            <p:ph type="ctrTitle" idx="14"/>
          </p:nvPr>
        </p:nvSpPr>
        <p:spPr>
          <a:xfrm>
            <a:off x="5342150" y="3586075"/>
            <a:ext cx="3372000" cy="5379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RESULTS</a:t>
            </a:r>
            <a:endParaRPr dirty="0"/>
          </a:p>
        </p:txBody>
      </p:sp>
      <p:sp>
        <p:nvSpPr>
          <p:cNvPr id="238" name="Google Shape;238;p33"/>
          <p:cNvSpPr txBox="1">
            <a:spLocks noGrp="1"/>
          </p:cNvSpPr>
          <p:nvPr>
            <p:ph type="title" idx="15"/>
          </p:nvPr>
        </p:nvSpPr>
        <p:spPr>
          <a:xfrm>
            <a:off x="4040075" y="3760561"/>
            <a:ext cx="1223700" cy="6774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a:t>04</a:t>
            </a:r>
            <a:endParaRPr/>
          </a:p>
        </p:txBody>
      </p:sp>
      <p:pic>
        <p:nvPicPr>
          <p:cNvPr id="19" name="Picture 18" descr="Icon&#10;&#10;Description automatically generated">
            <a:extLst>
              <a:ext uri="{FF2B5EF4-FFF2-40B4-BE49-F238E27FC236}">
                <a16:creationId xmlns:a16="http://schemas.microsoft.com/office/drawing/2014/main" id="{5F8BA01B-91C4-5040-BE7E-4B27CB1B0BF1}"/>
              </a:ext>
            </a:extLst>
          </p:cNvPr>
          <p:cNvPicPr>
            <a:picLocks noChangeAspect="1"/>
          </p:cNvPicPr>
          <p:nvPr/>
        </p:nvPicPr>
        <p:blipFill>
          <a:blip r:embed="rId3"/>
          <a:stretch>
            <a:fillRect/>
          </a:stretch>
        </p:blipFill>
        <p:spPr>
          <a:xfrm>
            <a:off x="570985" y="3033268"/>
            <a:ext cx="2033669" cy="2033669"/>
          </a:xfrm>
          <a:prstGeom prst="rect">
            <a:avLst/>
          </a:prstGeom>
        </p:spPr>
      </p:pic>
      <p:sp>
        <p:nvSpPr>
          <p:cNvPr id="17" name="Google Shape;287;p37">
            <a:extLst>
              <a:ext uri="{FF2B5EF4-FFF2-40B4-BE49-F238E27FC236}">
                <a16:creationId xmlns:a16="http://schemas.microsoft.com/office/drawing/2014/main" id="{917D99C8-C91A-6441-9AAF-B55320050124}"/>
              </a:ext>
            </a:extLst>
          </p:cNvPr>
          <p:cNvSpPr/>
          <p:nvPr/>
        </p:nvSpPr>
        <p:spPr>
          <a:xfrm>
            <a:off x="-99781" y="2668653"/>
            <a:ext cx="3413429" cy="3413429"/>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36"/>
          <p:cNvSpPr txBox="1">
            <a:spLocks noGrp="1"/>
          </p:cNvSpPr>
          <p:nvPr>
            <p:ph type="title" idx="2"/>
          </p:nvPr>
        </p:nvSpPr>
        <p:spPr>
          <a:xfrm>
            <a:off x="1474759" y="0"/>
            <a:ext cx="1979100" cy="1274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01</a:t>
            </a:r>
            <a:endParaRPr dirty="0"/>
          </a:p>
        </p:txBody>
      </p:sp>
      <p:sp>
        <p:nvSpPr>
          <p:cNvPr id="270" name="Google Shape;270;p36"/>
          <p:cNvSpPr/>
          <p:nvPr/>
        </p:nvSpPr>
        <p:spPr>
          <a:xfrm>
            <a:off x="7278050" y="458800"/>
            <a:ext cx="4381800" cy="43818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36"/>
          <p:cNvSpPr/>
          <p:nvPr/>
        </p:nvSpPr>
        <p:spPr>
          <a:xfrm>
            <a:off x="-1682150" y="2838500"/>
            <a:ext cx="3156900" cy="31569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36"/>
          <p:cNvSpPr/>
          <p:nvPr/>
        </p:nvSpPr>
        <p:spPr>
          <a:xfrm>
            <a:off x="6563825" y="2752900"/>
            <a:ext cx="3606300" cy="36063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36"/>
          <p:cNvSpPr txBox="1">
            <a:spLocks noGrp="1"/>
          </p:cNvSpPr>
          <p:nvPr>
            <p:ph type="subTitle" idx="1"/>
          </p:nvPr>
        </p:nvSpPr>
        <p:spPr>
          <a:xfrm>
            <a:off x="2294537" y="1422900"/>
            <a:ext cx="4554925" cy="2691900"/>
          </a:xfrm>
          <a:prstGeom prst="rect">
            <a:avLst/>
          </a:prstGeom>
        </p:spPr>
        <p:txBody>
          <a:bodyPr spcFirstLastPara="1" wrap="square" lIns="91425" tIns="91425" rIns="91425" bIns="91425" anchor="t" anchorCtr="0">
            <a:noAutofit/>
          </a:bodyPr>
          <a:lstStyle/>
          <a:p>
            <a:pPr marL="285750" lvl="0" indent="-285750" algn="l" rtl="0">
              <a:spcBef>
                <a:spcPts val="0"/>
              </a:spcBef>
              <a:spcAft>
                <a:spcPts val="0"/>
              </a:spcAft>
              <a:buFontTx/>
              <a:buChar char="-"/>
            </a:pPr>
            <a:r>
              <a:rPr lang="en-US" dirty="0"/>
              <a:t>A lot of news coverage, from the wrong people.</a:t>
            </a:r>
          </a:p>
          <a:p>
            <a:pPr marL="285750" lvl="0" indent="-285750" algn="l" rtl="0">
              <a:spcBef>
                <a:spcPts val="0"/>
              </a:spcBef>
              <a:spcAft>
                <a:spcPts val="0"/>
              </a:spcAft>
              <a:buFontTx/>
              <a:buChar char="-"/>
            </a:pPr>
            <a:r>
              <a:rPr lang="en-US" dirty="0"/>
              <a:t>The harsh realities were hidden behind faceless numbers.</a:t>
            </a:r>
          </a:p>
          <a:p>
            <a:pPr marL="285750" lvl="0" indent="-285750" algn="l" rtl="0">
              <a:spcBef>
                <a:spcPts val="0"/>
              </a:spcBef>
              <a:spcAft>
                <a:spcPts val="0"/>
              </a:spcAft>
              <a:buFontTx/>
              <a:buChar char="-"/>
            </a:pPr>
            <a:r>
              <a:rPr lang="en-US" dirty="0"/>
              <a:t>I wanted to know the perspectives of the health professionals sacrificing their lives to fight the pandemic.</a:t>
            </a:r>
          </a:p>
          <a:p>
            <a:pPr marL="285750" lvl="0" indent="-285750" algn="l" rtl="0">
              <a:spcBef>
                <a:spcPts val="0"/>
              </a:spcBef>
              <a:spcAft>
                <a:spcPts val="0"/>
              </a:spcAft>
              <a:buFontTx/>
              <a:buChar char="-"/>
            </a:pPr>
            <a:endParaRPr lang="en-US" dirty="0"/>
          </a:p>
          <a:p>
            <a:pPr marL="285750" lvl="0" indent="-285750" algn="l" rtl="0">
              <a:spcBef>
                <a:spcPts val="0"/>
              </a:spcBef>
              <a:spcAft>
                <a:spcPts val="0"/>
              </a:spcAft>
              <a:buFontTx/>
              <a:buChar char="-"/>
            </a:pPr>
            <a:endParaRPr dirty="0"/>
          </a:p>
        </p:txBody>
      </p:sp>
      <p:sp>
        <p:nvSpPr>
          <p:cNvPr id="274" name="Google Shape;274;p36"/>
          <p:cNvSpPr txBox="1">
            <a:spLocks noGrp="1"/>
          </p:cNvSpPr>
          <p:nvPr>
            <p:ph type="title"/>
          </p:nvPr>
        </p:nvSpPr>
        <p:spPr>
          <a:xfrm>
            <a:off x="3684434" y="437800"/>
            <a:ext cx="2879400" cy="530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BACKGROUND</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35"/>
          <p:cNvSpPr txBox="1">
            <a:spLocks noGrp="1"/>
          </p:cNvSpPr>
          <p:nvPr>
            <p:ph type="ctrTitle"/>
          </p:nvPr>
        </p:nvSpPr>
        <p:spPr>
          <a:xfrm>
            <a:off x="895050" y="362100"/>
            <a:ext cx="2865300"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THE PROJECT</a:t>
            </a:r>
            <a:endParaRPr dirty="0"/>
          </a:p>
        </p:txBody>
      </p:sp>
      <p:sp>
        <p:nvSpPr>
          <p:cNvPr id="260" name="Google Shape;260;p35"/>
          <p:cNvSpPr txBox="1">
            <a:spLocks noGrp="1"/>
          </p:cNvSpPr>
          <p:nvPr>
            <p:ph type="ctrTitle" idx="8"/>
          </p:nvPr>
        </p:nvSpPr>
        <p:spPr>
          <a:xfrm>
            <a:off x="1685095" y="2226458"/>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800" dirty="0"/>
              <a:t>“THE PODCAST</a:t>
            </a:r>
            <a:endParaRPr sz="2800" dirty="0"/>
          </a:p>
        </p:txBody>
      </p:sp>
      <p:sp>
        <p:nvSpPr>
          <p:cNvPr id="15" name="Google Shape;269;p36">
            <a:extLst>
              <a:ext uri="{FF2B5EF4-FFF2-40B4-BE49-F238E27FC236}">
                <a16:creationId xmlns:a16="http://schemas.microsoft.com/office/drawing/2014/main" id="{BFAD0178-6000-9342-8BA5-AD77FC5E376F}"/>
              </a:ext>
            </a:extLst>
          </p:cNvPr>
          <p:cNvSpPr txBox="1">
            <a:spLocks/>
          </p:cNvSpPr>
          <p:nvPr/>
        </p:nvSpPr>
        <p:spPr>
          <a:xfrm>
            <a:off x="-989550" y="0"/>
            <a:ext cx="1979100" cy="1274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Barlow Condensed"/>
              <a:buNone/>
              <a:defRPr sz="2000" b="1" i="0" u="none" strike="noStrike" cap="none">
                <a:solidFill>
                  <a:schemeClr val="lt1"/>
                </a:solidFill>
                <a:latin typeface="Barlow Condensed"/>
                <a:ea typeface="Barlow Condensed"/>
                <a:cs typeface="Barlow Condensed"/>
                <a:sym typeface="Barlow Condensed"/>
              </a:defRPr>
            </a:lvl1pPr>
            <a:lvl2pPr marR="0" lvl="1"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9pPr>
          </a:lstStyle>
          <a:p>
            <a:pPr algn="r"/>
            <a:r>
              <a:rPr lang="en" sz="7200" dirty="0"/>
              <a:t>02</a:t>
            </a:r>
          </a:p>
        </p:txBody>
      </p:sp>
      <p:sp>
        <p:nvSpPr>
          <p:cNvPr id="33" name="Subtitle 32">
            <a:extLst>
              <a:ext uri="{FF2B5EF4-FFF2-40B4-BE49-F238E27FC236}">
                <a16:creationId xmlns:a16="http://schemas.microsoft.com/office/drawing/2014/main" id="{287CD96C-AA05-4741-B533-4559D30B8084}"/>
              </a:ext>
            </a:extLst>
          </p:cNvPr>
          <p:cNvSpPr>
            <a:spLocks noGrp="1"/>
          </p:cNvSpPr>
          <p:nvPr>
            <p:ph type="subTitle" idx="7"/>
          </p:nvPr>
        </p:nvSpPr>
        <p:spPr>
          <a:xfrm>
            <a:off x="3587661" y="2226458"/>
            <a:ext cx="4772672" cy="760500"/>
          </a:xfrm>
        </p:spPr>
        <p:txBody>
          <a:bodyPr/>
          <a:lstStyle/>
          <a:p>
            <a:pPr algn="l"/>
            <a:r>
              <a:rPr lang="en-US" sz="2000" b="1" dirty="0"/>
              <a:t>about health professionals, </a:t>
            </a:r>
          </a:p>
        </p:txBody>
      </p:sp>
      <p:sp>
        <p:nvSpPr>
          <p:cNvPr id="63" name="Subtitle 32">
            <a:extLst>
              <a:ext uri="{FF2B5EF4-FFF2-40B4-BE49-F238E27FC236}">
                <a16:creationId xmlns:a16="http://schemas.microsoft.com/office/drawing/2014/main" id="{20509768-C68A-FB42-92AE-66971A1201F6}"/>
              </a:ext>
            </a:extLst>
          </p:cNvPr>
          <p:cNvSpPr txBox="1">
            <a:spLocks/>
          </p:cNvSpPr>
          <p:nvPr/>
        </p:nvSpPr>
        <p:spPr>
          <a:xfrm>
            <a:off x="1685095" y="2574958"/>
            <a:ext cx="6170889" cy="7605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1pPr>
            <a:lvl2pPr marL="914400" marR="0" lvl="1"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2pPr>
            <a:lvl3pPr marL="1371600" marR="0" lvl="2"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3pPr>
            <a:lvl4pPr marL="1828800" marR="0" lvl="3"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4pPr>
            <a:lvl5pPr marL="2286000" marR="0" lvl="4"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5pPr>
            <a:lvl6pPr marL="2743200" marR="0" lvl="5"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6pPr>
            <a:lvl7pPr marL="3200400" marR="0" lvl="6"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7pPr>
            <a:lvl8pPr marL="3657600" marR="0" lvl="7"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8pPr>
            <a:lvl9pPr marL="4114800" marR="0" lvl="8" indent="-317500" algn="ctr" rtl="0">
              <a:lnSpc>
                <a:spcPct val="100000"/>
              </a:lnSpc>
              <a:spcBef>
                <a:spcPts val="0"/>
              </a:spcBef>
              <a:spcAft>
                <a:spcPts val="0"/>
              </a:spcAft>
              <a:buClr>
                <a:schemeClr val="lt1"/>
              </a:buClr>
              <a:buSzPts val="1600"/>
              <a:buFont typeface="Libre Franklin"/>
              <a:buNone/>
              <a:defRPr sz="1600" b="0" i="0" u="none" strike="noStrike" cap="none">
                <a:solidFill>
                  <a:schemeClr val="lt1"/>
                </a:solidFill>
                <a:latin typeface="Libre Franklin"/>
                <a:ea typeface="Libre Franklin"/>
                <a:cs typeface="Libre Franklin"/>
                <a:sym typeface="Libre Franklin"/>
              </a:defRPr>
            </a:lvl9pPr>
          </a:lstStyle>
          <a:p>
            <a:pPr algn="l"/>
            <a:r>
              <a:rPr lang="en-US" sz="2000" b="1" dirty="0"/>
              <a:t>	the stories of their practice, and their diverse perspectives into the world around us.</a:t>
            </a:r>
            <a:r>
              <a:rPr lang="en" sz="2000" dirty="0"/>
              <a:t> </a:t>
            </a:r>
            <a:endParaRPr lang="en-US" sz="2000" b="1" dirty="0"/>
          </a:p>
        </p:txBody>
      </p:sp>
      <p:sp>
        <p:nvSpPr>
          <p:cNvPr id="64" name="Google Shape;260;p35">
            <a:extLst>
              <a:ext uri="{FF2B5EF4-FFF2-40B4-BE49-F238E27FC236}">
                <a16:creationId xmlns:a16="http://schemas.microsoft.com/office/drawing/2014/main" id="{ABEC753B-E0A6-4D4F-981B-6D2DD87719D8}"/>
              </a:ext>
            </a:extLst>
          </p:cNvPr>
          <p:cNvSpPr txBox="1">
            <a:spLocks/>
          </p:cNvSpPr>
          <p:nvPr/>
        </p:nvSpPr>
        <p:spPr>
          <a:xfrm>
            <a:off x="5879158" y="2892258"/>
            <a:ext cx="2277600" cy="5379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Barlow Condensed"/>
              <a:buNone/>
              <a:defRPr sz="2000" b="1" i="0" u="none" strike="noStrike" cap="none">
                <a:solidFill>
                  <a:schemeClr val="lt1"/>
                </a:solidFill>
                <a:latin typeface="Barlow Condensed"/>
                <a:ea typeface="Barlow Condensed"/>
                <a:cs typeface="Barlow Condensed"/>
                <a:sym typeface="Barlow Condensed"/>
              </a:defRPr>
            </a:lvl1pPr>
            <a:lvl2pPr marR="0" lvl="1"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9pPr>
          </a:lstStyle>
          <a:p>
            <a:r>
              <a:rPr lang="en-US" sz="2800"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E95FA"/>
        </a:solidFill>
        <a:effectLst/>
      </p:bgPr>
    </p:bg>
    <p:spTree>
      <p:nvGrpSpPr>
        <p:cNvPr id="1" name="Shape 278"/>
        <p:cNvGrpSpPr/>
        <p:nvPr/>
      </p:nvGrpSpPr>
      <p:grpSpPr>
        <a:xfrm>
          <a:off x="0" y="0"/>
          <a:ext cx="0" cy="0"/>
          <a:chOff x="0" y="0"/>
          <a:chExt cx="0" cy="0"/>
        </a:xfrm>
      </p:grpSpPr>
      <p:sp>
        <p:nvSpPr>
          <p:cNvPr id="279" name="Google Shape;279;p37"/>
          <p:cNvSpPr txBox="1">
            <a:spLocks noGrp="1"/>
          </p:cNvSpPr>
          <p:nvPr>
            <p:ph type="ctrTitle"/>
          </p:nvPr>
        </p:nvSpPr>
        <p:spPr>
          <a:xfrm>
            <a:off x="804250" y="431150"/>
            <a:ext cx="3191900"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GOALS/IMPORTANCE</a:t>
            </a:r>
            <a:endParaRPr dirty="0"/>
          </a:p>
        </p:txBody>
      </p:sp>
      <p:sp>
        <p:nvSpPr>
          <p:cNvPr id="280" name="Google Shape;280;p37"/>
          <p:cNvSpPr txBox="1">
            <a:spLocks noGrp="1"/>
          </p:cNvSpPr>
          <p:nvPr>
            <p:ph type="subTitle" idx="1"/>
          </p:nvPr>
        </p:nvSpPr>
        <p:spPr>
          <a:xfrm>
            <a:off x="895063" y="35392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US" sz="1200" dirty="0"/>
              <a:t>About what health professionals go through.</a:t>
            </a:r>
            <a:endParaRPr sz="1200" dirty="0"/>
          </a:p>
        </p:txBody>
      </p:sp>
      <p:sp>
        <p:nvSpPr>
          <p:cNvPr id="281" name="Google Shape;281;p37"/>
          <p:cNvSpPr txBox="1">
            <a:spLocks noGrp="1"/>
          </p:cNvSpPr>
          <p:nvPr>
            <p:ph type="ctrTitle" idx="2"/>
          </p:nvPr>
        </p:nvSpPr>
        <p:spPr>
          <a:xfrm>
            <a:off x="895063" y="3079975"/>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AWARENESS</a:t>
            </a:r>
            <a:endParaRPr dirty="0"/>
          </a:p>
        </p:txBody>
      </p:sp>
      <p:sp>
        <p:nvSpPr>
          <p:cNvPr id="282" name="Google Shape;282;p37"/>
          <p:cNvSpPr txBox="1">
            <a:spLocks noGrp="1"/>
          </p:cNvSpPr>
          <p:nvPr>
            <p:ph type="subTitle" idx="3"/>
          </p:nvPr>
        </p:nvSpPr>
        <p:spPr>
          <a:xfrm>
            <a:off x="3433200" y="35392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200" dirty="0"/>
              <a:t>O</a:t>
            </a:r>
            <a:r>
              <a:rPr lang="en" sz="1200" dirty="0"/>
              <a:t>f the diverse perspectives of health professionals.</a:t>
            </a:r>
            <a:endParaRPr sz="1200" dirty="0"/>
          </a:p>
        </p:txBody>
      </p:sp>
      <p:sp>
        <p:nvSpPr>
          <p:cNvPr id="283" name="Google Shape;283;p37"/>
          <p:cNvSpPr txBox="1">
            <a:spLocks noGrp="1"/>
          </p:cNvSpPr>
          <p:nvPr>
            <p:ph type="ctrTitle" idx="4"/>
          </p:nvPr>
        </p:nvSpPr>
        <p:spPr>
          <a:xfrm>
            <a:off x="3433200" y="3079975"/>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UNDERSTANDING</a:t>
            </a:r>
            <a:endParaRPr dirty="0"/>
          </a:p>
        </p:txBody>
      </p:sp>
      <p:sp>
        <p:nvSpPr>
          <p:cNvPr id="284" name="Google Shape;284;p37"/>
          <p:cNvSpPr txBox="1">
            <a:spLocks noGrp="1"/>
          </p:cNvSpPr>
          <p:nvPr>
            <p:ph type="subTitle" idx="5"/>
          </p:nvPr>
        </p:nvSpPr>
        <p:spPr>
          <a:xfrm>
            <a:off x="5971338" y="3539225"/>
            <a:ext cx="2277600" cy="76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200" dirty="0"/>
              <a:t>Sharing anecdotes in the field that increase interest.</a:t>
            </a:r>
            <a:endParaRPr sz="1200" dirty="0"/>
          </a:p>
        </p:txBody>
      </p:sp>
      <p:sp>
        <p:nvSpPr>
          <p:cNvPr id="285" name="Google Shape;285;p37"/>
          <p:cNvSpPr txBox="1">
            <a:spLocks noGrp="1"/>
          </p:cNvSpPr>
          <p:nvPr>
            <p:ph type="ctrTitle" idx="6"/>
          </p:nvPr>
        </p:nvSpPr>
        <p:spPr>
          <a:xfrm>
            <a:off x="5971338" y="3079975"/>
            <a:ext cx="2277600" cy="537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STORYTELLING</a:t>
            </a:r>
            <a:endParaRPr dirty="0"/>
          </a:p>
        </p:txBody>
      </p:sp>
      <p:grpSp>
        <p:nvGrpSpPr>
          <p:cNvPr id="286" name="Google Shape;286;p37"/>
          <p:cNvGrpSpPr/>
          <p:nvPr/>
        </p:nvGrpSpPr>
        <p:grpSpPr>
          <a:xfrm>
            <a:off x="1458025" y="1733900"/>
            <a:ext cx="1151700" cy="1151700"/>
            <a:chOff x="1458025" y="1733900"/>
            <a:chExt cx="1151700" cy="1151700"/>
          </a:xfrm>
        </p:grpSpPr>
        <p:sp>
          <p:nvSpPr>
            <p:cNvPr id="287" name="Google Shape;287;p37"/>
            <p:cNvSpPr/>
            <p:nvPr/>
          </p:nvSpPr>
          <p:spPr>
            <a:xfrm>
              <a:off x="1559875" y="1835750"/>
              <a:ext cx="948000" cy="9480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7"/>
            <p:cNvSpPr/>
            <p:nvPr/>
          </p:nvSpPr>
          <p:spPr>
            <a:xfrm>
              <a:off x="1458025" y="1733900"/>
              <a:ext cx="1151700" cy="11517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9" name="Google Shape;289;p37"/>
          <p:cNvGrpSpPr/>
          <p:nvPr/>
        </p:nvGrpSpPr>
        <p:grpSpPr>
          <a:xfrm>
            <a:off x="3996150" y="1733900"/>
            <a:ext cx="1151700" cy="1151700"/>
            <a:chOff x="1458025" y="1733900"/>
            <a:chExt cx="1151700" cy="1151700"/>
          </a:xfrm>
        </p:grpSpPr>
        <p:sp>
          <p:nvSpPr>
            <p:cNvPr id="290" name="Google Shape;290;p37"/>
            <p:cNvSpPr/>
            <p:nvPr/>
          </p:nvSpPr>
          <p:spPr>
            <a:xfrm>
              <a:off x="1559875" y="1835750"/>
              <a:ext cx="948000" cy="9480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7"/>
            <p:cNvSpPr/>
            <p:nvPr/>
          </p:nvSpPr>
          <p:spPr>
            <a:xfrm>
              <a:off x="1458025" y="1733900"/>
              <a:ext cx="1151700" cy="11517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2" name="Google Shape;292;p37"/>
          <p:cNvGrpSpPr/>
          <p:nvPr/>
        </p:nvGrpSpPr>
        <p:grpSpPr>
          <a:xfrm>
            <a:off x="6534275" y="1733900"/>
            <a:ext cx="1151700" cy="1151700"/>
            <a:chOff x="1458025" y="1733900"/>
            <a:chExt cx="1151700" cy="1151700"/>
          </a:xfrm>
        </p:grpSpPr>
        <p:sp>
          <p:nvSpPr>
            <p:cNvPr id="293" name="Google Shape;293;p37"/>
            <p:cNvSpPr/>
            <p:nvPr/>
          </p:nvSpPr>
          <p:spPr>
            <a:xfrm>
              <a:off x="1559875" y="1835750"/>
              <a:ext cx="948000" cy="948000"/>
            </a:xfrm>
            <a:prstGeom prst="ellipse">
              <a:avLst/>
            </a:prstGeom>
            <a:solidFill>
              <a:srgbClr val="FFFFFF">
                <a:alpha val="138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37"/>
            <p:cNvSpPr/>
            <p:nvPr/>
          </p:nvSpPr>
          <p:spPr>
            <a:xfrm>
              <a:off x="1458025" y="1733900"/>
              <a:ext cx="1151700" cy="11517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 name="Google Shape;10884;p68">
            <a:extLst>
              <a:ext uri="{FF2B5EF4-FFF2-40B4-BE49-F238E27FC236}">
                <a16:creationId xmlns:a16="http://schemas.microsoft.com/office/drawing/2014/main" id="{0146A320-DAF7-E44F-A3A3-E52752AE5123}"/>
              </a:ext>
            </a:extLst>
          </p:cNvPr>
          <p:cNvGrpSpPr/>
          <p:nvPr/>
        </p:nvGrpSpPr>
        <p:grpSpPr>
          <a:xfrm>
            <a:off x="1733532" y="1954505"/>
            <a:ext cx="600662" cy="643572"/>
            <a:chOff x="4149138" y="4121151"/>
            <a:chExt cx="344065" cy="368644"/>
          </a:xfrm>
          <a:solidFill>
            <a:schemeClr val="accent6"/>
          </a:solidFill>
        </p:grpSpPr>
        <p:sp>
          <p:nvSpPr>
            <p:cNvPr id="37" name="Google Shape;10885;p68">
              <a:extLst>
                <a:ext uri="{FF2B5EF4-FFF2-40B4-BE49-F238E27FC236}">
                  <a16:creationId xmlns:a16="http://schemas.microsoft.com/office/drawing/2014/main" id="{7160C358-30D2-7E43-B9CE-269833F205D3}"/>
                </a:ext>
              </a:extLst>
            </p:cNvPr>
            <p:cNvSpPr/>
            <p:nvPr/>
          </p:nvSpPr>
          <p:spPr>
            <a:xfrm>
              <a:off x="4205853" y="4182724"/>
              <a:ext cx="225746" cy="307071"/>
            </a:xfrm>
            <a:custGeom>
              <a:avLst/>
              <a:gdLst/>
              <a:ahLst/>
              <a:cxnLst/>
              <a:rect l="l" t="t" r="r" b="b"/>
              <a:pathLst>
                <a:path w="7109" h="9670" extrusionOk="0">
                  <a:moveTo>
                    <a:pt x="3643" y="359"/>
                  </a:moveTo>
                  <a:cubicBezTo>
                    <a:pt x="4417" y="359"/>
                    <a:pt x="5132" y="645"/>
                    <a:pt x="5703" y="1157"/>
                  </a:cubicBezTo>
                  <a:cubicBezTo>
                    <a:pt x="6358" y="1752"/>
                    <a:pt x="6751" y="2597"/>
                    <a:pt x="6751" y="3478"/>
                  </a:cubicBezTo>
                  <a:cubicBezTo>
                    <a:pt x="6739" y="4074"/>
                    <a:pt x="6572" y="4669"/>
                    <a:pt x="6251" y="5157"/>
                  </a:cubicBezTo>
                  <a:cubicBezTo>
                    <a:pt x="5929" y="5645"/>
                    <a:pt x="5489" y="6038"/>
                    <a:pt x="4953" y="6288"/>
                  </a:cubicBezTo>
                  <a:cubicBezTo>
                    <a:pt x="4620" y="6431"/>
                    <a:pt x="4417" y="6776"/>
                    <a:pt x="4417" y="7146"/>
                  </a:cubicBezTo>
                  <a:lnTo>
                    <a:pt x="4417" y="7360"/>
                  </a:lnTo>
                  <a:lnTo>
                    <a:pt x="2834" y="7360"/>
                  </a:lnTo>
                  <a:lnTo>
                    <a:pt x="2834" y="7146"/>
                  </a:lnTo>
                  <a:cubicBezTo>
                    <a:pt x="2834" y="6776"/>
                    <a:pt x="2631" y="6455"/>
                    <a:pt x="2298" y="6288"/>
                  </a:cubicBezTo>
                  <a:cubicBezTo>
                    <a:pt x="1084" y="5705"/>
                    <a:pt x="381" y="4407"/>
                    <a:pt x="548" y="3074"/>
                  </a:cubicBezTo>
                  <a:cubicBezTo>
                    <a:pt x="726" y="1669"/>
                    <a:pt x="1869" y="526"/>
                    <a:pt x="3286" y="383"/>
                  </a:cubicBezTo>
                  <a:cubicBezTo>
                    <a:pt x="3405" y="359"/>
                    <a:pt x="3524" y="359"/>
                    <a:pt x="3643" y="359"/>
                  </a:cubicBezTo>
                  <a:close/>
                  <a:moveTo>
                    <a:pt x="4417" y="7729"/>
                  </a:moveTo>
                  <a:lnTo>
                    <a:pt x="4417" y="8324"/>
                  </a:lnTo>
                  <a:cubicBezTo>
                    <a:pt x="4417" y="8443"/>
                    <a:pt x="4322" y="8539"/>
                    <a:pt x="4203" y="8539"/>
                  </a:cubicBezTo>
                  <a:lnTo>
                    <a:pt x="3048" y="8539"/>
                  </a:lnTo>
                  <a:cubicBezTo>
                    <a:pt x="2929" y="8539"/>
                    <a:pt x="2834" y="8443"/>
                    <a:pt x="2834" y="8324"/>
                  </a:cubicBezTo>
                  <a:lnTo>
                    <a:pt x="2834" y="7729"/>
                  </a:lnTo>
                  <a:close/>
                  <a:moveTo>
                    <a:pt x="4024" y="8896"/>
                  </a:moveTo>
                  <a:lnTo>
                    <a:pt x="4024" y="9098"/>
                  </a:lnTo>
                  <a:cubicBezTo>
                    <a:pt x="4024" y="9217"/>
                    <a:pt x="3941" y="9313"/>
                    <a:pt x="3822" y="9313"/>
                  </a:cubicBezTo>
                  <a:lnTo>
                    <a:pt x="3429" y="9313"/>
                  </a:lnTo>
                  <a:cubicBezTo>
                    <a:pt x="3310" y="9313"/>
                    <a:pt x="3227" y="9217"/>
                    <a:pt x="3227" y="9098"/>
                  </a:cubicBezTo>
                  <a:lnTo>
                    <a:pt x="3227" y="8896"/>
                  </a:lnTo>
                  <a:close/>
                  <a:moveTo>
                    <a:pt x="3658" y="1"/>
                  </a:moveTo>
                  <a:cubicBezTo>
                    <a:pt x="3519" y="1"/>
                    <a:pt x="3379" y="9"/>
                    <a:pt x="3239" y="26"/>
                  </a:cubicBezTo>
                  <a:cubicBezTo>
                    <a:pt x="1667" y="204"/>
                    <a:pt x="381" y="1466"/>
                    <a:pt x="191" y="3026"/>
                  </a:cubicBezTo>
                  <a:cubicBezTo>
                    <a:pt x="0" y="4526"/>
                    <a:pt x="786" y="5979"/>
                    <a:pt x="2155" y="6610"/>
                  </a:cubicBezTo>
                  <a:cubicBezTo>
                    <a:pt x="2358" y="6705"/>
                    <a:pt x="2477" y="6931"/>
                    <a:pt x="2477" y="7146"/>
                  </a:cubicBezTo>
                  <a:lnTo>
                    <a:pt x="2477" y="8324"/>
                  </a:lnTo>
                  <a:cubicBezTo>
                    <a:pt x="2477" y="8574"/>
                    <a:pt x="2643" y="8789"/>
                    <a:pt x="2870" y="8860"/>
                  </a:cubicBezTo>
                  <a:lnTo>
                    <a:pt x="2870" y="9098"/>
                  </a:lnTo>
                  <a:cubicBezTo>
                    <a:pt x="2870" y="9408"/>
                    <a:pt x="3120" y="9670"/>
                    <a:pt x="3429" y="9670"/>
                  </a:cubicBezTo>
                  <a:lnTo>
                    <a:pt x="3822" y="9670"/>
                  </a:lnTo>
                  <a:cubicBezTo>
                    <a:pt x="4132" y="9670"/>
                    <a:pt x="4382" y="9408"/>
                    <a:pt x="4382" y="9098"/>
                  </a:cubicBezTo>
                  <a:lnTo>
                    <a:pt x="4382" y="8860"/>
                  </a:lnTo>
                  <a:cubicBezTo>
                    <a:pt x="4608" y="8789"/>
                    <a:pt x="4775" y="8574"/>
                    <a:pt x="4775" y="8324"/>
                  </a:cubicBezTo>
                  <a:lnTo>
                    <a:pt x="4775" y="7146"/>
                  </a:lnTo>
                  <a:cubicBezTo>
                    <a:pt x="4775" y="6931"/>
                    <a:pt x="4906" y="6717"/>
                    <a:pt x="5096" y="6610"/>
                  </a:cubicBezTo>
                  <a:cubicBezTo>
                    <a:pt x="5691" y="6336"/>
                    <a:pt x="6191" y="5895"/>
                    <a:pt x="6549" y="5348"/>
                  </a:cubicBezTo>
                  <a:cubicBezTo>
                    <a:pt x="6906" y="4788"/>
                    <a:pt x="7096" y="4133"/>
                    <a:pt x="7096" y="3455"/>
                  </a:cubicBezTo>
                  <a:cubicBezTo>
                    <a:pt x="7108" y="2490"/>
                    <a:pt x="6680" y="1538"/>
                    <a:pt x="5953" y="883"/>
                  </a:cubicBezTo>
                  <a:cubicBezTo>
                    <a:pt x="5309" y="310"/>
                    <a:pt x="4506" y="1"/>
                    <a:pt x="365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0886;p68">
              <a:extLst>
                <a:ext uri="{FF2B5EF4-FFF2-40B4-BE49-F238E27FC236}">
                  <a16:creationId xmlns:a16="http://schemas.microsoft.com/office/drawing/2014/main" id="{155EF2CE-DCFC-B249-99C6-5AB17DE44228}"/>
                </a:ext>
              </a:extLst>
            </p:cNvPr>
            <p:cNvSpPr/>
            <p:nvPr/>
          </p:nvSpPr>
          <p:spPr>
            <a:xfrm>
              <a:off x="4444777" y="4287484"/>
              <a:ext cx="48426" cy="11400"/>
            </a:xfrm>
            <a:custGeom>
              <a:avLst/>
              <a:gdLst/>
              <a:ahLst/>
              <a:cxnLst/>
              <a:rect l="l" t="t" r="r" b="b"/>
              <a:pathLst>
                <a:path w="1525" h="359" extrusionOk="0">
                  <a:moveTo>
                    <a:pt x="180" y="1"/>
                  </a:moveTo>
                  <a:cubicBezTo>
                    <a:pt x="72" y="1"/>
                    <a:pt x="1" y="72"/>
                    <a:pt x="1" y="179"/>
                  </a:cubicBezTo>
                  <a:cubicBezTo>
                    <a:pt x="1" y="275"/>
                    <a:pt x="72" y="358"/>
                    <a:pt x="180" y="358"/>
                  </a:cubicBezTo>
                  <a:lnTo>
                    <a:pt x="1346" y="358"/>
                  </a:lnTo>
                  <a:cubicBezTo>
                    <a:pt x="1442" y="358"/>
                    <a:pt x="1525" y="275"/>
                    <a:pt x="1525" y="179"/>
                  </a:cubicBezTo>
                  <a:cubicBezTo>
                    <a:pt x="1525" y="72"/>
                    <a:pt x="1430" y="1"/>
                    <a:pt x="134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0887;p68">
              <a:extLst>
                <a:ext uri="{FF2B5EF4-FFF2-40B4-BE49-F238E27FC236}">
                  <a16:creationId xmlns:a16="http://schemas.microsoft.com/office/drawing/2014/main" id="{1FFD089A-C5BF-0847-B217-ADE20517972F}"/>
                </a:ext>
              </a:extLst>
            </p:cNvPr>
            <p:cNvSpPr/>
            <p:nvPr/>
          </p:nvSpPr>
          <p:spPr>
            <a:xfrm>
              <a:off x="4149138" y="4287484"/>
              <a:ext cx="48426" cy="11400"/>
            </a:xfrm>
            <a:custGeom>
              <a:avLst/>
              <a:gdLst/>
              <a:ahLst/>
              <a:cxnLst/>
              <a:rect l="l" t="t" r="r" b="b"/>
              <a:pathLst>
                <a:path w="1525" h="359" extrusionOk="0">
                  <a:moveTo>
                    <a:pt x="179" y="1"/>
                  </a:moveTo>
                  <a:cubicBezTo>
                    <a:pt x="72" y="1"/>
                    <a:pt x="0" y="72"/>
                    <a:pt x="0" y="179"/>
                  </a:cubicBezTo>
                  <a:cubicBezTo>
                    <a:pt x="0" y="275"/>
                    <a:pt x="72" y="358"/>
                    <a:pt x="179" y="358"/>
                  </a:cubicBezTo>
                  <a:lnTo>
                    <a:pt x="1334" y="358"/>
                  </a:lnTo>
                  <a:cubicBezTo>
                    <a:pt x="1441" y="358"/>
                    <a:pt x="1512" y="275"/>
                    <a:pt x="1512" y="179"/>
                  </a:cubicBezTo>
                  <a:cubicBezTo>
                    <a:pt x="1524" y="72"/>
                    <a:pt x="1441" y="1"/>
                    <a:pt x="13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0888;p68">
              <a:extLst>
                <a:ext uri="{FF2B5EF4-FFF2-40B4-BE49-F238E27FC236}">
                  <a16:creationId xmlns:a16="http://schemas.microsoft.com/office/drawing/2014/main" id="{4ADF8C3F-F01A-2D44-A6AC-698B31A2E581}"/>
                </a:ext>
              </a:extLst>
            </p:cNvPr>
            <p:cNvSpPr/>
            <p:nvPr/>
          </p:nvSpPr>
          <p:spPr>
            <a:xfrm>
              <a:off x="4315471" y="4121151"/>
              <a:ext cx="11400" cy="48045"/>
            </a:xfrm>
            <a:custGeom>
              <a:avLst/>
              <a:gdLst/>
              <a:ahLst/>
              <a:cxnLst/>
              <a:rect l="l" t="t" r="r" b="b"/>
              <a:pathLst>
                <a:path w="359" h="1513" extrusionOk="0">
                  <a:moveTo>
                    <a:pt x="180" y="0"/>
                  </a:moveTo>
                  <a:cubicBezTo>
                    <a:pt x="72" y="0"/>
                    <a:pt x="1" y="72"/>
                    <a:pt x="1" y="179"/>
                  </a:cubicBezTo>
                  <a:lnTo>
                    <a:pt x="1" y="1334"/>
                  </a:lnTo>
                  <a:cubicBezTo>
                    <a:pt x="1" y="1441"/>
                    <a:pt x="72" y="1512"/>
                    <a:pt x="180" y="1512"/>
                  </a:cubicBezTo>
                  <a:cubicBezTo>
                    <a:pt x="275" y="1512"/>
                    <a:pt x="358" y="1441"/>
                    <a:pt x="358" y="1334"/>
                  </a:cubicBezTo>
                  <a:lnTo>
                    <a:pt x="358" y="179"/>
                  </a:lnTo>
                  <a:cubicBezTo>
                    <a:pt x="358" y="72"/>
                    <a:pt x="275" y="0"/>
                    <a:pt x="1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0889;p68">
              <a:extLst>
                <a:ext uri="{FF2B5EF4-FFF2-40B4-BE49-F238E27FC236}">
                  <a16:creationId xmlns:a16="http://schemas.microsoft.com/office/drawing/2014/main" id="{EB403D0A-5430-9542-BC5F-84CE5E52A1AA}"/>
                </a:ext>
              </a:extLst>
            </p:cNvPr>
            <p:cNvSpPr/>
            <p:nvPr/>
          </p:nvSpPr>
          <p:spPr>
            <a:xfrm>
              <a:off x="4378632" y="4159575"/>
              <a:ext cx="22705" cy="27754"/>
            </a:xfrm>
            <a:custGeom>
              <a:avLst/>
              <a:gdLst/>
              <a:ahLst/>
              <a:cxnLst/>
              <a:rect l="l" t="t" r="r" b="b"/>
              <a:pathLst>
                <a:path w="715" h="874" extrusionOk="0">
                  <a:moveTo>
                    <a:pt x="513" y="0"/>
                  </a:moveTo>
                  <a:cubicBezTo>
                    <a:pt x="451" y="0"/>
                    <a:pt x="387" y="27"/>
                    <a:pt x="346" y="76"/>
                  </a:cubicBezTo>
                  <a:lnTo>
                    <a:pt x="48" y="588"/>
                  </a:lnTo>
                  <a:cubicBezTo>
                    <a:pt x="0" y="671"/>
                    <a:pt x="24" y="778"/>
                    <a:pt x="107" y="838"/>
                  </a:cubicBezTo>
                  <a:cubicBezTo>
                    <a:pt x="131" y="850"/>
                    <a:pt x="167" y="874"/>
                    <a:pt x="191" y="874"/>
                  </a:cubicBezTo>
                  <a:cubicBezTo>
                    <a:pt x="250" y="874"/>
                    <a:pt x="310" y="838"/>
                    <a:pt x="358" y="778"/>
                  </a:cubicBezTo>
                  <a:lnTo>
                    <a:pt x="655" y="278"/>
                  </a:lnTo>
                  <a:cubicBezTo>
                    <a:pt x="715" y="171"/>
                    <a:pt x="691" y="64"/>
                    <a:pt x="596" y="16"/>
                  </a:cubicBezTo>
                  <a:cubicBezTo>
                    <a:pt x="570" y="5"/>
                    <a:pt x="542" y="0"/>
                    <a:pt x="51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0890;p68">
              <a:extLst>
                <a:ext uri="{FF2B5EF4-FFF2-40B4-BE49-F238E27FC236}">
                  <a16:creationId xmlns:a16="http://schemas.microsoft.com/office/drawing/2014/main" id="{D8AC702E-71CA-1D48-AC0F-4F7E12727031}"/>
                </a:ext>
              </a:extLst>
            </p:cNvPr>
            <p:cNvSpPr/>
            <p:nvPr/>
          </p:nvSpPr>
          <p:spPr>
            <a:xfrm>
              <a:off x="4240243" y="4399103"/>
              <a:ext cx="22705" cy="27563"/>
            </a:xfrm>
            <a:custGeom>
              <a:avLst/>
              <a:gdLst/>
              <a:ahLst/>
              <a:cxnLst/>
              <a:rect l="l" t="t" r="r" b="b"/>
              <a:pathLst>
                <a:path w="715" h="868" extrusionOk="0">
                  <a:moveTo>
                    <a:pt x="507" y="0"/>
                  </a:moveTo>
                  <a:cubicBezTo>
                    <a:pt x="444" y="0"/>
                    <a:pt x="387" y="33"/>
                    <a:pt x="346" y="82"/>
                  </a:cubicBezTo>
                  <a:lnTo>
                    <a:pt x="48" y="594"/>
                  </a:lnTo>
                  <a:cubicBezTo>
                    <a:pt x="1" y="677"/>
                    <a:pt x="24" y="784"/>
                    <a:pt x="108" y="844"/>
                  </a:cubicBezTo>
                  <a:cubicBezTo>
                    <a:pt x="132" y="855"/>
                    <a:pt x="155" y="867"/>
                    <a:pt x="191" y="867"/>
                  </a:cubicBezTo>
                  <a:cubicBezTo>
                    <a:pt x="251" y="867"/>
                    <a:pt x="310" y="844"/>
                    <a:pt x="358" y="784"/>
                  </a:cubicBezTo>
                  <a:lnTo>
                    <a:pt x="655" y="272"/>
                  </a:lnTo>
                  <a:cubicBezTo>
                    <a:pt x="715" y="189"/>
                    <a:pt x="679" y="82"/>
                    <a:pt x="596" y="22"/>
                  </a:cubicBezTo>
                  <a:cubicBezTo>
                    <a:pt x="566" y="7"/>
                    <a:pt x="536" y="0"/>
                    <a:pt x="50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0891;p68">
              <a:extLst>
                <a:ext uri="{FF2B5EF4-FFF2-40B4-BE49-F238E27FC236}">
                  <a16:creationId xmlns:a16="http://schemas.microsoft.com/office/drawing/2014/main" id="{F4B6C212-A844-1D4A-A199-B993FDC7BF0F}"/>
                </a:ext>
              </a:extLst>
            </p:cNvPr>
            <p:cNvSpPr/>
            <p:nvPr/>
          </p:nvSpPr>
          <p:spPr>
            <a:xfrm>
              <a:off x="4240243" y="4159130"/>
              <a:ext cx="22705" cy="28198"/>
            </a:xfrm>
            <a:custGeom>
              <a:avLst/>
              <a:gdLst/>
              <a:ahLst/>
              <a:cxnLst/>
              <a:rect l="l" t="t" r="r" b="b"/>
              <a:pathLst>
                <a:path w="715" h="888" extrusionOk="0">
                  <a:moveTo>
                    <a:pt x="213" y="1"/>
                  </a:moveTo>
                  <a:cubicBezTo>
                    <a:pt x="181" y="1"/>
                    <a:pt x="148" y="10"/>
                    <a:pt x="120" y="30"/>
                  </a:cubicBezTo>
                  <a:cubicBezTo>
                    <a:pt x="24" y="78"/>
                    <a:pt x="1" y="197"/>
                    <a:pt x="60" y="292"/>
                  </a:cubicBezTo>
                  <a:lnTo>
                    <a:pt x="358" y="792"/>
                  </a:lnTo>
                  <a:cubicBezTo>
                    <a:pt x="382" y="852"/>
                    <a:pt x="441" y="888"/>
                    <a:pt x="525" y="888"/>
                  </a:cubicBezTo>
                  <a:cubicBezTo>
                    <a:pt x="548" y="888"/>
                    <a:pt x="584" y="864"/>
                    <a:pt x="608" y="852"/>
                  </a:cubicBezTo>
                  <a:cubicBezTo>
                    <a:pt x="679" y="792"/>
                    <a:pt x="715" y="685"/>
                    <a:pt x="667" y="602"/>
                  </a:cubicBezTo>
                  <a:lnTo>
                    <a:pt x="370" y="90"/>
                  </a:lnTo>
                  <a:cubicBezTo>
                    <a:pt x="338" y="35"/>
                    <a:pt x="276" y="1"/>
                    <a:pt x="21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10892;p68">
              <a:extLst>
                <a:ext uri="{FF2B5EF4-FFF2-40B4-BE49-F238E27FC236}">
                  <a16:creationId xmlns:a16="http://schemas.microsoft.com/office/drawing/2014/main" id="{F255BA32-AD3E-BE45-B624-6F9CCF32E520}"/>
                </a:ext>
              </a:extLst>
            </p:cNvPr>
            <p:cNvSpPr/>
            <p:nvPr/>
          </p:nvSpPr>
          <p:spPr>
            <a:xfrm>
              <a:off x="4378632" y="4399230"/>
              <a:ext cx="22705" cy="28198"/>
            </a:xfrm>
            <a:custGeom>
              <a:avLst/>
              <a:gdLst/>
              <a:ahLst/>
              <a:cxnLst/>
              <a:rect l="l" t="t" r="r" b="b"/>
              <a:pathLst>
                <a:path w="715" h="888" extrusionOk="0">
                  <a:moveTo>
                    <a:pt x="221" y="0"/>
                  </a:moveTo>
                  <a:cubicBezTo>
                    <a:pt x="187" y="0"/>
                    <a:pt x="152" y="10"/>
                    <a:pt x="119" y="30"/>
                  </a:cubicBezTo>
                  <a:cubicBezTo>
                    <a:pt x="24" y="78"/>
                    <a:pt x="0" y="197"/>
                    <a:pt x="60" y="292"/>
                  </a:cubicBezTo>
                  <a:lnTo>
                    <a:pt x="358" y="792"/>
                  </a:lnTo>
                  <a:cubicBezTo>
                    <a:pt x="393" y="851"/>
                    <a:pt x="453" y="887"/>
                    <a:pt x="524" y="887"/>
                  </a:cubicBezTo>
                  <a:cubicBezTo>
                    <a:pt x="548" y="887"/>
                    <a:pt x="584" y="863"/>
                    <a:pt x="608" y="851"/>
                  </a:cubicBezTo>
                  <a:cubicBezTo>
                    <a:pt x="691" y="792"/>
                    <a:pt x="715" y="673"/>
                    <a:pt x="667" y="601"/>
                  </a:cubicBezTo>
                  <a:lnTo>
                    <a:pt x="369" y="89"/>
                  </a:lnTo>
                  <a:cubicBezTo>
                    <a:pt x="346" y="35"/>
                    <a:pt x="286" y="0"/>
                    <a:pt x="22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10893;p68">
              <a:extLst>
                <a:ext uri="{FF2B5EF4-FFF2-40B4-BE49-F238E27FC236}">
                  <a16:creationId xmlns:a16="http://schemas.microsoft.com/office/drawing/2014/main" id="{E39782A6-9031-BE4C-A1F7-56D20720BEFF}"/>
                </a:ext>
              </a:extLst>
            </p:cNvPr>
            <p:cNvSpPr/>
            <p:nvPr/>
          </p:nvSpPr>
          <p:spPr>
            <a:xfrm>
              <a:off x="4426264" y="4351851"/>
              <a:ext cx="29532" cy="21117"/>
            </a:xfrm>
            <a:custGeom>
              <a:avLst/>
              <a:gdLst/>
              <a:ahLst/>
              <a:cxnLst/>
              <a:rect l="l" t="t" r="r" b="b"/>
              <a:pathLst>
                <a:path w="930" h="665" extrusionOk="0">
                  <a:moveTo>
                    <a:pt x="215" y="0"/>
                  </a:moveTo>
                  <a:cubicBezTo>
                    <a:pt x="152" y="0"/>
                    <a:pt x="89" y="32"/>
                    <a:pt x="48" y="81"/>
                  </a:cubicBezTo>
                  <a:cubicBezTo>
                    <a:pt x="1" y="177"/>
                    <a:pt x="36" y="272"/>
                    <a:pt x="108" y="331"/>
                  </a:cubicBezTo>
                  <a:lnTo>
                    <a:pt x="608" y="629"/>
                  </a:lnTo>
                  <a:cubicBezTo>
                    <a:pt x="643" y="653"/>
                    <a:pt x="667" y="665"/>
                    <a:pt x="703" y="665"/>
                  </a:cubicBezTo>
                  <a:cubicBezTo>
                    <a:pt x="763" y="665"/>
                    <a:pt x="822" y="629"/>
                    <a:pt x="870" y="569"/>
                  </a:cubicBezTo>
                  <a:cubicBezTo>
                    <a:pt x="929" y="486"/>
                    <a:pt x="893" y="367"/>
                    <a:pt x="810" y="319"/>
                  </a:cubicBezTo>
                  <a:lnTo>
                    <a:pt x="298" y="22"/>
                  </a:lnTo>
                  <a:cubicBezTo>
                    <a:pt x="272" y="7"/>
                    <a:pt x="244" y="0"/>
                    <a:pt x="2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10894;p68">
              <a:extLst>
                <a:ext uri="{FF2B5EF4-FFF2-40B4-BE49-F238E27FC236}">
                  <a16:creationId xmlns:a16="http://schemas.microsoft.com/office/drawing/2014/main" id="{4F921054-3123-6241-B5DC-FDAB7713987F}"/>
                </a:ext>
              </a:extLst>
            </p:cNvPr>
            <p:cNvSpPr/>
            <p:nvPr/>
          </p:nvSpPr>
          <p:spPr>
            <a:xfrm>
              <a:off x="4186196" y="4213463"/>
              <a:ext cx="29500" cy="21117"/>
            </a:xfrm>
            <a:custGeom>
              <a:avLst/>
              <a:gdLst/>
              <a:ahLst/>
              <a:cxnLst/>
              <a:rect l="l" t="t" r="r" b="b"/>
              <a:pathLst>
                <a:path w="929" h="665" extrusionOk="0">
                  <a:moveTo>
                    <a:pt x="214" y="0"/>
                  </a:moveTo>
                  <a:cubicBezTo>
                    <a:pt x="152" y="0"/>
                    <a:pt x="89" y="33"/>
                    <a:pt x="48" y="82"/>
                  </a:cubicBezTo>
                  <a:cubicBezTo>
                    <a:pt x="0" y="165"/>
                    <a:pt x="36" y="272"/>
                    <a:pt x="107" y="332"/>
                  </a:cubicBezTo>
                  <a:lnTo>
                    <a:pt x="619" y="629"/>
                  </a:lnTo>
                  <a:cubicBezTo>
                    <a:pt x="643" y="641"/>
                    <a:pt x="667" y="665"/>
                    <a:pt x="703" y="665"/>
                  </a:cubicBezTo>
                  <a:cubicBezTo>
                    <a:pt x="762" y="665"/>
                    <a:pt x="822" y="629"/>
                    <a:pt x="869" y="570"/>
                  </a:cubicBezTo>
                  <a:cubicBezTo>
                    <a:pt x="929" y="463"/>
                    <a:pt x="893" y="367"/>
                    <a:pt x="810" y="320"/>
                  </a:cubicBezTo>
                  <a:lnTo>
                    <a:pt x="298" y="22"/>
                  </a:lnTo>
                  <a:cubicBezTo>
                    <a:pt x="272" y="7"/>
                    <a:pt x="243" y="0"/>
                    <a:pt x="21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10895;p68">
              <a:extLst>
                <a:ext uri="{FF2B5EF4-FFF2-40B4-BE49-F238E27FC236}">
                  <a16:creationId xmlns:a16="http://schemas.microsoft.com/office/drawing/2014/main" id="{CF8CD3AC-DE82-DE4F-80F2-5F4283FDB762}"/>
                </a:ext>
              </a:extLst>
            </p:cNvPr>
            <p:cNvSpPr/>
            <p:nvPr/>
          </p:nvSpPr>
          <p:spPr>
            <a:xfrm>
              <a:off x="4425883" y="4213590"/>
              <a:ext cx="29913" cy="21371"/>
            </a:xfrm>
            <a:custGeom>
              <a:avLst/>
              <a:gdLst/>
              <a:ahLst/>
              <a:cxnLst/>
              <a:rect l="l" t="t" r="r" b="b"/>
              <a:pathLst>
                <a:path w="942" h="673" extrusionOk="0">
                  <a:moveTo>
                    <a:pt x="725" y="0"/>
                  </a:moveTo>
                  <a:cubicBezTo>
                    <a:pt x="693" y="0"/>
                    <a:pt x="660" y="10"/>
                    <a:pt x="632" y="30"/>
                  </a:cubicBezTo>
                  <a:lnTo>
                    <a:pt x="120" y="328"/>
                  </a:lnTo>
                  <a:cubicBezTo>
                    <a:pt x="36" y="375"/>
                    <a:pt x="1" y="494"/>
                    <a:pt x="60" y="578"/>
                  </a:cubicBezTo>
                  <a:cubicBezTo>
                    <a:pt x="96" y="637"/>
                    <a:pt x="155" y="673"/>
                    <a:pt x="227" y="673"/>
                  </a:cubicBezTo>
                  <a:cubicBezTo>
                    <a:pt x="251" y="673"/>
                    <a:pt x="286" y="661"/>
                    <a:pt x="310" y="637"/>
                  </a:cubicBezTo>
                  <a:lnTo>
                    <a:pt x="822" y="340"/>
                  </a:lnTo>
                  <a:cubicBezTo>
                    <a:pt x="905" y="280"/>
                    <a:pt x="941" y="161"/>
                    <a:pt x="882" y="89"/>
                  </a:cubicBezTo>
                  <a:cubicBezTo>
                    <a:pt x="850" y="35"/>
                    <a:pt x="788" y="0"/>
                    <a:pt x="7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10896;p68">
              <a:extLst>
                <a:ext uri="{FF2B5EF4-FFF2-40B4-BE49-F238E27FC236}">
                  <a16:creationId xmlns:a16="http://schemas.microsoft.com/office/drawing/2014/main" id="{7AC55FFD-2669-8949-BD5C-1351AA0F2FE2}"/>
                </a:ext>
              </a:extLst>
            </p:cNvPr>
            <p:cNvSpPr/>
            <p:nvPr/>
          </p:nvSpPr>
          <p:spPr>
            <a:xfrm>
              <a:off x="4186196" y="4351978"/>
              <a:ext cx="29500" cy="21371"/>
            </a:xfrm>
            <a:custGeom>
              <a:avLst/>
              <a:gdLst/>
              <a:ahLst/>
              <a:cxnLst/>
              <a:rect l="l" t="t" r="r" b="b"/>
              <a:pathLst>
                <a:path w="929" h="673" extrusionOk="0">
                  <a:moveTo>
                    <a:pt x="725" y="0"/>
                  </a:moveTo>
                  <a:cubicBezTo>
                    <a:pt x="692" y="0"/>
                    <a:pt x="660" y="9"/>
                    <a:pt x="631" y="30"/>
                  </a:cubicBezTo>
                  <a:lnTo>
                    <a:pt x="119" y="327"/>
                  </a:lnTo>
                  <a:cubicBezTo>
                    <a:pt x="36" y="375"/>
                    <a:pt x="0" y="494"/>
                    <a:pt x="60" y="589"/>
                  </a:cubicBezTo>
                  <a:cubicBezTo>
                    <a:pt x="95" y="649"/>
                    <a:pt x="155" y="673"/>
                    <a:pt x="226" y="673"/>
                  </a:cubicBezTo>
                  <a:cubicBezTo>
                    <a:pt x="262" y="673"/>
                    <a:pt x="286" y="661"/>
                    <a:pt x="322" y="649"/>
                  </a:cubicBezTo>
                  <a:lnTo>
                    <a:pt x="822" y="351"/>
                  </a:lnTo>
                  <a:cubicBezTo>
                    <a:pt x="893" y="292"/>
                    <a:pt x="929" y="173"/>
                    <a:pt x="881" y="89"/>
                  </a:cubicBezTo>
                  <a:cubicBezTo>
                    <a:pt x="850" y="34"/>
                    <a:pt x="787" y="0"/>
                    <a:pt x="72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11159;p69">
            <a:extLst>
              <a:ext uri="{FF2B5EF4-FFF2-40B4-BE49-F238E27FC236}">
                <a16:creationId xmlns:a16="http://schemas.microsoft.com/office/drawing/2014/main" id="{B27E7B53-67A9-9246-9924-B656E3AC0B13}"/>
              </a:ext>
            </a:extLst>
          </p:cNvPr>
          <p:cNvGrpSpPr/>
          <p:nvPr/>
        </p:nvGrpSpPr>
        <p:grpSpPr>
          <a:xfrm>
            <a:off x="4282077" y="2024725"/>
            <a:ext cx="579845" cy="577797"/>
            <a:chOff x="6203579" y="3348981"/>
            <a:chExt cx="351615" cy="350373"/>
          </a:xfrm>
          <a:solidFill>
            <a:schemeClr val="accent6"/>
          </a:solidFill>
        </p:grpSpPr>
        <p:sp>
          <p:nvSpPr>
            <p:cNvPr id="60" name="Google Shape;11160;p69">
              <a:extLst>
                <a:ext uri="{FF2B5EF4-FFF2-40B4-BE49-F238E27FC236}">
                  <a16:creationId xmlns:a16="http://schemas.microsoft.com/office/drawing/2014/main" id="{939A2833-60EA-BE42-94D0-8E5DCFF02A52}"/>
                </a:ext>
              </a:extLst>
            </p:cNvPr>
            <p:cNvSpPr/>
            <p:nvPr/>
          </p:nvSpPr>
          <p:spPr>
            <a:xfrm>
              <a:off x="6377667" y="3404249"/>
              <a:ext cx="93686" cy="58072"/>
            </a:xfrm>
            <a:custGeom>
              <a:avLst/>
              <a:gdLst/>
              <a:ahLst/>
              <a:cxnLst/>
              <a:rect l="l" t="t" r="r" b="b"/>
              <a:pathLst>
                <a:path w="2941" h="1823" extrusionOk="0">
                  <a:moveTo>
                    <a:pt x="644" y="0"/>
                  </a:moveTo>
                  <a:cubicBezTo>
                    <a:pt x="467" y="0"/>
                    <a:pt x="288" y="39"/>
                    <a:pt x="119" y="120"/>
                  </a:cubicBezTo>
                  <a:cubicBezTo>
                    <a:pt x="36" y="155"/>
                    <a:pt x="0" y="251"/>
                    <a:pt x="36" y="322"/>
                  </a:cubicBezTo>
                  <a:cubicBezTo>
                    <a:pt x="70" y="374"/>
                    <a:pt x="129" y="413"/>
                    <a:pt x="186" y="413"/>
                  </a:cubicBezTo>
                  <a:cubicBezTo>
                    <a:pt x="208" y="413"/>
                    <a:pt x="230" y="407"/>
                    <a:pt x="250" y="394"/>
                  </a:cubicBezTo>
                  <a:cubicBezTo>
                    <a:pt x="370" y="337"/>
                    <a:pt x="498" y="310"/>
                    <a:pt x="625" y="310"/>
                  </a:cubicBezTo>
                  <a:cubicBezTo>
                    <a:pt x="950" y="310"/>
                    <a:pt x="1269" y="487"/>
                    <a:pt x="1441" y="786"/>
                  </a:cubicBezTo>
                  <a:cubicBezTo>
                    <a:pt x="1215" y="1036"/>
                    <a:pt x="1143" y="1406"/>
                    <a:pt x="1286" y="1739"/>
                  </a:cubicBezTo>
                  <a:cubicBezTo>
                    <a:pt x="1322" y="1798"/>
                    <a:pt x="1381" y="1822"/>
                    <a:pt x="1441" y="1822"/>
                  </a:cubicBezTo>
                  <a:cubicBezTo>
                    <a:pt x="1560" y="1822"/>
                    <a:pt x="1631" y="1703"/>
                    <a:pt x="1584" y="1608"/>
                  </a:cubicBezTo>
                  <a:cubicBezTo>
                    <a:pt x="1453" y="1322"/>
                    <a:pt x="1572" y="989"/>
                    <a:pt x="1858" y="858"/>
                  </a:cubicBezTo>
                  <a:cubicBezTo>
                    <a:pt x="1936" y="822"/>
                    <a:pt x="2017" y="805"/>
                    <a:pt x="2096" y="805"/>
                  </a:cubicBezTo>
                  <a:cubicBezTo>
                    <a:pt x="2305" y="805"/>
                    <a:pt x="2501" y="924"/>
                    <a:pt x="2596" y="1132"/>
                  </a:cubicBezTo>
                  <a:cubicBezTo>
                    <a:pt x="2631" y="1193"/>
                    <a:pt x="2699" y="1229"/>
                    <a:pt x="2760" y="1229"/>
                  </a:cubicBezTo>
                  <a:cubicBezTo>
                    <a:pt x="2782" y="1229"/>
                    <a:pt x="2803" y="1224"/>
                    <a:pt x="2822" y="1215"/>
                  </a:cubicBezTo>
                  <a:cubicBezTo>
                    <a:pt x="2893" y="1167"/>
                    <a:pt x="2941" y="1084"/>
                    <a:pt x="2893" y="1013"/>
                  </a:cubicBezTo>
                  <a:cubicBezTo>
                    <a:pt x="2757" y="696"/>
                    <a:pt x="2448" y="503"/>
                    <a:pt x="2108" y="503"/>
                  </a:cubicBezTo>
                  <a:cubicBezTo>
                    <a:pt x="1975" y="503"/>
                    <a:pt x="1837" y="532"/>
                    <a:pt x="1703" y="596"/>
                  </a:cubicBezTo>
                  <a:cubicBezTo>
                    <a:pt x="1476" y="218"/>
                    <a:pt x="1066" y="0"/>
                    <a:pt x="64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11161;p69">
              <a:extLst>
                <a:ext uri="{FF2B5EF4-FFF2-40B4-BE49-F238E27FC236}">
                  <a16:creationId xmlns:a16="http://schemas.microsoft.com/office/drawing/2014/main" id="{364B716C-5DF4-BF47-AFD8-CFBED638A05A}"/>
                </a:ext>
              </a:extLst>
            </p:cNvPr>
            <p:cNvSpPr/>
            <p:nvPr/>
          </p:nvSpPr>
          <p:spPr>
            <a:xfrm>
              <a:off x="6260090" y="3449611"/>
              <a:ext cx="76643" cy="44947"/>
            </a:xfrm>
            <a:custGeom>
              <a:avLst/>
              <a:gdLst/>
              <a:ahLst/>
              <a:cxnLst/>
              <a:rect l="l" t="t" r="r" b="b"/>
              <a:pathLst>
                <a:path w="2406" h="1411" extrusionOk="0">
                  <a:moveTo>
                    <a:pt x="1868" y="0"/>
                  </a:moveTo>
                  <a:cubicBezTo>
                    <a:pt x="1523" y="0"/>
                    <a:pt x="1190" y="178"/>
                    <a:pt x="1012" y="541"/>
                  </a:cubicBezTo>
                  <a:cubicBezTo>
                    <a:pt x="891" y="501"/>
                    <a:pt x="765" y="480"/>
                    <a:pt x="638" y="480"/>
                  </a:cubicBezTo>
                  <a:cubicBezTo>
                    <a:pt x="466" y="480"/>
                    <a:pt x="291" y="518"/>
                    <a:pt x="119" y="601"/>
                  </a:cubicBezTo>
                  <a:cubicBezTo>
                    <a:pt x="36" y="636"/>
                    <a:pt x="0" y="732"/>
                    <a:pt x="36" y="803"/>
                  </a:cubicBezTo>
                  <a:cubicBezTo>
                    <a:pt x="70" y="855"/>
                    <a:pt x="129" y="894"/>
                    <a:pt x="186" y="894"/>
                  </a:cubicBezTo>
                  <a:cubicBezTo>
                    <a:pt x="209" y="894"/>
                    <a:pt x="230" y="888"/>
                    <a:pt x="250" y="875"/>
                  </a:cubicBezTo>
                  <a:cubicBezTo>
                    <a:pt x="375" y="820"/>
                    <a:pt x="506" y="794"/>
                    <a:pt x="636" y="794"/>
                  </a:cubicBezTo>
                  <a:cubicBezTo>
                    <a:pt x="990" y="794"/>
                    <a:pt x="1332" y="987"/>
                    <a:pt x="1489" y="1327"/>
                  </a:cubicBezTo>
                  <a:cubicBezTo>
                    <a:pt x="1512" y="1386"/>
                    <a:pt x="1572" y="1410"/>
                    <a:pt x="1631" y="1410"/>
                  </a:cubicBezTo>
                  <a:cubicBezTo>
                    <a:pt x="1750" y="1410"/>
                    <a:pt x="1822" y="1291"/>
                    <a:pt x="1786" y="1196"/>
                  </a:cubicBezTo>
                  <a:cubicBezTo>
                    <a:pt x="1679" y="970"/>
                    <a:pt x="1500" y="779"/>
                    <a:pt x="1310" y="660"/>
                  </a:cubicBezTo>
                  <a:cubicBezTo>
                    <a:pt x="1435" y="426"/>
                    <a:pt x="1654" y="315"/>
                    <a:pt x="1877" y="315"/>
                  </a:cubicBezTo>
                  <a:cubicBezTo>
                    <a:pt x="1971" y="315"/>
                    <a:pt x="2067" y="335"/>
                    <a:pt x="2155" y="374"/>
                  </a:cubicBezTo>
                  <a:cubicBezTo>
                    <a:pt x="2175" y="388"/>
                    <a:pt x="2198" y="394"/>
                    <a:pt x="2221" y="394"/>
                  </a:cubicBezTo>
                  <a:cubicBezTo>
                    <a:pt x="2280" y="394"/>
                    <a:pt x="2341" y="355"/>
                    <a:pt x="2358" y="303"/>
                  </a:cubicBezTo>
                  <a:cubicBezTo>
                    <a:pt x="2405" y="220"/>
                    <a:pt x="2358" y="124"/>
                    <a:pt x="2286" y="89"/>
                  </a:cubicBezTo>
                  <a:cubicBezTo>
                    <a:pt x="2151" y="30"/>
                    <a:pt x="2009" y="0"/>
                    <a:pt x="18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11162;p69">
              <a:extLst>
                <a:ext uri="{FF2B5EF4-FFF2-40B4-BE49-F238E27FC236}">
                  <a16:creationId xmlns:a16="http://schemas.microsoft.com/office/drawing/2014/main" id="{0F83B711-CF2A-E544-93E4-5165F157994B}"/>
                </a:ext>
              </a:extLst>
            </p:cNvPr>
            <p:cNvSpPr/>
            <p:nvPr/>
          </p:nvSpPr>
          <p:spPr>
            <a:xfrm>
              <a:off x="6415574" y="3498349"/>
              <a:ext cx="49343" cy="21598"/>
            </a:xfrm>
            <a:custGeom>
              <a:avLst/>
              <a:gdLst/>
              <a:ahLst/>
              <a:cxnLst/>
              <a:rect l="l" t="t" r="r" b="b"/>
              <a:pathLst>
                <a:path w="1549" h="678" extrusionOk="0">
                  <a:moveTo>
                    <a:pt x="642" y="1"/>
                  </a:moveTo>
                  <a:cubicBezTo>
                    <a:pt x="446" y="1"/>
                    <a:pt x="250" y="58"/>
                    <a:pt x="84" y="178"/>
                  </a:cubicBezTo>
                  <a:cubicBezTo>
                    <a:pt x="13" y="237"/>
                    <a:pt x="1" y="333"/>
                    <a:pt x="37" y="404"/>
                  </a:cubicBezTo>
                  <a:cubicBezTo>
                    <a:pt x="75" y="450"/>
                    <a:pt x="128" y="477"/>
                    <a:pt x="180" y="477"/>
                  </a:cubicBezTo>
                  <a:cubicBezTo>
                    <a:pt x="209" y="477"/>
                    <a:pt x="237" y="469"/>
                    <a:pt x="263" y="452"/>
                  </a:cubicBezTo>
                  <a:cubicBezTo>
                    <a:pt x="382" y="366"/>
                    <a:pt x="521" y="324"/>
                    <a:pt x="659" y="324"/>
                  </a:cubicBezTo>
                  <a:cubicBezTo>
                    <a:pt x="865" y="324"/>
                    <a:pt x="1068" y="417"/>
                    <a:pt x="1203" y="595"/>
                  </a:cubicBezTo>
                  <a:cubicBezTo>
                    <a:pt x="1227" y="642"/>
                    <a:pt x="1275" y="678"/>
                    <a:pt x="1334" y="678"/>
                  </a:cubicBezTo>
                  <a:cubicBezTo>
                    <a:pt x="1465" y="678"/>
                    <a:pt x="1549" y="523"/>
                    <a:pt x="1465" y="416"/>
                  </a:cubicBezTo>
                  <a:cubicBezTo>
                    <a:pt x="1268" y="146"/>
                    <a:pt x="954" y="1"/>
                    <a:pt x="64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11163;p69">
              <a:extLst>
                <a:ext uri="{FF2B5EF4-FFF2-40B4-BE49-F238E27FC236}">
                  <a16:creationId xmlns:a16="http://schemas.microsoft.com/office/drawing/2014/main" id="{23F607B0-E188-6844-B61C-E6166CB933EC}"/>
                </a:ext>
              </a:extLst>
            </p:cNvPr>
            <p:cNvSpPr/>
            <p:nvPr/>
          </p:nvSpPr>
          <p:spPr>
            <a:xfrm>
              <a:off x="6344283" y="3473247"/>
              <a:ext cx="41380" cy="32301"/>
            </a:xfrm>
            <a:custGeom>
              <a:avLst/>
              <a:gdLst/>
              <a:ahLst/>
              <a:cxnLst/>
              <a:rect l="l" t="t" r="r" b="b"/>
              <a:pathLst>
                <a:path w="1299" h="1014" extrusionOk="0">
                  <a:moveTo>
                    <a:pt x="1122" y="0"/>
                  </a:moveTo>
                  <a:cubicBezTo>
                    <a:pt x="1048" y="0"/>
                    <a:pt x="986" y="56"/>
                    <a:pt x="953" y="133"/>
                  </a:cubicBezTo>
                  <a:cubicBezTo>
                    <a:pt x="899" y="455"/>
                    <a:pt x="612" y="701"/>
                    <a:pt x="293" y="701"/>
                  </a:cubicBezTo>
                  <a:cubicBezTo>
                    <a:pt x="259" y="701"/>
                    <a:pt x="225" y="698"/>
                    <a:pt x="191" y="692"/>
                  </a:cubicBezTo>
                  <a:cubicBezTo>
                    <a:pt x="178" y="689"/>
                    <a:pt x="166" y="687"/>
                    <a:pt x="155" y="687"/>
                  </a:cubicBezTo>
                  <a:cubicBezTo>
                    <a:pt x="87" y="687"/>
                    <a:pt x="33" y="742"/>
                    <a:pt x="12" y="823"/>
                  </a:cubicBezTo>
                  <a:cubicBezTo>
                    <a:pt x="0" y="906"/>
                    <a:pt x="60" y="990"/>
                    <a:pt x="155" y="1002"/>
                  </a:cubicBezTo>
                  <a:cubicBezTo>
                    <a:pt x="215" y="1014"/>
                    <a:pt x="250" y="1014"/>
                    <a:pt x="310" y="1014"/>
                  </a:cubicBezTo>
                  <a:cubicBezTo>
                    <a:pt x="774" y="1014"/>
                    <a:pt x="1203" y="668"/>
                    <a:pt x="1286" y="180"/>
                  </a:cubicBezTo>
                  <a:cubicBezTo>
                    <a:pt x="1298" y="97"/>
                    <a:pt x="1239" y="13"/>
                    <a:pt x="1143" y="2"/>
                  </a:cubicBezTo>
                  <a:cubicBezTo>
                    <a:pt x="1136" y="1"/>
                    <a:pt x="1129" y="0"/>
                    <a:pt x="112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11164;p69">
              <a:extLst>
                <a:ext uri="{FF2B5EF4-FFF2-40B4-BE49-F238E27FC236}">
                  <a16:creationId xmlns:a16="http://schemas.microsoft.com/office/drawing/2014/main" id="{97D98427-2881-1148-838F-8919501D532F}"/>
                </a:ext>
              </a:extLst>
            </p:cNvPr>
            <p:cNvSpPr/>
            <p:nvPr/>
          </p:nvSpPr>
          <p:spPr>
            <a:xfrm>
              <a:off x="6203579" y="3348981"/>
              <a:ext cx="351615" cy="350373"/>
            </a:xfrm>
            <a:custGeom>
              <a:avLst/>
              <a:gdLst/>
              <a:ahLst/>
              <a:cxnLst/>
              <a:rect l="l" t="t" r="r" b="b"/>
              <a:pathLst>
                <a:path w="11038" h="10999" extrusionOk="0">
                  <a:moveTo>
                    <a:pt x="4995" y="1"/>
                  </a:moveTo>
                  <a:cubicBezTo>
                    <a:pt x="4687" y="1"/>
                    <a:pt x="4370" y="111"/>
                    <a:pt x="4132" y="331"/>
                  </a:cubicBezTo>
                  <a:cubicBezTo>
                    <a:pt x="3987" y="258"/>
                    <a:pt x="3828" y="224"/>
                    <a:pt x="3666" y="224"/>
                  </a:cubicBezTo>
                  <a:cubicBezTo>
                    <a:pt x="3298" y="224"/>
                    <a:pt x="2919" y="402"/>
                    <a:pt x="2679" y="700"/>
                  </a:cubicBezTo>
                  <a:cubicBezTo>
                    <a:pt x="2642" y="695"/>
                    <a:pt x="2604" y="692"/>
                    <a:pt x="2566" y="692"/>
                  </a:cubicBezTo>
                  <a:cubicBezTo>
                    <a:pt x="2064" y="692"/>
                    <a:pt x="1551" y="1122"/>
                    <a:pt x="1429" y="1676"/>
                  </a:cubicBezTo>
                  <a:cubicBezTo>
                    <a:pt x="881" y="1795"/>
                    <a:pt x="488" y="2462"/>
                    <a:pt x="643" y="3081"/>
                  </a:cubicBezTo>
                  <a:cubicBezTo>
                    <a:pt x="84" y="3379"/>
                    <a:pt x="0" y="4248"/>
                    <a:pt x="441" y="4784"/>
                  </a:cubicBezTo>
                  <a:cubicBezTo>
                    <a:pt x="336" y="5477"/>
                    <a:pt x="852" y="6142"/>
                    <a:pt x="1432" y="6142"/>
                  </a:cubicBezTo>
                  <a:cubicBezTo>
                    <a:pt x="1510" y="6142"/>
                    <a:pt x="1589" y="6130"/>
                    <a:pt x="1667" y="6105"/>
                  </a:cubicBezTo>
                  <a:cubicBezTo>
                    <a:pt x="1827" y="6308"/>
                    <a:pt x="2150" y="6444"/>
                    <a:pt x="2456" y="6444"/>
                  </a:cubicBezTo>
                  <a:cubicBezTo>
                    <a:pt x="2491" y="6444"/>
                    <a:pt x="2526" y="6442"/>
                    <a:pt x="2560" y="6439"/>
                  </a:cubicBezTo>
                  <a:cubicBezTo>
                    <a:pt x="3002" y="7378"/>
                    <a:pt x="3681" y="7769"/>
                    <a:pt x="4568" y="7769"/>
                  </a:cubicBezTo>
                  <a:cubicBezTo>
                    <a:pt x="4805" y="7769"/>
                    <a:pt x="5056" y="7741"/>
                    <a:pt x="5322" y="7689"/>
                  </a:cubicBezTo>
                  <a:cubicBezTo>
                    <a:pt x="5429" y="8070"/>
                    <a:pt x="5715" y="8534"/>
                    <a:pt x="6382" y="8915"/>
                  </a:cubicBezTo>
                  <a:cubicBezTo>
                    <a:pt x="7454" y="9534"/>
                    <a:pt x="7965" y="10022"/>
                    <a:pt x="8037" y="10487"/>
                  </a:cubicBezTo>
                  <a:cubicBezTo>
                    <a:pt x="8085" y="10796"/>
                    <a:pt x="8346" y="10999"/>
                    <a:pt x="8644" y="10999"/>
                  </a:cubicBezTo>
                  <a:cubicBezTo>
                    <a:pt x="9049" y="10999"/>
                    <a:pt x="9323" y="10630"/>
                    <a:pt x="9251" y="10260"/>
                  </a:cubicBezTo>
                  <a:lnTo>
                    <a:pt x="8835" y="8355"/>
                  </a:lnTo>
                  <a:cubicBezTo>
                    <a:pt x="9275" y="8260"/>
                    <a:pt x="9573" y="7927"/>
                    <a:pt x="9620" y="7593"/>
                  </a:cubicBezTo>
                  <a:cubicBezTo>
                    <a:pt x="9656" y="7308"/>
                    <a:pt x="9763" y="7177"/>
                    <a:pt x="9644" y="6867"/>
                  </a:cubicBezTo>
                  <a:cubicBezTo>
                    <a:pt x="10299" y="6808"/>
                    <a:pt x="10752" y="6081"/>
                    <a:pt x="10609" y="5427"/>
                  </a:cubicBezTo>
                  <a:cubicBezTo>
                    <a:pt x="11025" y="5034"/>
                    <a:pt x="11037" y="4212"/>
                    <a:pt x="10585" y="3831"/>
                  </a:cubicBezTo>
                  <a:cubicBezTo>
                    <a:pt x="10656" y="3307"/>
                    <a:pt x="10323" y="2760"/>
                    <a:pt x="9823" y="2545"/>
                  </a:cubicBezTo>
                  <a:cubicBezTo>
                    <a:pt x="9835" y="2355"/>
                    <a:pt x="9787" y="2164"/>
                    <a:pt x="9704" y="1974"/>
                  </a:cubicBezTo>
                  <a:cubicBezTo>
                    <a:pt x="9673" y="1919"/>
                    <a:pt x="9616" y="1890"/>
                    <a:pt x="9560" y="1890"/>
                  </a:cubicBezTo>
                  <a:cubicBezTo>
                    <a:pt x="9531" y="1890"/>
                    <a:pt x="9502" y="1898"/>
                    <a:pt x="9478" y="1914"/>
                  </a:cubicBezTo>
                  <a:cubicBezTo>
                    <a:pt x="9406" y="1950"/>
                    <a:pt x="9370" y="2057"/>
                    <a:pt x="9418" y="2129"/>
                  </a:cubicBezTo>
                  <a:cubicBezTo>
                    <a:pt x="9513" y="2295"/>
                    <a:pt x="9537" y="2474"/>
                    <a:pt x="9489" y="2605"/>
                  </a:cubicBezTo>
                  <a:cubicBezTo>
                    <a:pt x="9466" y="2700"/>
                    <a:pt x="9525" y="2783"/>
                    <a:pt x="9609" y="2819"/>
                  </a:cubicBezTo>
                  <a:cubicBezTo>
                    <a:pt x="10061" y="2926"/>
                    <a:pt x="10371" y="3438"/>
                    <a:pt x="10251" y="3855"/>
                  </a:cubicBezTo>
                  <a:cubicBezTo>
                    <a:pt x="10240" y="3938"/>
                    <a:pt x="10263" y="4010"/>
                    <a:pt x="10323" y="4034"/>
                  </a:cubicBezTo>
                  <a:cubicBezTo>
                    <a:pt x="10609" y="4212"/>
                    <a:pt x="10716" y="4724"/>
                    <a:pt x="10490" y="5105"/>
                  </a:cubicBezTo>
                  <a:cubicBezTo>
                    <a:pt x="10418" y="4950"/>
                    <a:pt x="10299" y="4748"/>
                    <a:pt x="10085" y="4557"/>
                  </a:cubicBezTo>
                  <a:cubicBezTo>
                    <a:pt x="10051" y="4529"/>
                    <a:pt x="10014" y="4514"/>
                    <a:pt x="9978" y="4514"/>
                  </a:cubicBezTo>
                  <a:cubicBezTo>
                    <a:pt x="9939" y="4514"/>
                    <a:pt x="9902" y="4532"/>
                    <a:pt x="9870" y="4569"/>
                  </a:cubicBezTo>
                  <a:cubicBezTo>
                    <a:pt x="9799" y="4653"/>
                    <a:pt x="9799" y="4736"/>
                    <a:pt x="9882" y="4796"/>
                  </a:cubicBezTo>
                  <a:cubicBezTo>
                    <a:pt x="10085" y="4974"/>
                    <a:pt x="10216" y="5200"/>
                    <a:pt x="10287" y="5462"/>
                  </a:cubicBezTo>
                  <a:lnTo>
                    <a:pt x="10287" y="5498"/>
                  </a:lnTo>
                  <a:cubicBezTo>
                    <a:pt x="10463" y="6016"/>
                    <a:pt x="10035" y="6624"/>
                    <a:pt x="9592" y="6624"/>
                  </a:cubicBezTo>
                  <a:cubicBezTo>
                    <a:pt x="9526" y="6624"/>
                    <a:pt x="9459" y="6611"/>
                    <a:pt x="9394" y="6581"/>
                  </a:cubicBezTo>
                  <a:lnTo>
                    <a:pt x="9359" y="6581"/>
                  </a:lnTo>
                  <a:cubicBezTo>
                    <a:pt x="9251" y="6510"/>
                    <a:pt x="9120" y="6462"/>
                    <a:pt x="8989" y="6462"/>
                  </a:cubicBezTo>
                  <a:lnTo>
                    <a:pt x="8180" y="6462"/>
                  </a:lnTo>
                  <a:cubicBezTo>
                    <a:pt x="8096" y="6462"/>
                    <a:pt x="8013" y="6534"/>
                    <a:pt x="8013" y="6629"/>
                  </a:cubicBezTo>
                  <a:cubicBezTo>
                    <a:pt x="8013" y="6712"/>
                    <a:pt x="8096" y="6796"/>
                    <a:pt x="8180" y="6796"/>
                  </a:cubicBezTo>
                  <a:lnTo>
                    <a:pt x="8989" y="6796"/>
                  </a:lnTo>
                  <a:cubicBezTo>
                    <a:pt x="9251" y="6796"/>
                    <a:pt x="9442" y="7046"/>
                    <a:pt x="9370" y="7296"/>
                  </a:cubicBezTo>
                  <a:cubicBezTo>
                    <a:pt x="9370" y="7308"/>
                    <a:pt x="9359" y="7367"/>
                    <a:pt x="9311" y="7605"/>
                  </a:cubicBezTo>
                  <a:cubicBezTo>
                    <a:pt x="9228" y="7927"/>
                    <a:pt x="8942" y="8141"/>
                    <a:pt x="8632" y="8141"/>
                  </a:cubicBezTo>
                  <a:lnTo>
                    <a:pt x="7596" y="8141"/>
                  </a:lnTo>
                  <a:cubicBezTo>
                    <a:pt x="7275" y="8141"/>
                    <a:pt x="6989" y="7927"/>
                    <a:pt x="6918" y="7605"/>
                  </a:cubicBezTo>
                  <a:cubicBezTo>
                    <a:pt x="6870" y="7355"/>
                    <a:pt x="6858" y="7296"/>
                    <a:pt x="6858" y="7296"/>
                  </a:cubicBezTo>
                  <a:cubicBezTo>
                    <a:pt x="6799" y="7046"/>
                    <a:pt x="6977" y="6796"/>
                    <a:pt x="7239" y="6796"/>
                  </a:cubicBezTo>
                  <a:lnTo>
                    <a:pt x="7501" y="6796"/>
                  </a:lnTo>
                  <a:cubicBezTo>
                    <a:pt x="7584" y="6796"/>
                    <a:pt x="7656" y="6712"/>
                    <a:pt x="7656" y="6629"/>
                  </a:cubicBezTo>
                  <a:cubicBezTo>
                    <a:pt x="7656" y="6534"/>
                    <a:pt x="7584" y="6462"/>
                    <a:pt x="7501" y="6462"/>
                  </a:cubicBezTo>
                  <a:lnTo>
                    <a:pt x="7239" y="6462"/>
                  </a:lnTo>
                  <a:cubicBezTo>
                    <a:pt x="6763" y="6462"/>
                    <a:pt x="6430" y="6915"/>
                    <a:pt x="6549" y="7355"/>
                  </a:cubicBezTo>
                  <a:cubicBezTo>
                    <a:pt x="6584" y="7593"/>
                    <a:pt x="6608" y="7665"/>
                    <a:pt x="6608" y="7665"/>
                  </a:cubicBezTo>
                  <a:cubicBezTo>
                    <a:pt x="6727" y="8129"/>
                    <a:pt x="7144" y="8439"/>
                    <a:pt x="7596" y="8439"/>
                  </a:cubicBezTo>
                  <a:lnTo>
                    <a:pt x="8525" y="8439"/>
                  </a:lnTo>
                  <a:lnTo>
                    <a:pt x="8942" y="10380"/>
                  </a:lnTo>
                  <a:cubicBezTo>
                    <a:pt x="8954" y="10463"/>
                    <a:pt x="8942" y="10558"/>
                    <a:pt x="8882" y="10630"/>
                  </a:cubicBezTo>
                  <a:cubicBezTo>
                    <a:pt x="8818" y="10703"/>
                    <a:pt x="8733" y="10737"/>
                    <a:pt x="8650" y="10737"/>
                  </a:cubicBezTo>
                  <a:cubicBezTo>
                    <a:pt x="8517" y="10737"/>
                    <a:pt x="8388" y="10648"/>
                    <a:pt x="8358" y="10487"/>
                  </a:cubicBezTo>
                  <a:cubicBezTo>
                    <a:pt x="8275" y="9903"/>
                    <a:pt x="7739" y="9368"/>
                    <a:pt x="6561" y="8677"/>
                  </a:cubicBezTo>
                  <a:cubicBezTo>
                    <a:pt x="5751" y="8225"/>
                    <a:pt x="5513" y="7570"/>
                    <a:pt x="5620" y="6998"/>
                  </a:cubicBezTo>
                  <a:lnTo>
                    <a:pt x="5620" y="6998"/>
                  </a:lnTo>
                  <a:cubicBezTo>
                    <a:pt x="5918" y="7129"/>
                    <a:pt x="5870" y="7272"/>
                    <a:pt x="6025" y="7272"/>
                  </a:cubicBezTo>
                  <a:cubicBezTo>
                    <a:pt x="6156" y="7272"/>
                    <a:pt x="6227" y="7117"/>
                    <a:pt x="6156" y="7010"/>
                  </a:cubicBezTo>
                  <a:cubicBezTo>
                    <a:pt x="6025" y="6820"/>
                    <a:pt x="5834" y="6712"/>
                    <a:pt x="5620" y="6653"/>
                  </a:cubicBezTo>
                  <a:lnTo>
                    <a:pt x="5584" y="6617"/>
                  </a:lnTo>
                  <a:cubicBezTo>
                    <a:pt x="5560" y="6605"/>
                    <a:pt x="5537" y="6599"/>
                    <a:pt x="5516" y="6599"/>
                  </a:cubicBezTo>
                  <a:cubicBezTo>
                    <a:pt x="5495" y="6599"/>
                    <a:pt x="5477" y="6605"/>
                    <a:pt x="5465" y="6617"/>
                  </a:cubicBezTo>
                  <a:cubicBezTo>
                    <a:pt x="5422" y="6610"/>
                    <a:pt x="5377" y="6607"/>
                    <a:pt x="5333" y="6607"/>
                  </a:cubicBezTo>
                  <a:cubicBezTo>
                    <a:pt x="5145" y="6607"/>
                    <a:pt x="4950" y="6666"/>
                    <a:pt x="4787" y="6772"/>
                  </a:cubicBezTo>
                  <a:cubicBezTo>
                    <a:pt x="4715" y="6831"/>
                    <a:pt x="4703" y="6927"/>
                    <a:pt x="4751" y="6998"/>
                  </a:cubicBezTo>
                  <a:cubicBezTo>
                    <a:pt x="4789" y="7044"/>
                    <a:pt x="4838" y="7071"/>
                    <a:pt x="4886" y="7071"/>
                  </a:cubicBezTo>
                  <a:cubicBezTo>
                    <a:pt x="4913" y="7071"/>
                    <a:pt x="4940" y="7063"/>
                    <a:pt x="4965" y="7046"/>
                  </a:cubicBezTo>
                  <a:cubicBezTo>
                    <a:pt x="5072" y="6974"/>
                    <a:pt x="5191" y="6939"/>
                    <a:pt x="5310" y="6939"/>
                  </a:cubicBezTo>
                  <a:cubicBezTo>
                    <a:pt x="5298" y="7058"/>
                    <a:pt x="5287" y="7224"/>
                    <a:pt x="5298" y="7403"/>
                  </a:cubicBezTo>
                  <a:cubicBezTo>
                    <a:pt x="5049" y="7450"/>
                    <a:pt x="4820" y="7475"/>
                    <a:pt x="4609" y="7475"/>
                  </a:cubicBezTo>
                  <a:cubicBezTo>
                    <a:pt x="3761" y="7475"/>
                    <a:pt x="3208" y="7082"/>
                    <a:pt x="2846" y="6224"/>
                  </a:cubicBezTo>
                  <a:cubicBezTo>
                    <a:pt x="2798" y="6058"/>
                    <a:pt x="2762" y="5796"/>
                    <a:pt x="2798" y="5688"/>
                  </a:cubicBezTo>
                  <a:cubicBezTo>
                    <a:pt x="2822" y="5605"/>
                    <a:pt x="2786" y="5510"/>
                    <a:pt x="2691" y="5486"/>
                  </a:cubicBezTo>
                  <a:cubicBezTo>
                    <a:pt x="2672" y="5478"/>
                    <a:pt x="2652" y="5474"/>
                    <a:pt x="2633" y="5474"/>
                  </a:cubicBezTo>
                  <a:cubicBezTo>
                    <a:pt x="2568" y="5474"/>
                    <a:pt x="2507" y="5517"/>
                    <a:pt x="2489" y="5581"/>
                  </a:cubicBezTo>
                  <a:cubicBezTo>
                    <a:pt x="2429" y="5748"/>
                    <a:pt x="2453" y="5974"/>
                    <a:pt x="2489" y="6141"/>
                  </a:cubicBezTo>
                  <a:cubicBezTo>
                    <a:pt x="2469" y="6142"/>
                    <a:pt x="2450" y="6143"/>
                    <a:pt x="2431" y="6143"/>
                  </a:cubicBezTo>
                  <a:cubicBezTo>
                    <a:pt x="2141" y="6143"/>
                    <a:pt x="1950" y="5980"/>
                    <a:pt x="1905" y="5879"/>
                  </a:cubicBezTo>
                  <a:cubicBezTo>
                    <a:pt x="1893" y="5843"/>
                    <a:pt x="1858" y="5808"/>
                    <a:pt x="1810" y="5796"/>
                  </a:cubicBezTo>
                  <a:cubicBezTo>
                    <a:pt x="1789" y="5787"/>
                    <a:pt x="1771" y="5783"/>
                    <a:pt x="1753" y="5783"/>
                  </a:cubicBezTo>
                  <a:cubicBezTo>
                    <a:pt x="1701" y="5783"/>
                    <a:pt x="1658" y="5816"/>
                    <a:pt x="1596" y="5843"/>
                  </a:cubicBezTo>
                  <a:cubicBezTo>
                    <a:pt x="1552" y="5855"/>
                    <a:pt x="1509" y="5861"/>
                    <a:pt x="1466" y="5861"/>
                  </a:cubicBezTo>
                  <a:cubicBezTo>
                    <a:pt x="1050" y="5861"/>
                    <a:pt x="679" y="5315"/>
                    <a:pt x="798" y="4807"/>
                  </a:cubicBezTo>
                  <a:cubicBezTo>
                    <a:pt x="846" y="4653"/>
                    <a:pt x="643" y="4653"/>
                    <a:pt x="536" y="4260"/>
                  </a:cubicBezTo>
                  <a:cubicBezTo>
                    <a:pt x="417" y="3855"/>
                    <a:pt x="584" y="3462"/>
                    <a:pt x="893" y="3367"/>
                  </a:cubicBezTo>
                  <a:cubicBezTo>
                    <a:pt x="977" y="3343"/>
                    <a:pt x="1036" y="3248"/>
                    <a:pt x="1000" y="3164"/>
                  </a:cubicBezTo>
                  <a:cubicBezTo>
                    <a:pt x="798" y="2664"/>
                    <a:pt x="1131" y="2045"/>
                    <a:pt x="1596" y="2009"/>
                  </a:cubicBezTo>
                  <a:cubicBezTo>
                    <a:pt x="1667" y="2009"/>
                    <a:pt x="1739" y="1950"/>
                    <a:pt x="1739" y="1867"/>
                  </a:cubicBezTo>
                  <a:cubicBezTo>
                    <a:pt x="1781" y="1436"/>
                    <a:pt x="2175" y="1060"/>
                    <a:pt x="2570" y="1060"/>
                  </a:cubicBezTo>
                  <a:cubicBezTo>
                    <a:pt x="2623" y="1060"/>
                    <a:pt x="2675" y="1067"/>
                    <a:pt x="2727" y="1081"/>
                  </a:cubicBezTo>
                  <a:cubicBezTo>
                    <a:pt x="2736" y="1082"/>
                    <a:pt x="2745" y="1083"/>
                    <a:pt x="2754" y="1083"/>
                  </a:cubicBezTo>
                  <a:cubicBezTo>
                    <a:pt x="2816" y="1083"/>
                    <a:pt x="2874" y="1049"/>
                    <a:pt x="2905" y="997"/>
                  </a:cubicBezTo>
                  <a:cubicBezTo>
                    <a:pt x="3065" y="744"/>
                    <a:pt x="3387" y="579"/>
                    <a:pt x="3692" y="579"/>
                  </a:cubicBezTo>
                  <a:cubicBezTo>
                    <a:pt x="3773" y="579"/>
                    <a:pt x="3854" y="591"/>
                    <a:pt x="3929" y="616"/>
                  </a:cubicBezTo>
                  <a:cubicBezTo>
                    <a:pt x="3870" y="700"/>
                    <a:pt x="3810" y="819"/>
                    <a:pt x="3810" y="962"/>
                  </a:cubicBezTo>
                  <a:cubicBezTo>
                    <a:pt x="3774" y="962"/>
                    <a:pt x="3739" y="974"/>
                    <a:pt x="3703" y="974"/>
                  </a:cubicBezTo>
                  <a:cubicBezTo>
                    <a:pt x="3465" y="1045"/>
                    <a:pt x="3298" y="1212"/>
                    <a:pt x="3298" y="1212"/>
                  </a:cubicBezTo>
                  <a:cubicBezTo>
                    <a:pt x="3239" y="1271"/>
                    <a:pt x="3239" y="1378"/>
                    <a:pt x="3298" y="1438"/>
                  </a:cubicBezTo>
                  <a:cubicBezTo>
                    <a:pt x="3328" y="1468"/>
                    <a:pt x="3370" y="1483"/>
                    <a:pt x="3411" y="1483"/>
                  </a:cubicBezTo>
                  <a:cubicBezTo>
                    <a:pt x="3453" y="1483"/>
                    <a:pt x="3495" y="1468"/>
                    <a:pt x="3524" y="1438"/>
                  </a:cubicBezTo>
                  <a:cubicBezTo>
                    <a:pt x="3532" y="1422"/>
                    <a:pt x="3715" y="1247"/>
                    <a:pt x="3964" y="1247"/>
                  </a:cubicBezTo>
                  <a:cubicBezTo>
                    <a:pt x="4094" y="1247"/>
                    <a:pt x="4243" y="1295"/>
                    <a:pt x="4394" y="1438"/>
                  </a:cubicBezTo>
                  <a:cubicBezTo>
                    <a:pt x="4417" y="1462"/>
                    <a:pt x="4465" y="1474"/>
                    <a:pt x="4513" y="1474"/>
                  </a:cubicBezTo>
                  <a:cubicBezTo>
                    <a:pt x="4656" y="1474"/>
                    <a:pt x="4715" y="1295"/>
                    <a:pt x="4632" y="1200"/>
                  </a:cubicBezTo>
                  <a:cubicBezTo>
                    <a:pt x="4465" y="1033"/>
                    <a:pt x="4286" y="962"/>
                    <a:pt x="4132" y="926"/>
                  </a:cubicBezTo>
                  <a:cubicBezTo>
                    <a:pt x="4155" y="819"/>
                    <a:pt x="4251" y="688"/>
                    <a:pt x="4298" y="664"/>
                  </a:cubicBezTo>
                  <a:lnTo>
                    <a:pt x="4298" y="640"/>
                  </a:lnTo>
                  <a:cubicBezTo>
                    <a:pt x="4502" y="424"/>
                    <a:pt x="4770" y="329"/>
                    <a:pt x="5016" y="329"/>
                  </a:cubicBezTo>
                  <a:cubicBezTo>
                    <a:pt x="5257" y="329"/>
                    <a:pt x="5478" y="421"/>
                    <a:pt x="5596" y="581"/>
                  </a:cubicBezTo>
                  <a:cubicBezTo>
                    <a:pt x="5620" y="628"/>
                    <a:pt x="5668" y="640"/>
                    <a:pt x="5715" y="664"/>
                  </a:cubicBezTo>
                  <a:cubicBezTo>
                    <a:pt x="5763" y="664"/>
                    <a:pt x="5799" y="640"/>
                    <a:pt x="5834" y="616"/>
                  </a:cubicBezTo>
                  <a:cubicBezTo>
                    <a:pt x="5984" y="476"/>
                    <a:pt x="6190" y="411"/>
                    <a:pt x="6397" y="411"/>
                  </a:cubicBezTo>
                  <a:cubicBezTo>
                    <a:pt x="6700" y="411"/>
                    <a:pt x="7005" y="552"/>
                    <a:pt x="7132" y="807"/>
                  </a:cubicBezTo>
                  <a:cubicBezTo>
                    <a:pt x="7153" y="869"/>
                    <a:pt x="7210" y="904"/>
                    <a:pt x="7287" y="904"/>
                  </a:cubicBezTo>
                  <a:cubicBezTo>
                    <a:pt x="7299" y="904"/>
                    <a:pt x="7310" y="904"/>
                    <a:pt x="7323" y="902"/>
                  </a:cubicBezTo>
                  <a:cubicBezTo>
                    <a:pt x="7391" y="883"/>
                    <a:pt x="7462" y="874"/>
                    <a:pt x="7533" y="874"/>
                  </a:cubicBezTo>
                  <a:cubicBezTo>
                    <a:pt x="7908" y="874"/>
                    <a:pt x="8292" y="1123"/>
                    <a:pt x="8382" y="1474"/>
                  </a:cubicBezTo>
                  <a:cubicBezTo>
                    <a:pt x="8392" y="1544"/>
                    <a:pt x="8445" y="1598"/>
                    <a:pt x="8519" y="1598"/>
                  </a:cubicBezTo>
                  <a:cubicBezTo>
                    <a:pt x="8533" y="1598"/>
                    <a:pt x="8546" y="1596"/>
                    <a:pt x="8561" y="1593"/>
                  </a:cubicBezTo>
                  <a:cubicBezTo>
                    <a:pt x="8578" y="1591"/>
                    <a:pt x="8595" y="1590"/>
                    <a:pt x="8612" y="1590"/>
                  </a:cubicBezTo>
                  <a:cubicBezTo>
                    <a:pt x="8726" y="1590"/>
                    <a:pt x="8843" y="1624"/>
                    <a:pt x="8978" y="1676"/>
                  </a:cubicBezTo>
                  <a:cubicBezTo>
                    <a:pt x="8994" y="1682"/>
                    <a:pt x="9013" y="1685"/>
                    <a:pt x="9033" y="1685"/>
                  </a:cubicBezTo>
                  <a:cubicBezTo>
                    <a:pt x="9095" y="1685"/>
                    <a:pt x="9162" y="1654"/>
                    <a:pt x="9180" y="1581"/>
                  </a:cubicBezTo>
                  <a:cubicBezTo>
                    <a:pt x="9216" y="1497"/>
                    <a:pt x="9180" y="1402"/>
                    <a:pt x="9097" y="1378"/>
                  </a:cubicBezTo>
                  <a:cubicBezTo>
                    <a:pt x="8942" y="1319"/>
                    <a:pt x="8799" y="1271"/>
                    <a:pt x="8644" y="1271"/>
                  </a:cubicBezTo>
                  <a:cubicBezTo>
                    <a:pt x="8472" y="841"/>
                    <a:pt x="7989" y="547"/>
                    <a:pt x="7502" y="547"/>
                  </a:cubicBezTo>
                  <a:cubicBezTo>
                    <a:pt x="7450" y="547"/>
                    <a:pt x="7398" y="550"/>
                    <a:pt x="7346" y="557"/>
                  </a:cubicBezTo>
                  <a:cubicBezTo>
                    <a:pt x="7145" y="251"/>
                    <a:pt x="6767" y="81"/>
                    <a:pt x="6386" y="81"/>
                  </a:cubicBezTo>
                  <a:cubicBezTo>
                    <a:pt x="6159" y="81"/>
                    <a:pt x="5931" y="142"/>
                    <a:pt x="5739" y="271"/>
                  </a:cubicBezTo>
                  <a:cubicBezTo>
                    <a:pt x="5542" y="91"/>
                    <a:pt x="5272" y="1"/>
                    <a:pt x="499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5" name="Google Shape;13576;p72">
            <a:extLst>
              <a:ext uri="{FF2B5EF4-FFF2-40B4-BE49-F238E27FC236}">
                <a16:creationId xmlns:a16="http://schemas.microsoft.com/office/drawing/2014/main" id="{D8F43CD3-6912-8D43-9857-E0F6B8F68559}"/>
              </a:ext>
            </a:extLst>
          </p:cNvPr>
          <p:cNvGrpSpPr/>
          <p:nvPr/>
        </p:nvGrpSpPr>
        <p:grpSpPr>
          <a:xfrm>
            <a:off x="6775841" y="2027416"/>
            <a:ext cx="668567" cy="544334"/>
            <a:chOff x="7973468" y="3382322"/>
            <a:chExt cx="352590" cy="287072"/>
          </a:xfrm>
          <a:solidFill>
            <a:schemeClr val="accent6"/>
          </a:solidFill>
        </p:grpSpPr>
        <p:sp>
          <p:nvSpPr>
            <p:cNvPr id="66" name="Google Shape;13577;p72">
              <a:extLst>
                <a:ext uri="{FF2B5EF4-FFF2-40B4-BE49-F238E27FC236}">
                  <a16:creationId xmlns:a16="http://schemas.microsoft.com/office/drawing/2014/main" id="{E2BAB4BA-7222-9641-9213-4F1690D223BA}"/>
                </a:ext>
              </a:extLst>
            </p:cNvPr>
            <p:cNvSpPr/>
            <p:nvPr/>
          </p:nvSpPr>
          <p:spPr>
            <a:xfrm>
              <a:off x="7973468" y="3382322"/>
              <a:ext cx="352590" cy="287072"/>
            </a:xfrm>
            <a:custGeom>
              <a:avLst/>
              <a:gdLst/>
              <a:ahLst/>
              <a:cxnLst/>
              <a:rect l="l" t="t" r="r" b="b"/>
              <a:pathLst>
                <a:path w="11086" h="9026" extrusionOk="0">
                  <a:moveTo>
                    <a:pt x="5370" y="334"/>
                  </a:moveTo>
                  <a:lnTo>
                    <a:pt x="5370" y="7001"/>
                  </a:lnTo>
                  <a:lnTo>
                    <a:pt x="941" y="7001"/>
                  </a:lnTo>
                  <a:lnTo>
                    <a:pt x="941" y="334"/>
                  </a:lnTo>
                  <a:close/>
                  <a:moveTo>
                    <a:pt x="5370" y="7323"/>
                  </a:moveTo>
                  <a:lnTo>
                    <a:pt x="5370" y="7656"/>
                  </a:lnTo>
                  <a:lnTo>
                    <a:pt x="941" y="7656"/>
                  </a:lnTo>
                  <a:lnTo>
                    <a:pt x="941" y="7323"/>
                  </a:lnTo>
                  <a:close/>
                  <a:moveTo>
                    <a:pt x="10133" y="7323"/>
                  </a:moveTo>
                  <a:lnTo>
                    <a:pt x="10133" y="7656"/>
                  </a:lnTo>
                  <a:lnTo>
                    <a:pt x="5704" y="7656"/>
                  </a:lnTo>
                  <a:lnTo>
                    <a:pt x="5704" y="7323"/>
                  </a:lnTo>
                  <a:close/>
                  <a:moveTo>
                    <a:pt x="5835" y="7977"/>
                  </a:moveTo>
                  <a:lnTo>
                    <a:pt x="5835" y="8680"/>
                  </a:lnTo>
                  <a:lnTo>
                    <a:pt x="5240" y="8692"/>
                  </a:lnTo>
                  <a:cubicBezTo>
                    <a:pt x="5240" y="8692"/>
                    <a:pt x="5228" y="8692"/>
                    <a:pt x="5228" y="8680"/>
                  </a:cubicBezTo>
                  <a:lnTo>
                    <a:pt x="5228" y="7977"/>
                  </a:lnTo>
                  <a:close/>
                  <a:moveTo>
                    <a:pt x="775" y="0"/>
                  </a:moveTo>
                  <a:cubicBezTo>
                    <a:pt x="691" y="0"/>
                    <a:pt x="608" y="72"/>
                    <a:pt x="608" y="167"/>
                  </a:cubicBezTo>
                  <a:lnTo>
                    <a:pt x="608" y="536"/>
                  </a:lnTo>
                  <a:lnTo>
                    <a:pt x="465" y="536"/>
                  </a:lnTo>
                  <a:cubicBezTo>
                    <a:pt x="215" y="536"/>
                    <a:pt x="1" y="738"/>
                    <a:pt x="1" y="1000"/>
                  </a:cubicBezTo>
                  <a:lnTo>
                    <a:pt x="1" y="1715"/>
                  </a:lnTo>
                  <a:cubicBezTo>
                    <a:pt x="1" y="1798"/>
                    <a:pt x="72" y="1881"/>
                    <a:pt x="167" y="1881"/>
                  </a:cubicBezTo>
                  <a:cubicBezTo>
                    <a:pt x="251" y="1881"/>
                    <a:pt x="334" y="1798"/>
                    <a:pt x="334" y="1715"/>
                  </a:cubicBezTo>
                  <a:lnTo>
                    <a:pt x="334" y="1000"/>
                  </a:lnTo>
                  <a:cubicBezTo>
                    <a:pt x="334" y="929"/>
                    <a:pt x="394" y="869"/>
                    <a:pt x="465" y="869"/>
                  </a:cubicBezTo>
                  <a:lnTo>
                    <a:pt x="608" y="869"/>
                  </a:lnTo>
                  <a:lnTo>
                    <a:pt x="608" y="7799"/>
                  </a:lnTo>
                  <a:cubicBezTo>
                    <a:pt x="608" y="7894"/>
                    <a:pt x="691" y="7965"/>
                    <a:pt x="775" y="7965"/>
                  </a:cubicBezTo>
                  <a:lnTo>
                    <a:pt x="4918" y="7965"/>
                  </a:lnTo>
                  <a:lnTo>
                    <a:pt x="4918" y="8335"/>
                  </a:lnTo>
                  <a:lnTo>
                    <a:pt x="465" y="8335"/>
                  </a:lnTo>
                  <a:cubicBezTo>
                    <a:pt x="394" y="8335"/>
                    <a:pt x="334" y="8275"/>
                    <a:pt x="334" y="8204"/>
                  </a:cubicBezTo>
                  <a:lnTo>
                    <a:pt x="334" y="2429"/>
                  </a:lnTo>
                  <a:cubicBezTo>
                    <a:pt x="334" y="2334"/>
                    <a:pt x="251" y="2262"/>
                    <a:pt x="167" y="2262"/>
                  </a:cubicBezTo>
                  <a:cubicBezTo>
                    <a:pt x="72" y="2262"/>
                    <a:pt x="1" y="2334"/>
                    <a:pt x="1" y="2429"/>
                  </a:cubicBezTo>
                  <a:lnTo>
                    <a:pt x="1" y="8204"/>
                  </a:lnTo>
                  <a:cubicBezTo>
                    <a:pt x="1" y="8454"/>
                    <a:pt x="215" y="8668"/>
                    <a:pt x="465" y="8668"/>
                  </a:cubicBezTo>
                  <a:lnTo>
                    <a:pt x="4918" y="8668"/>
                  </a:lnTo>
                  <a:lnTo>
                    <a:pt x="4918" y="8680"/>
                  </a:lnTo>
                  <a:cubicBezTo>
                    <a:pt x="4918" y="8858"/>
                    <a:pt x="5061" y="9025"/>
                    <a:pt x="5251" y="9025"/>
                  </a:cubicBezTo>
                  <a:lnTo>
                    <a:pt x="5835" y="9025"/>
                  </a:lnTo>
                  <a:cubicBezTo>
                    <a:pt x="6013" y="9025"/>
                    <a:pt x="6180" y="8870"/>
                    <a:pt x="6180" y="8680"/>
                  </a:cubicBezTo>
                  <a:lnTo>
                    <a:pt x="6180" y="8668"/>
                  </a:lnTo>
                  <a:lnTo>
                    <a:pt x="10633" y="8668"/>
                  </a:lnTo>
                  <a:cubicBezTo>
                    <a:pt x="10883" y="8668"/>
                    <a:pt x="11085" y="8454"/>
                    <a:pt x="11085" y="8204"/>
                  </a:cubicBezTo>
                  <a:lnTo>
                    <a:pt x="11085" y="1012"/>
                  </a:lnTo>
                  <a:cubicBezTo>
                    <a:pt x="11074" y="762"/>
                    <a:pt x="10871" y="548"/>
                    <a:pt x="10609" y="548"/>
                  </a:cubicBezTo>
                  <a:lnTo>
                    <a:pt x="10466" y="548"/>
                  </a:lnTo>
                  <a:lnTo>
                    <a:pt x="10466" y="179"/>
                  </a:lnTo>
                  <a:cubicBezTo>
                    <a:pt x="10466" y="95"/>
                    <a:pt x="10395" y="12"/>
                    <a:pt x="10300" y="12"/>
                  </a:cubicBezTo>
                  <a:lnTo>
                    <a:pt x="9692" y="12"/>
                  </a:lnTo>
                  <a:cubicBezTo>
                    <a:pt x="9597" y="12"/>
                    <a:pt x="9526" y="95"/>
                    <a:pt x="9526" y="179"/>
                  </a:cubicBezTo>
                  <a:cubicBezTo>
                    <a:pt x="9526" y="274"/>
                    <a:pt x="9597" y="345"/>
                    <a:pt x="9692" y="345"/>
                  </a:cubicBezTo>
                  <a:lnTo>
                    <a:pt x="10133" y="345"/>
                  </a:lnTo>
                  <a:lnTo>
                    <a:pt x="10133" y="5894"/>
                  </a:lnTo>
                  <a:cubicBezTo>
                    <a:pt x="10133" y="5989"/>
                    <a:pt x="10216" y="6060"/>
                    <a:pt x="10300" y="6060"/>
                  </a:cubicBezTo>
                  <a:cubicBezTo>
                    <a:pt x="10395" y="6060"/>
                    <a:pt x="10466" y="5989"/>
                    <a:pt x="10466" y="5894"/>
                  </a:cubicBezTo>
                  <a:lnTo>
                    <a:pt x="10466" y="881"/>
                  </a:lnTo>
                  <a:lnTo>
                    <a:pt x="10609" y="881"/>
                  </a:lnTo>
                  <a:cubicBezTo>
                    <a:pt x="10693" y="881"/>
                    <a:pt x="10752" y="941"/>
                    <a:pt x="10752" y="1012"/>
                  </a:cubicBezTo>
                  <a:lnTo>
                    <a:pt x="10752" y="8204"/>
                  </a:lnTo>
                  <a:cubicBezTo>
                    <a:pt x="10752" y="8275"/>
                    <a:pt x="10693" y="8335"/>
                    <a:pt x="10609" y="8335"/>
                  </a:cubicBezTo>
                  <a:lnTo>
                    <a:pt x="6168" y="8335"/>
                  </a:lnTo>
                  <a:lnTo>
                    <a:pt x="6168" y="7965"/>
                  </a:lnTo>
                  <a:lnTo>
                    <a:pt x="10300" y="7965"/>
                  </a:lnTo>
                  <a:cubicBezTo>
                    <a:pt x="10395" y="7965"/>
                    <a:pt x="10466" y="7882"/>
                    <a:pt x="10466" y="7799"/>
                  </a:cubicBezTo>
                  <a:lnTo>
                    <a:pt x="10466" y="6584"/>
                  </a:lnTo>
                  <a:cubicBezTo>
                    <a:pt x="10466" y="6489"/>
                    <a:pt x="10395" y="6418"/>
                    <a:pt x="10300" y="6418"/>
                  </a:cubicBezTo>
                  <a:cubicBezTo>
                    <a:pt x="10216" y="6418"/>
                    <a:pt x="10133" y="6489"/>
                    <a:pt x="10133" y="6584"/>
                  </a:cubicBezTo>
                  <a:lnTo>
                    <a:pt x="10133" y="7001"/>
                  </a:lnTo>
                  <a:lnTo>
                    <a:pt x="5704" y="7001"/>
                  </a:lnTo>
                  <a:lnTo>
                    <a:pt x="5704" y="334"/>
                  </a:lnTo>
                  <a:lnTo>
                    <a:pt x="9002" y="334"/>
                  </a:lnTo>
                  <a:cubicBezTo>
                    <a:pt x="9097" y="334"/>
                    <a:pt x="9169" y="250"/>
                    <a:pt x="9169" y="167"/>
                  </a:cubicBezTo>
                  <a:cubicBezTo>
                    <a:pt x="9169" y="72"/>
                    <a:pt x="9097" y="0"/>
                    <a:pt x="900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13578;p72">
              <a:extLst>
                <a:ext uri="{FF2B5EF4-FFF2-40B4-BE49-F238E27FC236}">
                  <a16:creationId xmlns:a16="http://schemas.microsoft.com/office/drawing/2014/main" id="{66992E3F-89BA-3247-9502-2A07DD5307FA}"/>
                </a:ext>
              </a:extLst>
            </p:cNvPr>
            <p:cNvSpPr/>
            <p:nvPr/>
          </p:nvSpPr>
          <p:spPr>
            <a:xfrm>
              <a:off x="8051486" y="3417149"/>
              <a:ext cx="73883" cy="10623"/>
            </a:xfrm>
            <a:custGeom>
              <a:avLst/>
              <a:gdLst/>
              <a:ahLst/>
              <a:cxnLst/>
              <a:rect l="l" t="t" r="r" b="b"/>
              <a:pathLst>
                <a:path w="2323" h="334" extrusionOk="0">
                  <a:moveTo>
                    <a:pt x="167" y="1"/>
                  </a:moveTo>
                  <a:cubicBezTo>
                    <a:pt x="84" y="1"/>
                    <a:pt x="0" y="84"/>
                    <a:pt x="0" y="167"/>
                  </a:cubicBezTo>
                  <a:cubicBezTo>
                    <a:pt x="0" y="262"/>
                    <a:pt x="84" y="334"/>
                    <a:pt x="167" y="334"/>
                  </a:cubicBezTo>
                  <a:lnTo>
                    <a:pt x="2167" y="334"/>
                  </a:lnTo>
                  <a:cubicBezTo>
                    <a:pt x="2251" y="334"/>
                    <a:pt x="2322" y="262"/>
                    <a:pt x="2322" y="167"/>
                  </a:cubicBezTo>
                  <a:cubicBezTo>
                    <a:pt x="2322" y="84"/>
                    <a:pt x="2251" y="1"/>
                    <a:pt x="2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13579;p72">
              <a:extLst>
                <a:ext uri="{FF2B5EF4-FFF2-40B4-BE49-F238E27FC236}">
                  <a16:creationId xmlns:a16="http://schemas.microsoft.com/office/drawing/2014/main" id="{1ADA68A2-A4FC-464E-980B-C847CF6F2BCC}"/>
                </a:ext>
              </a:extLst>
            </p:cNvPr>
            <p:cNvSpPr/>
            <p:nvPr/>
          </p:nvSpPr>
          <p:spPr>
            <a:xfrm>
              <a:off x="8022702" y="3437981"/>
              <a:ext cx="102667" cy="10623"/>
            </a:xfrm>
            <a:custGeom>
              <a:avLst/>
              <a:gdLst/>
              <a:ahLst/>
              <a:cxnLst/>
              <a:rect l="l" t="t" r="r" b="b"/>
              <a:pathLst>
                <a:path w="3228" h="334" extrusionOk="0">
                  <a:moveTo>
                    <a:pt x="167" y="0"/>
                  </a:moveTo>
                  <a:cubicBezTo>
                    <a:pt x="72" y="0"/>
                    <a:pt x="1" y="84"/>
                    <a:pt x="1" y="167"/>
                  </a:cubicBezTo>
                  <a:cubicBezTo>
                    <a:pt x="12" y="262"/>
                    <a:pt x="72" y="334"/>
                    <a:pt x="167" y="334"/>
                  </a:cubicBezTo>
                  <a:lnTo>
                    <a:pt x="3072" y="334"/>
                  </a:lnTo>
                  <a:cubicBezTo>
                    <a:pt x="3156" y="334"/>
                    <a:pt x="3227" y="262"/>
                    <a:pt x="3227" y="167"/>
                  </a:cubicBezTo>
                  <a:cubicBezTo>
                    <a:pt x="3227" y="84"/>
                    <a:pt x="3156" y="0"/>
                    <a:pt x="30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13580;p72">
              <a:extLst>
                <a:ext uri="{FF2B5EF4-FFF2-40B4-BE49-F238E27FC236}">
                  <a16:creationId xmlns:a16="http://schemas.microsoft.com/office/drawing/2014/main" id="{AC92615C-9924-834C-BF78-3344000EBB9C}"/>
                </a:ext>
              </a:extLst>
            </p:cNvPr>
            <p:cNvSpPr/>
            <p:nvPr/>
          </p:nvSpPr>
          <p:spPr>
            <a:xfrm>
              <a:off x="8022702" y="3458432"/>
              <a:ext cx="102667" cy="10623"/>
            </a:xfrm>
            <a:custGeom>
              <a:avLst/>
              <a:gdLst/>
              <a:ahLst/>
              <a:cxnLst/>
              <a:rect l="l" t="t" r="r" b="b"/>
              <a:pathLst>
                <a:path w="3228" h="334" extrusionOk="0">
                  <a:moveTo>
                    <a:pt x="167" y="0"/>
                  </a:moveTo>
                  <a:cubicBezTo>
                    <a:pt x="72" y="0"/>
                    <a:pt x="1" y="84"/>
                    <a:pt x="1" y="167"/>
                  </a:cubicBezTo>
                  <a:cubicBezTo>
                    <a:pt x="12" y="274"/>
                    <a:pt x="72" y="334"/>
                    <a:pt x="167" y="334"/>
                  </a:cubicBezTo>
                  <a:lnTo>
                    <a:pt x="3072" y="334"/>
                  </a:lnTo>
                  <a:cubicBezTo>
                    <a:pt x="3156" y="334"/>
                    <a:pt x="3227" y="262"/>
                    <a:pt x="3227" y="167"/>
                  </a:cubicBezTo>
                  <a:cubicBezTo>
                    <a:pt x="3227" y="84"/>
                    <a:pt x="3156" y="0"/>
                    <a:pt x="307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13581;p72">
              <a:extLst>
                <a:ext uri="{FF2B5EF4-FFF2-40B4-BE49-F238E27FC236}">
                  <a16:creationId xmlns:a16="http://schemas.microsoft.com/office/drawing/2014/main" id="{5D489FD3-3AD7-9B42-B242-BC09EB5FB7F2}"/>
                </a:ext>
              </a:extLst>
            </p:cNvPr>
            <p:cNvSpPr/>
            <p:nvPr/>
          </p:nvSpPr>
          <p:spPr>
            <a:xfrm>
              <a:off x="8022702" y="3479264"/>
              <a:ext cx="81071" cy="10623"/>
            </a:xfrm>
            <a:custGeom>
              <a:avLst/>
              <a:gdLst/>
              <a:ahLst/>
              <a:cxnLst/>
              <a:rect l="l" t="t" r="r" b="b"/>
              <a:pathLst>
                <a:path w="2549" h="334" extrusionOk="0">
                  <a:moveTo>
                    <a:pt x="167" y="0"/>
                  </a:moveTo>
                  <a:cubicBezTo>
                    <a:pt x="72" y="0"/>
                    <a:pt x="1" y="84"/>
                    <a:pt x="1" y="167"/>
                  </a:cubicBezTo>
                  <a:cubicBezTo>
                    <a:pt x="12" y="262"/>
                    <a:pt x="72" y="334"/>
                    <a:pt x="167" y="334"/>
                  </a:cubicBezTo>
                  <a:lnTo>
                    <a:pt x="2382" y="334"/>
                  </a:lnTo>
                  <a:cubicBezTo>
                    <a:pt x="2477" y="334"/>
                    <a:pt x="2549" y="262"/>
                    <a:pt x="2549" y="167"/>
                  </a:cubicBezTo>
                  <a:cubicBezTo>
                    <a:pt x="2549" y="84"/>
                    <a:pt x="2477" y="0"/>
                    <a:pt x="238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13582;p72">
              <a:extLst>
                <a:ext uri="{FF2B5EF4-FFF2-40B4-BE49-F238E27FC236}">
                  <a16:creationId xmlns:a16="http://schemas.microsoft.com/office/drawing/2014/main" id="{BECB02AB-3548-EE49-8A41-DA07694788D3}"/>
                </a:ext>
              </a:extLst>
            </p:cNvPr>
            <p:cNvSpPr/>
            <p:nvPr/>
          </p:nvSpPr>
          <p:spPr>
            <a:xfrm>
              <a:off x="8051486" y="3520515"/>
              <a:ext cx="73883" cy="10655"/>
            </a:xfrm>
            <a:custGeom>
              <a:avLst/>
              <a:gdLst/>
              <a:ahLst/>
              <a:cxnLst/>
              <a:rect l="l" t="t" r="r" b="b"/>
              <a:pathLst>
                <a:path w="2323" h="335" extrusionOk="0">
                  <a:moveTo>
                    <a:pt x="167" y="1"/>
                  </a:moveTo>
                  <a:cubicBezTo>
                    <a:pt x="84" y="1"/>
                    <a:pt x="0" y="72"/>
                    <a:pt x="0" y="168"/>
                  </a:cubicBezTo>
                  <a:cubicBezTo>
                    <a:pt x="0" y="251"/>
                    <a:pt x="84" y="334"/>
                    <a:pt x="167" y="334"/>
                  </a:cubicBezTo>
                  <a:lnTo>
                    <a:pt x="2167" y="334"/>
                  </a:lnTo>
                  <a:cubicBezTo>
                    <a:pt x="2251" y="334"/>
                    <a:pt x="2322" y="251"/>
                    <a:pt x="2322" y="168"/>
                  </a:cubicBezTo>
                  <a:cubicBezTo>
                    <a:pt x="2322" y="72"/>
                    <a:pt x="2251" y="1"/>
                    <a:pt x="216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13583;p72">
              <a:extLst>
                <a:ext uri="{FF2B5EF4-FFF2-40B4-BE49-F238E27FC236}">
                  <a16:creationId xmlns:a16="http://schemas.microsoft.com/office/drawing/2014/main" id="{FEC1D9BE-A63F-854A-90FA-595A6B2652EE}"/>
                </a:ext>
              </a:extLst>
            </p:cNvPr>
            <p:cNvSpPr/>
            <p:nvPr/>
          </p:nvSpPr>
          <p:spPr>
            <a:xfrm>
              <a:off x="8022702" y="3540966"/>
              <a:ext cx="102667" cy="10273"/>
            </a:xfrm>
            <a:custGeom>
              <a:avLst/>
              <a:gdLst/>
              <a:ahLst/>
              <a:cxnLst/>
              <a:rect l="l" t="t" r="r" b="b"/>
              <a:pathLst>
                <a:path w="3228" h="323" extrusionOk="0">
                  <a:moveTo>
                    <a:pt x="167" y="1"/>
                  </a:moveTo>
                  <a:cubicBezTo>
                    <a:pt x="72" y="1"/>
                    <a:pt x="1" y="72"/>
                    <a:pt x="1" y="168"/>
                  </a:cubicBezTo>
                  <a:cubicBezTo>
                    <a:pt x="12" y="263"/>
                    <a:pt x="72" y="322"/>
                    <a:pt x="167" y="322"/>
                  </a:cubicBezTo>
                  <a:lnTo>
                    <a:pt x="3072" y="322"/>
                  </a:lnTo>
                  <a:cubicBezTo>
                    <a:pt x="3156" y="322"/>
                    <a:pt x="3227" y="251"/>
                    <a:pt x="3227" y="168"/>
                  </a:cubicBezTo>
                  <a:cubicBezTo>
                    <a:pt x="3227" y="72"/>
                    <a:pt x="3156" y="1"/>
                    <a:pt x="3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13584;p72">
              <a:extLst>
                <a:ext uri="{FF2B5EF4-FFF2-40B4-BE49-F238E27FC236}">
                  <a16:creationId xmlns:a16="http://schemas.microsoft.com/office/drawing/2014/main" id="{ECB80427-E9FD-934B-9AE9-AAF71D02574C}"/>
                </a:ext>
              </a:extLst>
            </p:cNvPr>
            <p:cNvSpPr/>
            <p:nvPr/>
          </p:nvSpPr>
          <p:spPr>
            <a:xfrm>
              <a:off x="8022702" y="3561798"/>
              <a:ext cx="49266" cy="10273"/>
            </a:xfrm>
            <a:custGeom>
              <a:avLst/>
              <a:gdLst/>
              <a:ahLst/>
              <a:cxnLst/>
              <a:rect l="l" t="t" r="r" b="b"/>
              <a:pathLst>
                <a:path w="1549" h="323" extrusionOk="0">
                  <a:moveTo>
                    <a:pt x="167" y="1"/>
                  </a:moveTo>
                  <a:cubicBezTo>
                    <a:pt x="72" y="1"/>
                    <a:pt x="1" y="72"/>
                    <a:pt x="1" y="167"/>
                  </a:cubicBezTo>
                  <a:cubicBezTo>
                    <a:pt x="12" y="251"/>
                    <a:pt x="72" y="322"/>
                    <a:pt x="167" y="322"/>
                  </a:cubicBezTo>
                  <a:lnTo>
                    <a:pt x="1382" y="322"/>
                  </a:lnTo>
                  <a:cubicBezTo>
                    <a:pt x="1477" y="322"/>
                    <a:pt x="1548" y="251"/>
                    <a:pt x="1548" y="167"/>
                  </a:cubicBezTo>
                  <a:cubicBezTo>
                    <a:pt x="1548" y="72"/>
                    <a:pt x="1477" y="1"/>
                    <a:pt x="138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13585;p72">
              <a:extLst>
                <a:ext uri="{FF2B5EF4-FFF2-40B4-BE49-F238E27FC236}">
                  <a16:creationId xmlns:a16="http://schemas.microsoft.com/office/drawing/2014/main" id="{B7CEA27E-35FE-C64F-A65F-93DA6E81E28B}"/>
                </a:ext>
              </a:extLst>
            </p:cNvPr>
            <p:cNvSpPr/>
            <p:nvPr/>
          </p:nvSpPr>
          <p:spPr>
            <a:xfrm>
              <a:off x="8200683" y="3486452"/>
              <a:ext cx="73883" cy="10623"/>
            </a:xfrm>
            <a:custGeom>
              <a:avLst/>
              <a:gdLst/>
              <a:ahLst/>
              <a:cxnLst/>
              <a:rect l="l" t="t" r="r" b="b"/>
              <a:pathLst>
                <a:path w="2323" h="334" extrusionOk="0">
                  <a:moveTo>
                    <a:pt x="167" y="0"/>
                  </a:moveTo>
                  <a:cubicBezTo>
                    <a:pt x="72" y="0"/>
                    <a:pt x="1" y="72"/>
                    <a:pt x="1" y="167"/>
                  </a:cubicBezTo>
                  <a:cubicBezTo>
                    <a:pt x="1" y="250"/>
                    <a:pt x="72" y="334"/>
                    <a:pt x="167" y="334"/>
                  </a:cubicBezTo>
                  <a:lnTo>
                    <a:pt x="2156" y="334"/>
                  </a:lnTo>
                  <a:cubicBezTo>
                    <a:pt x="2251" y="334"/>
                    <a:pt x="2322" y="250"/>
                    <a:pt x="2322" y="167"/>
                  </a:cubicBezTo>
                  <a:cubicBezTo>
                    <a:pt x="2322" y="72"/>
                    <a:pt x="2251" y="0"/>
                    <a:pt x="215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13586;p72">
              <a:extLst>
                <a:ext uri="{FF2B5EF4-FFF2-40B4-BE49-F238E27FC236}">
                  <a16:creationId xmlns:a16="http://schemas.microsoft.com/office/drawing/2014/main" id="{07800A14-7486-034E-A503-A66E3F9A474E}"/>
                </a:ext>
              </a:extLst>
            </p:cNvPr>
            <p:cNvSpPr/>
            <p:nvPr/>
          </p:nvSpPr>
          <p:spPr>
            <a:xfrm>
              <a:off x="8171899" y="3506902"/>
              <a:ext cx="102667" cy="10241"/>
            </a:xfrm>
            <a:custGeom>
              <a:avLst/>
              <a:gdLst/>
              <a:ahLst/>
              <a:cxnLst/>
              <a:rect l="l" t="t" r="r" b="b"/>
              <a:pathLst>
                <a:path w="3228" h="322" extrusionOk="0">
                  <a:moveTo>
                    <a:pt x="167" y="0"/>
                  </a:moveTo>
                  <a:cubicBezTo>
                    <a:pt x="72" y="0"/>
                    <a:pt x="1" y="72"/>
                    <a:pt x="1" y="167"/>
                  </a:cubicBezTo>
                  <a:cubicBezTo>
                    <a:pt x="1" y="250"/>
                    <a:pt x="72" y="322"/>
                    <a:pt x="167" y="322"/>
                  </a:cubicBezTo>
                  <a:lnTo>
                    <a:pt x="3061" y="322"/>
                  </a:lnTo>
                  <a:cubicBezTo>
                    <a:pt x="3156" y="322"/>
                    <a:pt x="3227" y="250"/>
                    <a:pt x="3227" y="167"/>
                  </a:cubicBezTo>
                  <a:cubicBezTo>
                    <a:pt x="3227" y="72"/>
                    <a:pt x="3156" y="0"/>
                    <a:pt x="30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13587;p72">
              <a:extLst>
                <a:ext uri="{FF2B5EF4-FFF2-40B4-BE49-F238E27FC236}">
                  <a16:creationId xmlns:a16="http://schemas.microsoft.com/office/drawing/2014/main" id="{1B39F04E-BC44-9547-96D2-FE0DF7065737}"/>
                </a:ext>
              </a:extLst>
            </p:cNvPr>
            <p:cNvSpPr/>
            <p:nvPr/>
          </p:nvSpPr>
          <p:spPr>
            <a:xfrm>
              <a:off x="8171899" y="3527735"/>
              <a:ext cx="49266" cy="10241"/>
            </a:xfrm>
            <a:custGeom>
              <a:avLst/>
              <a:gdLst/>
              <a:ahLst/>
              <a:cxnLst/>
              <a:rect l="l" t="t" r="r" b="b"/>
              <a:pathLst>
                <a:path w="1549" h="322" extrusionOk="0">
                  <a:moveTo>
                    <a:pt x="167" y="0"/>
                  </a:moveTo>
                  <a:cubicBezTo>
                    <a:pt x="72" y="0"/>
                    <a:pt x="1" y="72"/>
                    <a:pt x="1" y="167"/>
                  </a:cubicBezTo>
                  <a:cubicBezTo>
                    <a:pt x="1" y="250"/>
                    <a:pt x="72" y="322"/>
                    <a:pt x="167" y="322"/>
                  </a:cubicBezTo>
                  <a:lnTo>
                    <a:pt x="1382" y="322"/>
                  </a:lnTo>
                  <a:cubicBezTo>
                    <a:pt x="1477" y="322"/>
                    <a:pt x="1548" y="250"/>
                    <a:pt x="1548" y="167"/>
                  </a:cubicBezTo>
                  <a:cubicBezTo>
                    <a:pt x="1548" y="72"/>
                    <a:pt x="1477" y="0"/>
                    <a:pt x="138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13588;p72">
              <a:extLst>
                <a:ext uri="{FF2B5EF4-FFF2-40B4-BE49-F238E27FC236}">
                  <a16:creationId xmlns:a16="http://schemas.microsoft.com/office/drawing/2014/main" id="{3C6A726F-372E-5241-B3CA-A20C479A575A}"/>
                </a:ext>
              </a:extLst>
            </p:cNvPr>
            <p:cNvSpPr/>
            <p:nvPr/>
          </p:nvSpPr>
          <p:spPr>
            <a:xfrm>
              <a:off x="8174189" y="3417149"/>
              <a:ext cx="102635" cy="45099"/>
            </a:xfrm>
            <a:custGeom>
              <a:avLst/>
              <a:gdLst/>
              <a:ahLst/>
              <a:cxnLst/>
              <a:rect l="l" t="t" r="r" b="b"/>
              <a:pathLst>
                <a:path w="3227" h="1418" extrusionOk="0">
                  <a:moveTo>
                    <a:pt x="2905" y="334"/>
                  </a:moveTo>
                  <a:lnTo>
                    <a:pt x="2905" y="1096"/>
                  </a:lnTo>
                  <a:lnTo>
                    <a:pt x="333" y="1096"/>
                  </a:lnTo>
                  <a:lnTo>
                    <a:pt x="333" y="334"/>
                  </a:lnTo>
                  <a:close/>
                  <a:moveTo>
                    <a:pt x="167" y="1"/>
                  </a:moveTo>
                  <a:cubicBezTo>
                    <a:pt x="72" y="12"/>
                    <a:pt x="0" y="84"/>
                    <a:pt x="0" y="167"/>
                  </a:cubicBezTo>
                  <a:lnTo>
                    <a:pt x="0" y="1251"/>
                  </a:lnTo>
                  <a:cubicBezTo>
                    <a:pt x="0" y="1346"/>
                    <a:pt x="72" y="1417"/>
                    <a:pt x="167" y="1417"/>
                  </a:cubicBezTo>
                  <a:lnTo>
                    <a:pt x="3072" y="1417"/>
                  </a:lnTo>
                  <a:cubicBezTo>
                    <a:pt x="3155" y="1417"/>
                    <a:pt x="3227" y="1346"/>
                    <a:pt x="3227" y="1251"/>
                  </a:cubicBezTo>
                  <a:lnTo>
                    <a:pt x="3227" y="167"/>
                  </a:lnTo>
                  <a:cubicBezTo>
                    <a:pt x="3227" y="84"/>
                    <a:pt x="3155" y="1"/>
                    <a:pt x="3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8"/>
          <p:cNvSpPr txBox="1">
            <a:spLocks noGrp="1"/>
          </p:cNvSpPr>
          <p:nvPr>
            <p:ph type="ctrTitle"/>
          </p:nvPr>
        </p:nvSpPr>
        <p:spPr>
          <a:xfrm>
            <a:off x="907617" y="431150"/>
            <a:ext cx="2865300" cy="119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METHODS</a:t>
            </a:r>
            <a:endParaRPr dirty="0"/>
          </a:p>
        </p:txBody>
      </p:sp>
      <p:grpSp>
        <p:nvGrpSpPr>
          <p:cNvPr id="314" name="Google Shape;314;p38"/>
          <p:cNvGrpSpPr/>
          <p:nvPr/>
        </p:nvGrpSpPr>
        <p:grpSpPr>
          <a:xfrm>
            <a:off x="3220774" y="1661623"/>
            <a:ext cx="2702476" cy="2587343"/>
            <a:chOff x="3179914" y="2889488"/>
            <a:chExt cx="422876" cy="404911"/>
          </a:xfrm>
        </p:grpSpPr>
        <p:sp>
          <p:nvSpPr>
            <p:cNvPr id="315" name="Google Shape;315;p38"/>
            <p:cNvSpPr/>
            <p:nvPr/>
          </p:nvSpPr>
          <p:spPr>
            <a:xfrm>
              <a:off x="3402328" y="2889749"/>
              <a:ext cx="163726" cy="157477"/>
            </a:xfrm>
            <a:custGeom>
              <a:avLst/>
              <a:gdLst/>
              <a:ahLst/>
              <a:cxnLst/>
              <a:rect l="l" t="t" r="r" b="b"/>
              <a:pathLst>
                <a:path w="7519" h="7232" extrusionOk="0">
                  <a:moveTo>
                    <a:pt x="24" y="0"/>
                  </a:moveTo>
                  <a:lnTo>
                    <a:pt x="1447" y="2583"/>
                  </a:lnTo>
                  <a:lnTo>
                    <a:pt x="1" y="5257"/>
                  </a:lnTo>
                  <a:cubicBezTo>
                    <a:pt x="1252" y="5418"/>
                    <a:pt x="2365" y="6141"/>
                    <a:pt x="2996" y="7231"/>
                  </a:cubicBezTo>
                  <a:lnTo>
                    <a:pt x="5958" y="7151"/>
                  </a:lnTo>
                  <a:lnTo>
                    <a:pt x="7518" y="4580"/>
                  </a:lnTo>
                  <a:cubicBezTo>
                    <a:pt x="5946" y="1894"/>
                    <a:pt x="3134" y="184"/>
                    <a:pt x="24" y="0"/>
                  </a:cubicBezTo>
                  <a:close/>
                </a:path>
              </a:pathLst>
            </a:custGeom>
            <a:solidFill>
              <a:srgbClr val="6CC3DA">
                <a:alpha val="18300"/>
              </a:srgbClr>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38"/>
            <p:cNvSpPr/>
            <p:nvPr/>
          </p:nvSpPr>
          <p:spPr>
            <a:xfrm>
              <a:off x="3467807" y="3000956"/>
              <a:ext cx="134983" cy="191707"/>
            </a:xfrm>
            <a:custGeom>
              <a:avLst/>
              <a:gdLst/>
              <a:ahLst/>
              <a:cxnLst/>
              <a:rect l="l" t="t" r="r" b="b"/>
              <a:pathLst>
                <a:path w="6199" h="8804" extrusionOk="0">
                  <a:moveTo>
                    <a:pt x="4798" y="1"/>
                  </a:moveTo>
                  <a:lnTo>
                    <a:pt x="3249" y="2549"/>
                  </a:lnTo>
                  <a:lnTo>
                    <a:pt x="242" y="2629"/>
                  </a:lnTo>
                  <a:cubicBezTo>
                    <a:pt x="724" y="3800"/>
                    <a:pt x="644" y="5131"/>
                    <a:pt x="1" y="6221"/>
                  </a:cubicBezTo>
                  <a:lnTo>
                    <a:pt x="1550" y="8746"/>
                  </a:lnTo>
                  <a:lnTo>
                    <a:pt x="4557" y="8804"/>
                  </a:lnTo>
                  <a:cubicBezTo>
                    <a:pt x="6107" y="6095"/>
                    <a:pt x="6199" y="2790"/>
                    <a:pt x="4798" y="1"/>
                  </a:cubicBez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38"/>
            <p:cNvSpPr/>
            <p:nvPr/>
          </p:nvSpPr>
          <p:spPr>
            <a:xfrm>
              <a:off x="3222637" y="2889488"/>
              <a:ext cx="198457" cy="149224"/>
            </a:xfrm>
            <a:custGeom>
              <a:avLst/>
              <a:gdLst/>
              <a:ahLst/>
              <a:cxnLst/>
              <a:rect l="l" t="t" r="r" b="b"/>
              <a:pathLst>
                <a:path w="9114" h="6853" extrusionOk="0">
                  <a:moveTo>
                    <a:pt x="7690" y="1"/>
                  </a:moveTo>
                  <a:cubicBezTo>
                    <a:pt x="4592" y="24"/>
                    <a:pt x="1711" y="1585"/>
                    <a:pt x="1" y="4156"/>
                  </a:cubicBezTo>
                  <a:lnTo>
                    <a:pt x="2904" y="4225"/>
                  </a:lnTo>
                  <a:lnTo>
                    <a:pt x="4511" y="6853"/>
                  </a:lnTo>
                  <a:cubicBezTo>
                    <a:pt x="5257" y="5854"/>
                    <a:pt x="6428" y="5258"/>
                    <a:pt x="7679" y="5235"/>
                  </a:cubicBezTo>
                  <a:lnTo>
                    <a:pt x="9114" y="2606"/>
                  </a:lnTo>
                  <a:lnTo>
                    <a:pt x="7690" y="1"/>
                  </a:lnTo>
                  <a:close/>
                </a:path>
              </a:pathLst>
            </a:custGeom>
            <a:solidFill>
              <a:srgbClr val="FFFFFF">
                <a:alpha val="13840"/>
              </a:srgbClr>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38"/>
            <p:cNvSpPr/>
            <p:nvPr/>
          </p:nvSpPr>
          <p:spPr>
            <a:xfrm>
              <a:off x="3179914" y="2991462"/>
              <a:ext cx="133960" cy="190205"/>
            </a:xfrm>
            <a:custGeom>
              <a:avLst/>
              <a:gdLst/>
              <a:ahLst/>
              <a:cxnLst/>
              <a:rect l="l" t="t" r="r" b="b"/>
              <a:pathLst>
                <a:path w="6152" h="8735" extrusionOk="0">
                  <a:moveTo>
                    <a:pt x="1641" y="1"/>
                  </a:moveTo>
                  <a:cubicBezTo>
                    <a:pt x="103" y="2686"/>
                    <a:pt x="0" y="5957"/>
                    <a:pt x="1366" y="8735"/>
                  </a:cubicBezTo>
                  <a:lnTo>
                    <a:pt x="2869" y="6244"/>
                  </a:lnTo>
                  <a:lnTo>
                    <a:pt x="5957" y="6164"/>
                  </a:lnTo>
                  <a:cubicBezTo>
                    <a:pt x="5486" y="5016"/>
                    <a:pt x="5555" y="3731"/>
                    <a:pt x="6152" y="2640"/>
                  </a:cubicBezTo>
                  <a:lnTo>
                    <a:pt x="4568" y="58"/>
                  </a:lnTo>
                  <a:lnTo>
                    <a:pt x="1641" y="1"/>
                  </a:lnTo>
                  <a:close/>
                </a:path>
              </a:pathLst>
            </a:cu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8"/>
            <p:cNvSpPr/>
            <p:nvPr/>
          </p:nvSpPr>
          <p:spPr>
            <a:xfrm>
              <a:off x="3215887" y="3136661"/>
              <a:ext cx="162725" cy="157477"/>
            </a:xfrm>
            <a:custGeom>
              <a:avLst/>
              <a:gdLst/>
              <a:ahLst/>
              <a:cxnLst/>
              <a:rect l="l" t="t" r="r" b="b"/>
              <a:pathLst>
                <a:path w="7473" h="7232" extrusionOk="0">
                  <a:moveTo>
                    <a:pt x="4546" y="1"/>
                  </a:moveTo>
                  <a:lnTo>
                    <a:pt x="1516" y="81"/>
                  </a:lnTo>
                  <a:lnTo>
                    <a:pt x="1" y="2583"/>
                  </a:lnTo>
                  <a:cubicBezTo>
                    <a:pt x="1550" y="5280"/>
                    <a:pt x="4339" y="7025"/>
                    <a:pt x="7438" y="7232"/>
                  </a:cubicBezTo>
                  <a:lnTo>
                    <a:pt x="6026" y="4649"/>
                  </a:lnTo>
                  <a:lnTo>
                    <a:pt x="7472" y="1964"/>
                  </a:lnTo>
                  <a:cubicBezTo>
                    <a:pt x="6256" y="1791"/>
                    <a:pt x="5177" y="1068"/>
                    <a:pt x="4546" y="1"/>
                  </a:cubicBezTo>
                  <a:close/>
                </a:path>
              </a:pathLst>
            </a:custGeom>
            <a:solidFill>
              <a:srgbClr val="6CC3DA">
                <a:alpha val="18300"/>
              </a:srgbClr>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38"/>
            <p:cNvSpPr/>
            <p:nvPr/>
          </p:nvSpPr>
          <p:spPr>
            <a:xfrm>
              <a:off x="3359605" y="3146677"/>
              <a:ext cx="200439" cy="147722"/>
            </a:xfrm>
            <a:custGeom>
              <a:avLst/>
              <a:gdLst/>
              <a:ahLst/>
              <a:cxnLst/>
              <a:rect l="l" t="t" r="r" b="b"/>
              <a:pathLst>
                <a:path w="9205" h="6784" extrusionOk="0">
                  <a:moveTo>
                    <a:pt x="4649" y="0"/>
                  </a:moveTo>
                  <a:cubicBezTo>
                    <a:pt x="3880" y="976"/>
                    <a:pt x="2697" y="1549"/>
                    <a:pt x="1446" y="1549"/>
                  </a:cubicBezTo>
                  <a:lnTo>
                    <a:pt x="1435" y="1549"/>
                  </a:lnTo>
                  <a:lnTo>
                    <a:pt x="0" y="4189"/>
                  </a:lnTo>
                  <a:lnTo>
                    <a:pt x="1435" y="6783"/>
                  </a:lnTo>
                  <a:lnTo>
                    <a:pt x="1446" y="6783"/>
                  </a:lnTo>
                  <a:cubicBezTo>
                    <a:pt x="1458" y="6783"/>
                    <a:pt x="1469" y="6783"/>
                    <a:pt x="1481" y="6783"/>
                  </a:cubicBezTo>
                  <a:cubicBezTo>
                    <a:pt x="4589" y="6783"/>
                    <a:pt x="7490" y="5224"/>
                    <a:pt x="9205" y="2628"/>
                  </a:cubicBezTo>
                  <a:lnTo>
                    <a:pt x="6221" y="2559"/>
                  </a:lnTo>
                  <a:lnTo>
                    <a:pt x="4649" y="0"/>
                  </a:lnTo>
                  <a:close/>
                </a:path>
              </a:pathLst>
            </a:custGeom>
            <a:solidFill>
              <a:srgbClr val="FFFFFF">
                <a:alpha val="13840"/>
              </a:srgbClr>
            </a:solid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22" name="Google Shape;322;p38"/>
          <p:cNvSpPr txBox="1">
            <a:spLocks noGrp="1"/>
          </p:cNvSpPr>
          <p:nvPr>
            <p:ph type="title" idx="4294967295"/>
          </p:nvPr>
        </p:nvSpPr>
        <p:spPr>
          <a:xfrm>
            <a:off x="4836225" y="2000754"/>
            <a:ext cx="617100" cy="4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01</a:t>
            </a:r>
            <a:endParaRPr sz="1800"/>
          </a:p>
        </p:txBody>
      </p:sp>
      <p:sp>
        <p:nvSpPr>
          <p:cNvPr id="323" name="Google Shape;323;p38"/>
          <p:cNvSpPr txBox="1">
            <a:spLocks noGrp="1"/>
          </p:cNvSpPr>
          <p:nvPr>
            <p:ph type="title" idx="4294967295"/>
          </p:nvPr>
        </p:nvSpPr>
        <p:spPr>
          <a:xfrm>
            <a:off x="5170625" y="2858004"/>
            <a:ext cx="617100" cy="4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02</a:t>
            </a:r>
            <a:endParaRPr sz="1800"/>
          </a:p>
        </p:txBody>
      </p:sp>
      <p:sp>
        <p:nvSpPr>
          <p:cNvPr id="324" name="Google Shape;324;p38"/>
          <p:cNvSpPr txBox="1">
            <a:spLocks noGrp="1"/>
          </p:cNvSpPr>
          <p:nvPr>
            <p:ph type="title" idx="4294967295"/>
          </p:nvPr>
        </p:nvSpPr>
        <p:spPr>
          <a:xfrm>
            <a:off x="4553525" y="3611904"/>
            <a:ext cx="617100" cy="4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03</a:t>
            </a:r>
            <a:endParaRPr sz="1800"/>
          </a:p>
        </p:txBody>
      </p:sp>
      <p:sp>
        <p:nvSpPr>
          <p:cNvPr id="325" name="Google Shape;325;p38"/>
          <p:cNvSpPr txBox="1">
            <a:spLocks noGrp="1"/>
          </p:cNvSpPr>
          <p:nvPr>
            <p:ph type="title" idx="4294967295"/>
          </p:nvPr>
        </p:nvSpPr>
        <p:spPr>
          <a:xfrm>
            <a:off x="3629400" y="3423429"/>
            <a:ext cx="617100" cy="4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04</a:t>
            </a:r>
            <a:endParaRPr sz="1800"/>
          </a:p>
        </p:txBody>
      </p:sp>
      <p:sp>
        <p:nvSpPr>
          <p:cNvPr id="326" name="Google Shape;326;p38"/>
          <p:cNvSpPr txBox="1">
            <a:spLocks noGrp="1"/>
          </p:cNvSpPr>
          <p:nvPr>
            <p:ph type="title" idx="4294967295"/>
          </p:nvPr>
        </p:nvSpPr>
        <p:spPr>
          <a:xfrm>
            <a:off x="3356300" y="2602654"/>
            <a:ext cx="617100" cy="4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05</a:t>
            </a:r>
            <a:endParaRPr sz="1800"/>
          </a:p>
        </p:txBody>
      </p:sp>
      <p:sp>
        <p:nvSpPr>
          <p:cNvPr id="327" name="Google Shape;327;p38"/>
          <p:cNvSpPr txBox="1">
            <a:spLocks noGrp="1"/>
          </p:cNvSpPr>
          <p:nvPr>
            <p:ph type="title" idx="4294967295"/>
          </p:nvPr>
        </p:nvSpPr>
        <p:spPr>
          <a:xfrm>
            <a:off x="3973400" y="1842979"/>
            <a:ext cx="617100" cy="45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1800"/>
              <a:t>06</a:t>
            </a:r>
            <a:endParaRPr sz="1800"/>
          </a:p>
        </p:txBody>
      </p:sp>
      <p:sp>
        <p:nvSpPr>
          <p:cNvPr id="328" name="Google Shape;328;p38"/>
          <p:cNvSpPr txBox="1">
            <a:spLocks noGrp="1"/>
          </p:cNvSpPr>
          <p:nvPr>
            <p:ph type="subTitle" idx="4294967295"/>
          </p:nvPr>
        </p:nvSpPr>
        <p:spPr>
          <a:xfrm>
            <a:off x="6388008" y="1653979"/>
            <a:ext cx="1974300" cy="553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200" dirty="0"/>
              <a:t>Identify health professionals.</a:t>
            </a:r>
            <a:endParaRPr sz="1200" dirty="0"/>
          </a:p>
        </p:txBody>
      </p:sp>
      <p:sp>
        <p:nvSpPr>
          <p:cNvPr id="329" name="Google Shape;329;p38"/>
          <p:cNvSpPr txBox="1">
            <a:spLocks noGrp="1"/>
          </p:cNvSpPr>
          <p:nvPr>
            <p:ph type="ctrTitle" idx="4294967295"/>
          </p:nvPr>
        </p:nvSpPr>
        <p:spPr>
          <a:xfrm>
            <a:off x="6388017" y="1322479"/>
            <a:ext cx="1974300" cy="33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RESEARCH</a:t>
            </a:r>
            <a:endParaRPr sz="1800" dirty="0"/>
          </a:p>
        </p:txBody>
      </p:sp>
      <p:sp>
        <p:nvSpPr>
          <p:cNvPr id="330" name="Google Shape;330;p38"/>
          <p:cNvSpPr txBox="1">
            <a:spLocks noGrp="1"/>
          </p:cNvSpPr>
          <p:nvPr>
            <p:ph type="subTitle" idx="4294967295"/>
          </p:nvPr>
        </p:nvSpPr>
        <p:spPr>
          <a:xfrm>
            <a:off x="6388008" y="2844441"/>
            <a:ext cx="1974300" cy="553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US" sz="1200" dirty="0"/>
              <a:t>I’ve sent out about 100 DM’s, emails, etc.</a:t>
            </a:r>
            <a:endParaRPr sz="1200" dirty="0"/>
          </a:p>
        </p:txBody>
      </p:sp>
      <p:sp>
        <p:nvSpPr>
          <p:cNvPr id="331" name="Google Shape;331;p38"/>
          <p:cNvSpPr txBox="1">
            <a:spLocks noGrp="1"/>
          </p:cNvSpPr>
          <p:nvPr>
            <p:ph type="ctrTitle" idx="4294967295"/>
          </p:nvPr>
        </p:nvSpPr>
        <p:spPr>
          <a:xfrm>
            <a:off x="6388017" y="2512941"/>
            <a:ext cx="1974300" cy="33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REACH OUT</a:t>
            </a:r>
            <a:endParaRPr sz="1800" dirty="0"/>
          </a:p>
        </p:txBody>
      </p:sp>
      <p:sp>
        <p:nvSpPr>
          <p:cNvPr id="332" name="Google Shape;332;p38"/>
          <p:cNvSpPr txBox="1">
            <a:spLocks noGrp="1"/>
          </p:cNvSpPr>
          <p:nvPr>
            <p:ph type="subTitle" idx="4294967295"/>
          </p:nvPr>
        </p:nvSpPr>
        <p:spPr>
          <a:xfrm>
            <a:off x="6388008" y="4034916"/>
            <a:ext cx="1974300" cy="5532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1200" dirty="0"/>
              <a:t>health professionals are busy!</a:t>
            </a:r>
            <a:endParaRPr sz="1200" dirty="0"/>
          </a:p>
        </p:txBody>
      </p:sp>
      <p:sp>
        <p:nvSpPr>
          <p:cNvPr id="333" name="Google Shape;333;p38"/>
          <p:cNvSpPr txBox="1">
            <a:spLocks noGrp="1"/>
          </p:cNvSpPr>
          <p:nvPr>
            <p:ph type="ctrTitle" idx="4294967295"/>
          </p:nvPr>
        </p:nvSpPr>
        <p:spPr>
          <a:xfrm>
            <a:off x="6388017" y="3703416"/>
            <a:ext cx="1974300" cy="33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800" dirty="0"/>
              <a:t>PLAN/SCHEDULE</a:t>
            </a:r>
            <a:endParaRPr sz="1800" dirty="0"/>
          </a:p>
        </p:txBody>
      </p:sp>
      <p:sp>
        <p:nvSpPr>
          <p:cNvPr id="334" name="Google Shape;334;p38"/>
          <p:cNvSpPr txBox="1">
            <a:spLocks noGrp="1"/>
          </p:cNvSpPr>
          <p:nvPr>
            <p:ph type="ctrTitle" idx="4294967295"/>
          </p:nvPr>
        </p:nvSpPr>
        <p:spPr>
          <a:xfrm>
            <a:off x="781692" y="1322479"/>
            <a:ext cx="1974300" cy="33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1800" dirty="0"/>
              <a:t>POST</a:t>
            </a:r>
            <a:endParaRPr sz="1800" dirty="0"/>
          </a:p>
        </p:txBody>
      </p:sp>
      <p:sp>
        <p:nvSpPr>
          <p:cNvPr id="335" name="Google Shape;335;p38"/>
          <p:cNvSpPr txBox="1">
            <a:spLocks noGrp="1"/>
          </p:cNvSpPr>
          <p:nvPr>
            <p:ph type="subTitle" idx="4294967295"/>
          </p:nvPr>
        </p:nvSpPr>
        <p:spPr>
          <a:xfrm>
            <a:off x="781683" y="2844441"/>
            <a:ext cx="1974300" cy="5532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1200" dirty="0"/>
              <a:t>The most time-consuming step.</a:t>
            </a:r>
            <a:endParaRPr sz="1200" dirty="0"/>
          </a:p>
        </p:txBody>
      </p:sp>
      <p:sp>
        <p:nvSpPr>
          <p:cNvPr id="336" name="Google Shape;336;p38"/>
          <p:cNvSpPr txBox="1">
            <a:spLocks noGrp="1"/>
          </p:cNvSpPr>
          <p:nvPr>
            <p:ph type="ctrTitle" idx="4294967295"/>
          </p:nvPr>
        </p:nvSpPr>
        <p:spPr>
          <a:xfrm>
            <a:off x="781692" y="2512941"/>
            <a:ext cx="1974300" cy="33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1800" dirty="0"/>
              <a:t>EDITING</a:t>
            </a:r>
            <a:endParaRPr sz="1800" dirty="0"/>
          </a:p>
        </p:txBody>
      </p:sp>
      <p:sp>
        <p:nvSpPr>
          <p:cNvPr id="337" name="Google Shape;337;p38"/>
          <p:cNvSpPr txBox="1">
            <a:spLocks noGrp="1"/>
          </p:cNvSpPr>
          <p:nvPr>
            <p:ph type="subTitle" idx="4294967295"/>
          </p:nvPr>
        </p:nvSpPr>
        <p:spPr>
          <a:xfrm>
            <a:off x="781683" y="4034916"/>
            <a:ext cx="1974300" cy="5532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1200" dirty="0"/>
              <a:t>T</a:t>
            </a:r>
            <a:r>
              <a:rPr lang="en" sz="1200" dirty="0"/>
              <a:t>he best part!</a:t>
            </a:r>
            <a:endParaRPr sz="1200" dirty="0"/>
          </a:p>
        </p:txBody>
      </p:sp>
      <p:sp>
        <p:nvSpPr>
          <p:cNvPr id="338" name="Google Shape;338;p38"/>
          <p:cNvSpPr txBox="1">
            <a:spLocks noGrp="1"/>
          </p:cNvSpPr>
          <p:nvPr>
            <p:ph type="ctrTitle" idx="4294967295"/>
          </p:nvPr>
        </p:nvSpPr>
        <p:spPr>
          <a:xfrm>
            <a:off x="781692" y="3703416"/>
            <a:ext cx="1974300" cy="3315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en" sz="1800" dirty="0"/>
              <a:t>CONVERSATION</a:t>
            </a:r>
            <a:endParaRPr sz="1800" dirty="0"/>
          </a:p>
        </p:txBody>
      </p:sp>
      <p:cxnSp>
        <p:nvCxnSpPr>
          <p:cNvPr id="339" name="Google Shape;339;p38"/>
          <p:cNvCxnSpPr/>
          <p:nvPr/>
        </p:nvCxnSpPr>
        <p:spPr>
          <a:xfrm>
            <a:off x="2892875" y="1805854"/>
            <a:ext cx="1082100" cy="600"/>
          </a:xfrm>
          <a:prstGeom prst="bentConnector3">
            <a:avLst>
              <a:gd name="adj1" fmla="val 50000"/>
            </a:avLst>
          </a:prstGeom>
          <a:noFill/>
          <a:ln w="19050" cap="flat" cmpd="sng">
            <a:solidFill>
              <a:schemeClr val="lt1"/>
            </a:solidFill>
            <a:prstDash val="solid"/>
            <a:round/>
            <a:headEnd type="none" w="med" len="med"/>
            <a:tailEnd type="none" w="med" len="med"/>
          </a:ln>
        </p:spPr>
      </p:cxnSp>
      <p:cxnSp>
        <p:nvCxnSpPr>
          <p:cNvPr id="340" name="Google Shape;340;p38"/>
          <p:cNvCxnSpPr/>
          <p:nvPr/>
        </p:nvCxnSpPr>
        <p:spPr>
          <a:xfrm>
            <a:off x="2892875" y="2976204"/>
            <a:ext cx="389100" cy="0"/>
          </a:xfrm>
          <a:prstGeom prst="straightConnector1">
            <a:avLst/>
          </a:prstGeom>
          <a:noFill/>
          <a:ln w="19050" cap="flat" cmpd="sng">
            <a:solidFill>
              <a:schemeClr val="lt1"/>
            </a:solidFill>
            <a:prstDash val="solid"/>
            <a:round/>
            <a:headEnd type="none" w="med" len="med"/>
            <a:tailEnd type="none" w="med" len="med"/>
          </a:ln>
        </p:spPr>
      </p:cxnSp>
      <p:cxnSp>
        <p:nvCxnSpPr>
          <p:cNvPr id="341" name="Google Shape;341;p38"/>
          <p:cNvCxnSpPr/>
          <p:nvPr/>
        </p:nvCxnSpPr>
        <p:spPr>
          <a:xfrm>
            <a:off x="2892875" y="4173904"/>
            <a:ext cx="1240200" cy="0"/>
          </a:xfrm>
          <a:prstGeom prst="straightConnector1">
            <a:avLst/>
          </a:prstGeom>
          <a:noFill/>
          <a:ln w="19050" cap="flat" cmpd="sng">
            <a:solidFill>
              <a:schemeClr val="lt1"/>
            </a:solidFill>
            <a:prstDash val="solid"/>
            <a:round/>
            <a:headEnd type="none" w="med" len="med"/>
            <a:tailEnd type="none" w="med" len="med"/>
          </a:ln>
        </p:spPr>
      </p:cxnSp>
      <p:cxnSp>
        <p:nvCxnSpPr>
          <p:cNvPr id="342" name="Google Shape;342;p38"/>
          <p:cNvCxnSpPr/>
          <p:nvPr/>
        </p:nvCxnSpPr>
        <p:spPr>
          <a:xfrm rot="10800000">
            <a:off x="5160550" y="1806154"/>
            <a:ext cx="1100400" cy="0"/>
          </a:xfrm>
          <a:prstGeom prst="straightConnector1">
            <a:avLst/>
          </a:prstGeom>
          <a:noFill/>
          <a:ln w="19050" cap="flat" cmpd="sng">
            <a:solidFill>
              <a:schemeClr val="lt1"/>
            </a:solidFill>
            <a:prstDash val="solid"/>
            <a:round/>
            <a:headEnd type="none" w="med" len="med"/>
            <a:tailEnd type="none" w="med" len="med"/>
          </a:ln>
        </p:spPr>
      </p:cxnSp>
      <p:cxnSp>
        <p:nvCxnSpPr>
          <p:cNvPr id="343" name="Google Shape;343;p38"/>
          <p:cNvCxnSpPr/>
          <p:nvPr/>
        </p:nvCxnSpPr>
        <p:spPr>
          <a:xfrm flipH="1">
            <a:off x="5862850" y="2976204"/>
            <a:ext cx="398100" cy="2400"/>
          </a:xfrm>
          <a:prstGeom prst="straightConnector1">
            <a:avLst/>
          </a:prstGeom>
          <a:noFill/>
          <a:ln w="19050" cap="flat" cmpd="sng">
            <a:solidFill>
              <a:schemeClr val="lt1"/>
            </a:solidFill>
            <a:prstDash val="solid"/>
            <a:round/>
            <a:headEnd type="none" w="med" len="med"/>
            <a:tailEnd type="none" w="med" len="med"/>
          </a:ln>
        </p:spPr>
      </p:cxnSp>
      <p:cxnSp>
        <p:nvCxnSpPr>
          <p:cNvPr id="344" name="Google Shape;344;p38"/>
          <p:cNvCxnSpPr/>
          <p:nvPr/>
        </p:nvCxnSpPr>
        <p:spPr>
          <a:xfrm rot="10800000">
            <a:off x="5014750" y="4173904"/>
            <a:ext cx="1246200" cy="0"/>
          </a:xfrm>
          <a:prstGeom prst="straightConnector1">
            <a:avLst/>
          </a:prstGeom>
          <a:noFill/>
          <a:ln w="19050" cap="flat" cmpd="sng">
            <a:solidFill>
              <a:schemeClr val="lt1"/>
            </a:solidFill>
            <a:prstDash val="solid"/>
            <a:round/>
            <a:headEnd type="none" w="med" len="med"/>
            <a:tailEnd type="none" w="med" len="med"/>
          </a:ln>
        </p:spPr>
      </p:cxnSp>
      <p:sp>
        <p:nvSpPr>
          <p:cNvPr id="345" name="Google Shape;345;p38"/>
          <p:cNvSpPr txBox="1">
            <a:spLocks noGrp="1"/>
          </p:cNvSpPr>
          <p:nvPr>
            <p:ph type="subTitle" idx="4294967295"/>
          </p:nvPr>
        </p:nvSpPr>
        <p:spPr>
          <a:xfrm>
            <a:off x="781683" y="1653979"/>
            <a:ext cx="1974300" cy="553200"/>
          </a:xfrm>
          <a:prstGeom prst="rect">
            <a:avLst/>
          </a:prstGeom>
        </p:spPr>
        <p:txBody>
          <a:bodyPr spcFirstLastPara="1" wrap="square" lIns="91425" tIns="91425" rIns="91425" bIns="91425" anchor="t" anchorCtr="0">
            <a:noAutofit/>
          </a:bodyPr>
          <a:lstStyle/>
          <a:p>
            <a:pPr marL="0" lvl="0" indent="0" algn="r" rtl="0">
              <a:spcBef>
                <a:spcPts val="0"/>
              </a:spcBef>
              <a:spcAft>
                <a:spcPts val="1600"/>
              </a:spcAft>
              <a:buNone/>
            </a:pPr>
            <a:r>
              <a:rPr lang="en-US" sz="1200" dirty="0"/>
              <a:t>Upload to Anchor, and promote on Instagram/Facebook</a:t>
            </a:r>
            <a:endParaRPr sz="1200" dirty="0"/>
          </a:p>
        </p:txBody>
      </p:sp>
      <p:pic>
        <p:nvPicPr>
          <p:cNvPr id="35" name="Picture 34" descr="Icon&#10;&#10;Description automatically generated">
            <a:extLst>
              <a:ext uri="{FF2B5EF4-FFF2-40B4-BE49-F238E27FC236}">
                <a16:creationId xmlns:a16="http://schemas.microsoft.com/office/drawing/2014/main" id="{CC2A8473-6674-774C-A4DE-26879BCF9EBC}"/>
              </a:ext>
            </a:extLst>
          </p:cNvPr>
          <p:cNvPicPr>
            <a:picLocks noChangeAspect="1"/>
          </p:cNvPicPr>
          <p:nvPr/>
        </p:nvPicPr>
        <p:blipFill>
          <a:blip r:embed="rId3"/>
          <a:stretch>
            <a:fillRect/>
          </a:stretch>
        </p:blipFill>
        <p:spPr>
          <a:xfrm>
            <a:off x="4089334" y="2430511"/>
            <a:ext cx="969989" cy="969989"/>
          </a:xfrm>
          <a:prstGeom prst="rect">
            <a:avLst/>
          </a:prstGeom>
        </p:spPr>
      </p:pic>
      <p:sp>
        <p:nvSpPr>
          <p:cNvPr id="37" name="Google Shape;269;p36">
            <a:extLst>
              <a:ext uri="{FF2B5EF4-FFF2-40B4-BE49-F238E27FC236}">
                <a16:creationId xmlns:a16="http://schemas.microsoft.com/office/drawing/2014/main" id="{C9F91D9F-4D53-EB42-8154-3B29D33FE0C6}"/>
              </a:ext>
            </a:extLst>
          </p:cNvPr>
          <p:cNvSpPr txBox="1">
            <a:spLocks/>
          </p:cNvSpPr>
          <p:nvPr/>
        </p:nvSpPr>
        <p:spPr>
          <a:xfrm>
            <a:off x="-989550" y="0"/>
            <a:ext cx="1979100" cy="1274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000"/>
              <a:buFont typeface="Barlow Condensed"/>
              <a:buNone/>
              <a:defRPr sz="2000" b="1" i="0" u="none" strike="noStrike" cap="none">
                <a:solidFill>
                  <a:schemeClr val="lt1"/>
                </a:solidFill>
                <a:latin typeface="Barlow Condensed"/>
                <a:ea typeface="Barlow Condensed"/>
                <a:cs typeface="Barlow Condensed"/>
                <a:sym typeface="Barlow Condensed"/>
              </a:defRPr>
            </a:lvl1pPr>
            <a:lvl2pPr marR="0" lvl="1"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R="0" lvl="2"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R="0" lvl="3"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R="0" lvl="4"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R="0" lvl="5"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6pPr>
            <a:lvl7pPr marR="0" lvl="6"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7pPr>
            <a:lvl8pPr marR="0" lvl="7"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8pPr>
            <a:lvl9pPr marR="0" lvl="8" algn="ctr" rtl="0">
              <a:lnSpc>
                <a:spcPct val="100000"/>
              </a:lnSpc>
              <a:spcBef>
                <a:spcPts val="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9pPr>
          </a:lstStyle>
          <a:p>
            <a:pPr algn="r"/>
            <a:r>
              <a:rPr lang="en" sz="7200" dirty="0"/>
              <a:t>03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40"/>
          <p:cNvSpPr txBox="1">
            <a:spLocks noGrp="1"/>
          </p:cNvSpPr>
          <p:nvPr>
            <p:ph type="subTitle" idx="1"/>
          </p:nvPr>
        </p:nvSpPr>
        <p:spPr>
          <a:xfrm>
            <a:off x="564666" y="1190956"/>
            <a:ext cx="3532800" cy="463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SOFTWARE</a:t>
            </a:r>
            <a:endParaRPr dirty="0"/>
          </a:p>
        </p:txBody>
      </p:sp>
      <p:sp>
        <p:nvSpPr>
          <p:cNvPr id="360" name="Google Shape;360;p40"/>
          <p:cNvSpPr txBox="1">
            <a:spLocks noGrp="1"/>
          </p:cNvSpPr>
          <p:nvPr>
            <p:ph type="body" idx="2"/>
          </p:nvPr>
        </p:nvSpPr>
        <p:spPr>
          <a:xfrm>
            <a:off x="564666" y="1536581"/>
            <a:ext cx="3532800" cy="23040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US" dirty="0" err="1"/>
              <a:t>Anchor.fm</a:t>
            </a:r>
            <a:r>
              <a:rPr lang="en-US" dirty="0"/>
              <a:t> – Free Podcast Hosting</a:t>
            </a:r>
            <a:endParaRPr dirty="0"/>
          </a:p>
          <a:p>
            <a:pPr marL="457200" lvl="0" indent="-317500" algn="l" rtl="0">
              <a:spcBef>
                <a:spcPts val="1000"/>
              </a:spcBef>
              <a:spcAft>
                <a:spcPts val="0"/>
              </a:spcAft>
              <a:buSzPts val="1400"/>
              <a:buChar char="●"/>
            </a:pPr>
            <a:r>
              <a:rPr lang="en-US" dirty="0"/>
              <a:t>Instagram – Outreach/Publicity</a:t>
            </a:r>
            <a:endParaRPr dirty="0"/>
          </a:p>
          <a:p>
            <a:pPr marL="457200" lvl="0" indent="-317500" algn="l" rtl="0">
              <a:spcBef>
                <a:spcPts val="1000"/>
              </a:spcBef>
              <a:spcAft>
                <a:spcPts val="0"/>
              </a:spcAft>
              <a:buSzPts val="1400"/>
              <a:buChar char="●"/>
            </a:pPr>
            <a:r>
              <a:rPr lang="en-US" dirty="0"/>
              <a:t>Adobe Audition + Premiere Pro - Editing</a:t>
            </a:r>
            <a:endParaRPr dirty="0"/>
          </a:p>
          <a:p>
            <a:pPr marL="457200" lvl="0" indent="-317500" algn="l" rtl="0">
              <a:spcBef>
                <a:spcPts val="1000"/>
              </a:spcBef>
              <a:spcAft>
                <a:spcPts val="1000"/>
              </a:spcAft>
              <a:buSzPts val="1400"/>
              <a:buChar char="●"/>
            </a:pPr>
            <a:r>
              <a:rPr lang="en" dirty="0"/>
              <a:t>Zoom – Meetings</a:t>
            </a:r>
            <a:endParaRPr dirty="0"/>
          </a:p>
        </p:txBody>
      </p:sp>
      <p:sp>
        <p:nvSpPr>
          <p:cNvPr id="361" name="Google Shape;361;p40"/>
          <p:cNvSpPr txBox="1">
            <a:spLocks noGrp="1"/>
          </p:cNvSpPr>
          <p:nvPr>
            <p:ph type="ctrTitle"/>
          </p:nvPr>
        </p:nvSpPr>
        <p:spPr>
          <a:xfrm>
            <a:off x="759058" y="431150"/>
            <a:ext cx="2865300" cy="1006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MATERIALS</a:t>
            </a:r>
            <a:endParaRPr dirty="0"/>
          </a:p>
        </p:txBody>
      </p:sp>
      <p:sp>
        <p:nvSpPr>
          <p:cNvPr id="363" name="Google Shape;363;p40"/>
          <p:cNvSpPr/>
          <p:nvPr/>
        </p:nvSpPr>
        <p:spPr>
          <a:xfrm>
            <a:off x="7671525" y="2964250"/>
            <a:ext cx="2522100" cy="2522100"/>
          </a:xfrm>
          <a:prstGeom prst="ellipse">
            <a:avLst/>
          </a:prstGeom>
          <a:solidFill>
            <a:srgbClr val="6CC3DA">
              <a:alpha val="183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40"/>
          <p:cNvSpPr/>
          <p:nvPr/>
        </p:nvSpPr>
        <p:spPr>
          <a:xfrm>
            <a:off x="7319100" y="2347700"/>
            <a:ext cx="4093500" cy="40935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40"/>
          <p:cNvSpPr/>
          <p:nvPr/>
        </p:nvSpPr>
        <p:spPr>
          <a:xfrm>
            <a:off x="7216400" y="-817450"/>
            <a:ext cx="2254800" cy="22548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6" name="Picture 2" descr="Introducing the brand-new Anchor: a better-looking way to say it all">
            <a:extLst>
              <a:ext uri="{FF2B5EF4-FFF2-40B4-BE49-F238E27FC236}">
                <a16:creationId xmlns:a16="http://schemas.microsoft.com/office/drawing/2014/main" id="{93392B8E-8AC4-3E4A-BD4A-8CF0A60C45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8750" y="243202"/>
            <a:ext cx="2049158" cy="1152652"/>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1B3BDA87-44DF-464B-A4B9-7E849128638A}"/>
              </a:ext>
            </a:extLst>
          </p:cNvPr>
          <p:cNvPicPr>
            <a:picLocks noChangeAspect="1"/>
          </p:cNvPicPr>
          <p:nvPr/>
        </p:nvPicPr>
        <p:blipFill>
          <a:blip r:embed="rId4"/>
          <a:stretch>
            <a:fillRect/>
          </a:stretch>
        </p:blipFill>
        <p:spPr>
          <a:xfrm>
            <a:off x="7165951" y="968541"/>
            <a:ext cx="1657333" cy="2758318"/>
          </a:xfrm>
          <a:prstGeom prst="rect">
            <a:avLst/>
          </a:prstGeom>
          <a:ln>
            <a:noFill/>
          </a:ln>
          <a:effectLst>
            <a:outerShdw blurRad="63500" sx="102000" sy="102000" algn="ctr" rotWithShape="0">
              <a:prstClr val="black">
                <a:alpha val="40000"/>
              </a:prstClr>
            </a:outerShdw>
          </a:effectLst>
        </p:spPr>
      </p:pic>
      <p:pic>
        <p:nvPicPr>
          <p:cNvPr id="4" name="Picture 3">
            <a:extLst>
              <a:ext uri="{FF2B5EF4-FFF2-40B4-BE49-F238E27FC236}">
                <a16:creationId xmlns:a16="http://schemas.microsoft.com/office/drawing/2014/main" id="{5E232295-B652-004D-9BCE-18B3450D76A0}"/>
              </a:ext>
            </a:extLst>
          </p:cNvPr>
          <p:cNvPicPr>
            <a:picLocks noChangeAspect="1"/>
          </p:cNvPicPr>
          <p:nvPr/>
        </p:nvPicPr>
        <p:blipFill>
          <a:blip r:embed="rId5"/>
          <a:stretch>
            <a:fillRect/>
          </a:stretch>
        </p:blipFill>
        <p:spPr>
          <a:xfrm>
            <a:off x="3613072" y="3178474"/>
            <a:ext cx="2756859" cy="1605667"/>
          </a:xfrm>
          <a:prstGeom prst="rect">
            <a:avLst/>
          </a:prstGeom>
          <a:ln>
            <a:noFill/>
          </a:ln>
          <a:effectLst>
            <a:outerShdw blurRad="63500" sx="102000" sy="102000" algn="ctr" rotWithShape="0">
              <a:prstClr val="black">
                <a:alpha val="40000"/>
              </a:prstClr>
            </a:outerShdw>
          </a:effectLst>
        </p:spPr>
      </p:pic>
      <p:pic>
        <p:nvPicPr>
          <p:cNvPr id="1036" name="Picture 12" descr="adobe-creative-cloud-logo - Hightail Blog">
            <a:extLst>
              <a:ext uri="{FF2B5EF4-FFF2-40B4-BE49-F238E27FC236}">
                <a16:creationId xmlns:a16="http://schemas.microsoft.com/office/drawing/2014/main" id="{A3F0DD11-AD4B-FE44-96D4-0778C985E3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95975" y="0"/>
            <a:ext cx="2675225" cy="778416"/>
          </a:xfrm>
          <a:prstGeom prst="rect">
            <a:avLst/>
          </a:prstGeom>
          <a:noFill/>
          <a:extLst>
            <a:ext uri="{909E8E84-426E-40DD-AFC4-6F175D3DCCD1}">
              <a14:hiddenFill xmlns:a14="http://schemas.microsoft.com/office/drawing/2010/main">
                <a:solidFill>
                  <a:srgbClr val="FFFFFF"/>
                </a:solidFill>
              </a14:hiddenFill>
            </a:ext>
          </a:extLst>
        </p:spPr>
      </p:pic>
      <p:sp>
        <p:nvSpPr>
          <p:cNvPr id="21" name="Google Shape;359;p40">
            <a:extLst>
              <a:ext uri="{FF2B5EF4-FFF2-40B4-BE49-F238E27FC236}">
                <a16:creationId xmlns:a16="http://schemas.microsoft.com/office/drawing/2014/main" id="{60134B55-D2E4-3041-8576-809535D8BDDF}"/>
              </a:ext>
            </a:extLst>
          </p:cNvPr>
          <p:cNvSpPr txBox="1">
            <a:spLocks/>
          </p:cNvSpPr>
          <p:nvPr/>
        </p:nvSpPr>
        <p:spPr>
          <a:xfrm>
            <a:off x="642573" y="3167858"/>
            <a:ext cx="3532800" cy="463800"/>
          </a:xfrm>
          <a:prstGeom prst="rect">
            <a:avLst/>
          </a:prstGeom>
          <a:noFill/>
          <a:ln>
            <a:noFill/>
          </a:ln>
        </p:spPr>
        <p:txBody>
          <a:bodyPr spcFirstLastPara="1" wrap="square" lIns="91425" tIns="91425" rIns="91425" bIns="91425" anchor="b"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chemeClr val="lt1"/>
              </a:buClr>
              <a:buSzPts val="2100"/>
              <a:buFont typeface="Barlow Condensed"/>
              <a:buNone/>
              <a:defRPr sz="2100" b="1" i="0" u="none" strike="noStrike" cap="none">
                <a:solidFill>
                  <a:schemeClr val="lt1"/>
                </a:solidFill>
                <a:latin typeface="Barlow Condensed"/>
                <a:ea typeface="Barlow Condensed"/>
                <a:cs typeface="Barlow Condensed"/>
                <a:sym typeface="Barlow Condensed"/>
              </a:defRPr>
            </a:lvl1pPr>
            <a:lvl2pPr marL="914400" marR="0" lvl="1"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2pPr>
            <a:lvl3pPr marL="1371600" marR="0" lvl="2"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3pPr>
            <a:lvl4pPr marL="1828800" marR="0" lvl="3"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4pPr>
            <a:lvl5pPr marL="2286000" marR="0" lvl="4"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5pPr>
            <a:lvl6pPr marL="2743200" marR="0" lvl="5"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6pPr>
            <a:lvl7pPr marL="3200400" marR="0" lvl="6"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7pPr>
            <a:lvl8pPr marL="3657600" marR="0" lvl="7"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8pPr>
            <a:lvl9pPr marL="4114800" marR="0" lvl="8" indent="-317500" algn="ctr" rtl="0">
              <a:lnSpc>
                <a:spcPct val="100000"/>
              </a:lnSpc>
              <a:spcBef>
                <a:spcPts val="0"/>
              </a:spcBef>
              <a:spcAft>
                <a:spcPts val="0"/>
              </a:spcAft>
              <a:buClr>
                <a:schemeClr val="lt1"/>
              </a:buClr>
              <a:buSzPts val="2100"/>
              <a:buFont typeface="Libre Franklin"/>
              <a:buNone/>
              <a:defRPr sz="2100" b="0" i="0" u="none" strike="noStrike" cap="none">
                <a:solidFill>
                  <a:schemeClr val="lt1"/>
                </a:solidFill>
                <a:latin typeface="Libre Franklin"/>
                <a:ea typeface="Libre Franklin"/>
                <a:cs typeface="Libre Franklin"/>
                <a:sym typeface="Libre Franklin"/>
              </a:defRPr>
            </a:lvl9pPr>
          </a:lstStyle>
          <a:p>
            <a:pPr marL="0" indent="0"/>
            <a:r>
              <a:rPr lang="en-US" dirty="0"/>
              <a:t>HARDWARE</a:t>
            </a:r>
          </a:p>
        </p:txBody>
      </p:sp>
      <p:sp>
        <p:nvSpPr>
          <p:cNvPr id="22" name="Google Shape;360;p40">
            <a:extLst>
              <a:ext uri="{FF2B5EF4-FFF2-40B4-BE49-F238E27FC236}">
                <a16:creationId xmlns:a16="http://schemas.microsoft.com/office/drawing/2014/main" id="{E67DE13B-2386-2F47-9E37-AE7EAC46EDB0}"/>
              </a:ext>
            </a:extLst>
          </p:cNvPr>
          <p:cNvSpPr txBox="1">
            <a:spLocks/>
          </p:cNvSpPr>
          <p:nvPr/>
        </p:nvSpPr>
        <p:spPr>
          <a:xfrm>
            <a:off x="619700" y="3488745"/>
            <a:ext cx="3532800" cy="23040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1pPr>
            <a:lvl2pPr marL="914400" marR="0" lvl="1"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2pPr>
            <a:lvl3pPr marL="1371600" marR="0" lvl="2"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3pPr>
            <a:lvl4pPr marL="1828800" marR="0" lvl="3"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4pPr>
            <a:lvl5pPr marL="2286000" marR="0" lvl="4"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5pPr>
            <a:lvl6pPr marL="2743200" marR="0" lvl="5"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6pPr>
            <a:lvl7pPr marL="3200400" marR="0" lvl="6"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7pPr>
            <a:lvl8pPr marL="3657600" marR="0" lvl="7" indent="-317500" algn="l" rtl="0">
              <a:lnSpc>
                <a:spcPct val="100000"/>
              </a:lnSpc>
              <a:spcBef>
                <a:spcPts val="1600"/>
              </a:spcBef>
              <a:spcAft>
                <a:spcPts val="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8pPr>
            <a:lvl9pPr marL="4114800" marR="0" lvl="8" indent="-317500" algn="l" rtl="0">
              <a:lnSpc>
                <a:spcPct val="100000"/>
              </a:lnSpc>
              <a:spcBef>
                <a:spcPts val="1600"/>
              </a:spcBef>
              <a:spcAft>
                <a:spcPts val="1600"/>
              </a:spcAft>
              <a:buClr>
                <a:schemeClr val="lt1"/>
              </a:buClr>
              <a:buSzPts val="1400"/>
              <a:buFont typeface="Libre Franklin"/>
              <a:buChar char="■"/>
              <a:defRPr sz="1400" b="0" i="0" u="none" strike="noStrike" cap="none">
                <a:solidFill>
                  <a:schemeClr val="lt1"/>
                </a:solidFill>
                <a:latin typeface="Libre Franklin"/>
                <a:ea typeface="Libre Franklin"/>
                <a:cs typeface="Libre Franklin"/>
                <a:sym typeface="Libre Franklin"/>
              </a:defRPr>
            </a:lvl9pPr>
          </a:lstStyle>
          <a:p>
            <a:r>
              <a:rPr lang="en-US" dirty="0"/>
              <a:t>Microphone</a:t>
            </a:r>
          </a:p>
          <a:p>
            <a:r>
              <a:rPr lang="en-US" dirty="0"/>
              <a:t>Laptop</a:t>
            </a:r>
          </a:p>
          <a:p>
            <a:r>
              <a:rPr lang="en-US" dirty="0"/>
              <a:t>Camera</a:t>
            </a:r>
            <a:br>
              <a:rPr lang="en-US" dirty="0"/>
            </a:br>
            <a:endParaRPr lang="en-US" dirty="0"/>
          </a:p>
        </p:txBody>
      </p:sp>
      <p:grpSp>
        <p:nvGrpSpPr>
          <p:cNvPr id="23" name="Google Shape;13481;p72">
            <a:extLst>
              <a:ext uri="{FF2B5EF4-FFF2-40B4-BE49-F238E27FC236}">
                <a16:creationId xmlns:a16="http://schemas.microsoft.com/office/drawing/2014/main" id="{F7E1436D-6627-6E47-ABA9-01E4C70A5082}"/>
              </a:ext>
            </a:extLst>
          </p:cNvPr>
          <p:cNvGrpSpPr/>
          <p:nvPr/>
        </p:nvGrpSpPr>
        <p:grpSpPr>
          <a:xfrm>
            <a:off x="8309331" y="3813693"/>
            <a:ext cx="668482" cy="798358"/>
            <a:chOff x="1635875" y="237775"/>
            <a:chExt cx="4370250" cy="5219325"/>
          </a:xfrm>
          <a:solidFill>
            <a:schemeClr val="accent6"/>
          </a:solidFill>
        </p:grpSpPr>
        <p:sp>
          <p:nvSpPr>
            <p:cNvPr id="24" name="Google Shape;13482;p72">
              <a:extLst>
                <a:ext uri="{FF2B5EF4-FFF2-40B4-BE49-F238E27FC236}">
                  <a16:creationId xmlns:a16="http://schemas.microsoft.com/office/drawing/2014/main" id="{19230BBA-11C0-6443-A83D-41A4255E4DF4}"/>
                </a:ext>
              </a:extLst>
            </p:cNvPr>
            <p:cNvSpPr/>
            <p:nvPr/>
          </p:nvSpPr>
          <p:spPr>
            <a:xfrm>
              <a:off x="3572675" y="2020200"/>
              <a:ext cx="583925" cy="556900"/>
            </a:xfrm>
            <a:custGeom>
              <a:avLst/>
              <a:gdLst/>
              <a:ahLst/>
              <a:cxnLst/>
              <a:rect l="l" t="t" r="r" b="b"/>
              <a:pathLst>
                <a:path w="23357" h="22276" extrusionOk="0">
                  <a:moveTo>
                    <a:pt x="11172" y="6159"/>
                  </a:moveTo>
                  <a:cubicBezTo>
                    <a:pt x="12402" y="6159"/>
                    <a:pt x="13657" y="6612"/>
                    <a:pt x="14680" y="7624"/>
                  </a:cubicBezTo>
                  <a:cubicBezTo>
                    <a:pt x="16604" y="9582"/>
                    <a:pt x="16604" y="12746"/>
                    <a:pt x="14680" y="14670"/>
                  </a:cubicBezTo>
                  <a:lnTo>
                    <a:pt x="14680" y="14703"/>
                  </a:lnTo>
                  <a:cubicBezTo>
                    <a:pt x="13658" y="15714"/>
                    <a:pt x="12405" y="16167"/>
                    <a:pt x="11177" y="16167"/>
                  </a:cubicBezTo>
                  <a:cubicBezTo>
                    <a:pt x="8601" y="16167"/>
                    <a:pt x="6133" y="14173"/>
                    <a:pt x="6133" y="11147"/>
                  </a:cubicBezTo>
                  <a:cubicBezTo>
                    <a:pt x="6133" y="8145"/>
                    <a:pt x="8598" y="6159"/>
                    <a:pt x="11172" y="6159"/>
                  </a:cubicBezTo>
                  <a:close/>
                  <a:moveTo>
                    <a:pt x="11218" y="1"/>
                  </a:moveTo>
                  <a:cubicBezTo>
                    <a:pt x="5493" y="1"/>
                    <a:pt x="1" y="4440"/>
                    <a:pt x="1" y="11147"/>
                  </a:cubicBezTo>
                  <a:cubicBezTo>
                    <a:pt x="1" y="15649"/>
                    <a:pt x="2708" y="19694"/>
                    <a:pt x="6883" y="21423"/>
                  </a:cubicBezTo>
                  <a:cubicBezTo>
                    <a:pt x="8258" y="21996"/>
                    <a:pt x="9705" y="22276"/>
                    <a:pt x="11142" y="22276"/>
                  </a:cubicBezTo>
                  <a:cubicBezTo>
                    <a:pt x="14033" y="22276"/>
                    <a:pt x="16882" y="21145"/>
                    <a:pt x="19018" y="19009"/>
                  </a:cubicBezTo>
                  <a:cubicBezTo>
                    <a:pt x="23356" y="14670"/>
                    <a:pt x="23356" y="7624"/>
                    <a:pt x="19018" y="3286"/>
                  </a:cubicBezTo>
                  <a:cubicBezTo>
                    <a:pt x="16749" y="1017"/>
                    <a:pt x="13957" y="1"/>
                    <a:pt x="1121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3483;p72">
              <a:extLst>
                <a:ext uri="{FF2B5EF4-FFF2-40B4-BE49-F238E27FC236}">
                  <a16:creationId xmlns:a16="http://schemas.microsoft.com/office/drawing/2014/main" id="{007CEAB0-998B-6C4C-A48C-22E68BBC9953}"/>
                </a:ext>
              </a:extLst>
            </p:cNvPr>
            <p:cNvSpPr/>
            <p:nvPr/>
          </p:nvSpPr>
          <p:spPr>
            <a:xfrm>
              <a:off x="1635875" y="237775"/>
              <a:ext cx="4370250" cy="5219325"/>
            </a:xfrm>
            <a:custGeom>
              <a:avLst/>
              <a:gdLst/>
              <a:ahLst/>
              <a:cxnLst/>
              <a:rect l="l" t="t" r="r" b="b"/>
              <a:pathLst>
                <a:path w="174810" h="208773" extrusionOk="0">
                  <a:moveTo>
                    <a:pt x="18855" y="146249"/>
                  </a:moveTo>
                  <a:lnTo>
                    <a:pt x="24792" y="152218"/>
                  </a:lnTo>
                  <a:lnTo>
                    <a:pt x="14875" y="160863"/>
                  </a:lnTo>
                  <a:lnTo>
                    <a:pt x="10178" y="156198"/>
                  </a:lnTo>
                  <a:lnTo>
                    <a:pt x="18855" y="146249"/>
                  </a:lnTo>
                  <a:close/>
                  <a:moveTo>
                    <a:pt x="90749" y="190905"/>
                  </a:moveTo>
                  <a:lnTo>
                    <a:pt x="95479" y="195603"/>
                  </a:lnTo>
                  <a:lnTo>
                    <a:pt x="88531" y="200855"/>
                  </a:lnTo>
                  <a:lnTo>
                    <a:pt x="85530" y="197853"/>
                  </a:lnTo>
                  <a:lnTo>
                    <a:pt x="90749" y="190905"/>
                  </a:lnTo>
                  <a:close/>
                  <a:moveTo>
                    <a:pt x="132129" y="0"/>
                  </a:moveTo>
                  <a:cubicBezTo>
                    <a:pt x="124550" y="0"/>
                    <a:pt x="116929" y="2213"/>
                    <a:pt x="110288" y="6734"/>
                  </a:cubicBezTo>
                  <a:cubicBezTo>
                    <a:pt x="108853" y="7712"/>
                    <a:pt x="108494" y="9637"/>
                    <a:pt x="109473" y="11040"/>
                  </a:cubicBezTo>
                  <a:cubicBezTo>
                    <a:pt x="110062" y="11914"/>
                    <a:pt x="111032" y="12383"/>
                    <a:pt x="112019" y="12383"/>
                  </a:cubicBezTo>
                  <a:cubicBezTo>
                    <a:pt x="112615" y="12383"/>
                    <a:pt x="113217" y="12211"/>
                    <a:pt x="113746" y="11855"/>
                  </a:cubicBezTo>
                  <a:cubicBezTo>
                    <a:pt x="119348" y="8059"/>
                    <a:pt x="125738" y="6222"/>
                    <a:pt x="132075" y="6222"/>
                  </a:cubicBezTo>
                  <a:cubicBezTo>
                    <a:pt x="141530" y="6222"/>
                    <a:pt x="150867" y="10312"/>
                    <a:pt x="157293" y="18085"/>
                  </a:cubicBezTo>
                  <a:cubicBezTo>
                    <a:pt x="168058" y="31068"/>
                    <a:pt x="167177" y="50085"/>
                    <a:pt x="155303" y="62057"/>
                  </a:cubicBezTo>
                  <a:cubicBezTo>
                    <a:pt x="144310" y="73050"/>
                    <a:pt x="135373" y="78432"/>
                    <a:pt x="128001" y="78432"/>
                  </a:cubicBezTo>
                  <a:cubicBezTo>
                    <a:pt x="125293" y="78400"/>
                    <a:pt x="122651" y="77715"/>
                    <a:pt x="120302" y="76377"/>
                  </a:cubicBezTo>
                  <a:lnTo>
                    <a:pt x="120204" y="76344"/>
                  </a:lnTo>
                  <a:cubicBezTo>
                    <a:pt x="116029" y="74028"/>
                    <a:pt x="112180" y="70147"/>
                    <a:pt x="108135" y="66069"/>
                  </a:cubicBezTo>
                  <a:lnTo>
                    <a:pt x="106569" y="64503"/>
                  </a:lnTo>
                  <a:lnTo>
                    <a:pt x="105036" y="62970"/>
                  </a:lnTo>
                  <a:cubicBezTo>
                    <a:pt x="100959" y="58925"/>
                    <a:pt x="97110" y="55109"/>
                    <a:pt x="94826" y="50803"/>
                  </a:cubicBezTo>
                  <a:cubicBezTo>
                    <a:pt x="94794" y="50705"/>
                    <a:pt x="94728" y="50640"/>
                    <a:pt x="94696" y="50575"/>
                  </a:cubicBezTo>
                  <a:cubicBezTo>
                    <a:pt x="91010" y="43333"/>
                    <a:pt x="91956" y="34819"/>
                    <a:pt x="103797" y="21315"/>
                  </a:cubicBezTo>
                  <a:cubicBezTo>
                    <a:pt x="104906" y="20010"/>
                    <a:pt x="104775" y="18085"/>
                    <a:pt x="103503" y="16976"/>
                  </a:cubicBezTo>
                  <a:cubicBezTo>
                    <a:pt x="102924" y="16471"/>
                    <a:pt x="102202" y="16223"/>
                    <a:pt x="101483" y="16223"/>
                  </a:cubicBezTo>
                  <a:cubicBezTo>
                    <a:pt x="100624" y="16223"/>
                    <a:pt x="99769" y="16577"/>
                    <a:pt x="99165" y="17270"/>
                  </a:cubicBezTo>
                  <a:cubicBezTo>
                    <a:pt x="88987" y="28915"/>
                    <a:pt x="85171" y="38538"/>
                    <a:pt x="87161" y="47639"/>
                  </a:cubicBezTo>
                  <a:cubicBezTo>
                    <a:pt x="87454" y="49042"/>
                    <a:pt x="87911" y="50412"/>
                    <a:pt x="88466" y="51749"/>
                  </a:cubicBezTo>
                  <a:lnTo>
                    <a:pt x="16898" y="134799"/>
                  </a:lnTo>
                  <a:cubicBezTo>
                    <a:pt x="15430" y="136496"/>
                    <a:pt x="14843" y="138779"/>
                    <a:pt x="15300" y="140964"/>
                  </a:cubicBezTo>
                  <a:lnTo>
                    <a:pt x="5350" y="152381"/>
                  </a:lnTo>
                  <a:cubicBezTo>
                    <a:pt x="3361" y="154665"/>
                    <a:pt x="3459" y="158122"/>
                    <a:pt x="5611" y="160275"/>
                  </a:cubicBezTo>
                  <a:lnTo>
                    <a:pt x="6166" y="160830"/>
                  </a:lnTo>
                  <a:cubicBezTo>
                    <a:pt x="1" y="169963"/>
                    <a:pt x="1143" y="182163"/>
                    <a:pt x="8939" y="189992"/>
                  </a:cubicBezTo>
                  <a:lnTo>
                    <a:pt x="10831" y="191884"/>
                  </a:lnTo>
                  <a:cubicBezTo>
                    <a:pt x="15332" y="196369"/>
                    <a:pt x="21220" y="198612"/>
                    <a:pt x="27104" y="198612"/>
                  </a:cubicBezTo>
                  <a:cubicBezTo>
                    <a:pt x="32988" y="198612"/>
                    <a:pt x="38867" y="196369"/>
                    <a:pt x="43352" y="191884"/>
                  </a:cubicBezTo>
                  <a:lnTo>
                    <a:pt x="76135" y="159101"/>
                  </a:lnTo>
                  <a:cubicBezTo>
                    <a:pt x="79368" y="155770"/>
                    <a:pt x="83668" y="154097"/>
                    <a:pt x="87964" y="154097"/>
                  </a:cubicBezTo>
                  <a:cubicBezTo>
                    <a:pt x="92165" y="154097"/>
                    <a:pt x="96363" y="155696"/>
                    <a:pt x="99556" y="158905"/>
                  </a:cubicBezTo>
                  <a:cubicBezTo>
                    <a:pt x="106048" y="165397"/>
                    <a:pt x="105982" y="175933"/>
                    <a:pt x="99393" y="182326"/>
                  </a:cubicBezTo>
                  <a:lnTo>
                    <a:pt x="95153" y="186600"/>
                  </a:lnTo>
                  <a:lnTo>
                    <a:pt x="94859" y="186306"/>
                  </a:lnTo>
                  <a:cubicBezTo>
                    <a:pt x="93710" y="185157"/>
                    <a:pt x="92220" y="184595"/>
                    <a:pt x="90735" y="184595"/>
                  </a:cubicBezTo>
                  <a:cubicBezTo>
                    <a:pt x="88974" y="184595"/>
                    <a:pt x="87220" y="185386"/>
                    <a:pt x="86052" y="186926"/>
                  </a:cubicBezTo>
                  <a:lnTo>
                    <a:pt x="80474" y="194363"/>
                  </a:lnTo>
                  <a:cubicBezTo>
                    <a:pt x="78908" y="196483"/>
                    <a:pt x="78908" y="199387"/>
                    <a:pt x="80539" y="201474"/>
                  </a:cubicBezTo>
                  <a:lnTo>
                    <a:pt x="78484" y="203529"/>
                  </a:lnTo>
                  <a:cubicBezTo>
                    <a:pt x="77277" y="204736"/>
                    <a:pt x="77277" y="206693"/>
                    <a:pt x="78484" y="207868"/>
                  </a:cubicBezTo>
                  <a:cubicBezTo>
                    <a:pt x="79087" y="208471"/>
                    <a:pt x="79878" y="208773"/>
                    <a:pt x="80665" y="208773"/>
                  </a:cubicBezTo>
                  <a:cubicBezTo>
                    <a:pt x="81452" y="208773"/>
                    <a:pt x="82235" y="208471"/>
                    <a:pt x="82822" y="207868"/>
                  </a:cubicBezTo>
                  <a:lnTo>
                    <a:pt x="84910" y="205813"/>
                  </a:lnTo>
                  <a:cubicBezTo>
                    <a:pt x="85958" y="206645"/>
                    <a:pt x="87236" y="207061"/>
                    <a:pt x="88518" y="207061"/>
                  </a:cubicBezTo>
                  <a:cubicBezTo>
                    <a:pt x="89748" y="207061"/>
                    <a:pt x="90983" y="206677"/>
                    <a:pt x="92021" y="205911"/>
                  </a:cubicBezTo>
                  <a:lnTo>
                    <a:pt x="99458" y="200300"/>
                  </a:lnTo>
                  <a:cubicBezTo>
                    <a:pt x="102264" y="198180"/>
                    <a:pt x="102557" y="194004"/>
                    <a:pt x="100046" y="191493"/>
                  </a:cubicBezTo>
                  <a:lnTo>
                    <a:pt x="99491" y="190938"/>
                  </a:lnTo>
                  <a:lnTo>
                    <a:pt x="103764" y="186697"/>
                  </a:lnTo>
                  <a:cubicBezTo>
                    <a:pt x="112408" y="177825"/>
                    <a:pt x="112311" y="163700"/>
                    <a:pt x="103568" y="154926"/>
                  </a:cubicBezTo>
                  <a:cubicBezTo>
                    <a:pt x="99169" y="150526"/>
                    <a:pt x="93397" y="148324"/>
                    <a:pt x="87623" y="148324"/>
                  </a:cubicBezTo>
                  <a:cubicBezTo>
                    <a:pt x="81923" y="148324"/>
                    <a:pt x="76220" y="150469"/>
                    <a:pt x="71829" y="154763"/>
                  </a:cubicBezTo>
                  <a:lnTo>
                    <a:pt x="39014" y="187546"/>
                  </a:lnTo>
                  <a:cubicBezTo>
                    <a:pt x="35719" y="190824"/>
                    <a:pt x="31414" y="192463"/>
                    <a:pt x="27108" y="192463"/>
                  </a:cubicBezTo>
                  <a:cubicBezTo>
                    <a:pt x="22802" y="192463"/>
                    <a:pt x="18496" y="190824"/>
                    <a:pt x="15202" y="187546"/>
                  </a:cubicBezTo>
                  <a:lnTo>
                    <a:pt x="13277" y="185654"/>
                  </a:lnTo>
                  <a:cubicBezTo>
                    <a:pt x="7895" y="180239"/>
                    <a:pt x="6818" y="171888"/>
                    <a:pt x="10635" y="165299"/>
                  </a:cubicBezTo>
                  <a:lnTo>
                    <a:pt x="10635" y="165299"/>
                  </a:lnTo>
                  <a:lnTo>
                    <a:pt x="10765" y="165429"/>
                  </a:lnTo>
                  <a:cubicBezTo>
                    <a:pt x="11888" y="166552"/>
                    <a:pt x="13367" y="167116"/>
                    <a:pt x="14848" y="167116"/>
                  </a:cubicBezTo>
                  <a:cubicBezTo>
                    <a:pt x="16206" y="167116"/>
                    <a:pt x="17567" y="166642"/>
                    <a:pt x="18659" y="165690"/>
                  </a:cubicBezTo>
                  <a:lnTo>
                    <a:pt x="30076" y="155741"/>
                  </a:lnTo>
                  <a:cubicBezTo>
                    <a:pt x="30533" y="155839"/>
                    <a:pt x="31022" y="155872"/>
                    <a:pt x="31512" y="155904"/>
                  </a:cubicBezTo>
                  <a:cubicBezTo>
                    <a:pt x="33240" y="155904"/>
                    <a:pt x="34937" y="155285"/>
                    <a:pt x="36241" y="154143"/>
                  </a:cubicBezTo>
                  <a:lnTo>
                    <a:pt x="51018" y="141421"/>
                  </a:lnTo>
                  <a:cubicBezTo>
                    <a:pt x="52290" y="140312"/>
                    <a:pt x="52453" y="138387"/>
                    <a:pt x="51344" y="137083"/>
                  </a:cubicBezTo>
                  <a:cubicBezTo>
                    <a:pt x="50733" y="136381"/>
                    <a:pt x="49864" y="136017"/>
                    <a:pt x="48994" y="136017"/>
                  </a:cubicBezTo>
                  <a:cubicBezTo>
                    <a:pt x="48286" y="136017"/>
                    <a:pt x="47577" y="136259"/>
                    <a:pt x="47006" y="136756"/>
                  </a:cubicBezTo>
                  <a:lnTo>
                    <a:pt x="32229" y="149478"/>
                  </a:lnTo>
                  <a:cubicBezTo>
                    <a:pt x="32023" y="149665"/>
                    <a:pt x="31764" y="149756"/>
                    <a:pt x="31500" y="149756"/>
                  </a:cubicBezTo>
                  <a:cubicBezTo>
                    <a:pt x="31304" y="149756"/>
                    <a:pt x="31105" y="149706"/>
                    <a:pt x="30924" y="149609"/>
                  </a:cubicBezTo>
                  <a:lnTo>
                    <a:pt x="30859" y="149543"/>
                  </a:lnTo>
                  <a:cubicBezTo>
                    <a:pt x="30794" y="149511"/>
                    <a:pt x="30761" y="149478"/>
                    <a:pt x="30729" y="149446"/>
                  </a:cubicBezTo>
                  <a:lnTo>
                    <a:pt x="21628" y="140345"/>
                  </a:lnTo>
                  <a:cubicBezTo>
                    <a:pt x="21562" y="140279"/>
                    <a:pt x="21497" y="140182"/>
                    <a:pt x="21465" y="140116"/>
                  </a:cubicBezTo>
                  <a:cubicBezTo>
                    <a:pt x="21204" y="139692"/>
                    <a:pt x="21236" y="139170"/>
                    <a:pt x="21562" y="138812"/>
                  </a:cubicBezTo>
                  <a:lnTo>
                    <a:pt x="91727" y="57392"/>
                  </a:lnTo>
                  <a:cubicBezTo>
                    <a:pt x="94304" y="60948"/>
                    <a:pt x="97534" y="64177"/>
                    <a:pt x="100698" y="67341"/>
                  </a:cubicBezTo>
                  <a:lnTo>
                    <a:pt x="102198" y="68842"/>
                  </a:lnTo>
                  <a:lnTo>
                    <a:pt x="103764" y="70408"/>
                  </a:lnTo>
                  <a:lnTo>
                    <a:pt x="104906" y="71549"/>
                  </a:lnTo>
                  <a:lnTo>
                    <a:pt x="105004" y="71647"/>
                  </a:lnTo>
                  <a:lnTo>
                    <a:pt x="105950" y="72593"/>
                  </a:lnTo>
                  <a:lnTo>
                    <a:pt x="106374" y="72985"/>
                  </a:lnTo>
                  <a:lnTo>
                    <a:pt x="107091" y="73702"/>
                  </a:lnTo>
                  <a:cubicBezTo>
                    <a:pt x="109146" y="75725"/>
                    <a:pt x="111299" y="77617"/>
                    <a:pt x="113615" y="79378"/>
                  </a:cubicBezTo>
                  <a:lnTo>
                    <a:pt x="57901" y="127362"/>
                  </a:lnTo>
                  <a:cubicBezTo>
                    <a:pt x="56629" y="128471"/>
                    <a:pt x="56466" y="130428"/>
                    <a:pt x="57575" y="131700"/>
                  </a:cubicBezTo>
                  <a:cubicBezTo>
                    <a:pt x="58182" y="132414"/>
                    <a:pt x="59033" y="132777"/>
                    <a:pt x="59893" y="132777"/>
                  </a:cubicBezTo>
                  <a:cubicBezTo>
                    <a:pt x="60604" y="132777"/>
                    <a:pt x="61322" y="132529"/>
                    <a:pt x="61913" y="132027"/>
                  </a:cubicBezTo>
                  <a:lnTo>
                    <a:pt x="119193" y="82640"/>
                  </a:lnTo>
                  <a:cubicBezTo>
                    <a:pt x="121966" y="83912"/>
                    <a:pt x="124934" y="84565"/>
                    <a:pt x="127968" y="84565"/>
                  </a:cubicBezTo>
                  <a:lnTo>
                    <a:pt x="128001" y="84565"/>
                  </a:lnTo>
                  <a:cubicBezTo>
                    <a:pt x="137199" y="84565"/>
                    <a:pt x="147246" y="78791"/>
                    <a:pt x="159642" y="66395"/>
                  </a:cubicBezTo>
                  <a:cubicBezTo>
                    <a:pt x="174810" y="51195"/>
                    <a:pt x="174810" y="26599"/>
                    <a:pt x="159642" y="11398"/>
                  </a:cubicBezTo>
                  <a:cubicBezTo>
                    <a:pt x="152117" y="3874"/>
                    <a:pt x="142159" y="0"/>
                    <a:pt x="13212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322853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50"/>
          <p:cNvSpPr txBox="1">
            <a:spLocks noGrp="1"/>
          </p:cNvSpPr>
          <p:nvPr>
            <p:ph type="title"/>
          </p:nvPr>
        </p:nvSpPr>
        <p:spPr>
          <a:xfrm>
            <a:off x="2667750" y="1376825"/>
            <a:ext cx="3808500" cy="1787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8000" dirty="0"/>
              <a:t>RESULTS</a:t>
            </a:r>
            <a:endParaRPr sz="8000" dirty="0"/>
          </a:p>
        </p:txBody>
      </p:sp>
      <p:sp>
        <p:nvSpPr>
          <p:cNvPr id="573" name="Google Shape;573;p50"/>
          <p:cNvSpPr txBox="1">
            <a:spLocks noGrp="1"/>
          </p:cNvSpPr>
          <p:nvPr>
            <p:ph type="body" idx="1"/>
          </p:nvPr>
        </p:nvSpPr>
        <p:spPr>
          <a:xfrm>
            <a:off x="2354100" y="3077575"/>
            <a:ext cx="4435800" cy="6891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r>
              <a:rPr lang="en" dirty="0"/>
              <a:t>What did I learn?</a:t>
            </a:r>
            <a:endParaRPr dirty="0"/>
          </a:p>
        </p:txBody>
      </p:sp>
    </p:spTree>
    <p:extLst>
      <p:ext uri="{BB962C8B-B14F-4D97-AF65-F5344CB8AC3E}">
        <p14:creationId xmlns:p14="http://schemas.microsoft.com/office/powerpoint/2010/main" val="1775647479"/>
      </p:ext>
    </p:extLst>
  </p:cSld>
  <p:clrMapOvr>
    <a:masterClrMapping/>
  </p:clrMapOvr>
</p:sld>
</file>

<file path=ppt/theme/theme1.xml><?xml version="1.0" encoding="utf-8"?>
<a:theme xmlns:a="http://schemas.openxmlformats.org/drawingml/2006/main" name="Minimalist Breakthrough">
  <a:themeElements>
    <a:clrScheme name="Simple Light">
      <a:dk1>
        <a:srgbClr val="4E95FA"/>
      </a:dk1>
      <a:lt1>
        <a:srgbClr val="FFFFFF"/>
      </a:lt1>
      <a:dk2>
        <a:srgbClr val="6CC3DA"/>
      </a:dk2>
      <a:lt2>
        <a:srgbClr val="FFFFFF"/>
      </a:lt2>
      <a:accent1>
        <a:srgbClr val="4E95FA"/>
      </a:accent1>
      <a:accent2>
        <a:srgbClr val="6CC3DA"/>
      </a:accent2>
      <a:accent3>
        <a:srgbClr val="FFFFFF"/>
      </a:accent3>
      <a:accent4>
        <a:srgbClr val="4E95FA"/>
      </a:accent4>
      <a:accent5>
        <a:srgbClr val="6CC3DA"/>
      </a:accent5>
      <a:accent6>
        <a:srgbClr val="FFFFFF"/>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4241</TotalTime>
  <Words>2342</Words>
  <Application>Microsoft Macintosh PowerPoint</Application>
  <PresentationFormat>On-screen Show (16:9)</PresentationFormat>
  <Paragraphs>113</Paragraphs>
  <Slides>17</Slides>
  <Notes>17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Libre Franklin</vt:lpstr>
      <vt:lpstr>Corbel</vt:lpstr>
      <vt:lpstr>Barlow Condensed ExtraBold</vt:lpstr>
      <vt:lpstr>Arial</vt:lpstr>
      <vt:lpstr>Barlow Condensed</vt:lpstr>
      <vt:lpstr>Minimalist Breakthrough</vt:lpstr>
      <vt:lpstr>PowerPoint Presentation</vt:lpstr>
      <vt:lpstr>PowerPoint Presentation</vt:lpstr>
      <vt:lpstr>TABLE OF CONTENTS</vt:lpstr>
      <vt:lpstr>01</vt:lpstr>
      <vt:lpstr>THE PROJECT</vt:lpstr>
      <vt:lpstr>GOALS/IMPORTANCE</vt:lpstr>
      <vt:lpstr>METHODS</vt:lpstr>
      <vt:lpstr>MATERIALS</vt:lpstr>
      <vt:lpstr>RESULTS</vt:lpstr>
      <vt:lpstr>SOME OF THE GUESTS</vt:lpstr>
      <vt:lpstr>CHALLENGES</vt:lpstr>
      <vt:lpstr>MEDICAL STORIES</vt:lpstr>
      <vt:lpstr>NETWORKING</vt:lpstr>
      <vt:lpstr>REACH</vt:lpstr>
      <vt:lpstr>THE BIG PICTURE</vt:lpstr>
      <vt:lpstr>CONCLUSIONS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MEDSPECTIVES</dc:title>
  <cp:lastModifiedBy>Rajan, Arvind</cp:lastModifiedBy>
  <cp:revision>1</cp:revision>
  <dcterms:modified xsi:type="dcterms:W3CDTF">2021-04-02T14:44:01Z</dcterms:modified>
</cp:coreProperties>
</file>