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43891200" cy="32918400"/>
  <p:notesSz cx="6858000" cy="9144000"/>
  <p:defaultTextStyle>
    <a:defPPr>
      <a:defRPr lang="en-US"/>
    </a:defPPr>
    <a:lvl1pPr algn="l" rtl="0" eaLnBrk="0" fontAlgn="base" hangingPunct="0">
      <a:spcBef>
        <a:spcPct val="0"/>
      </a:spcBef>
      <a:spcAft>
        <a:spcPct val="0"/>
      </a:spcAft>
      <a:defRPr sz="99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sz="9900"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sz="9900"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sz="9900"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sz="9900" kern="1200">
        <a:solidFill>
          <a:schemeClr val="tx1"/>
        </a:solidFill>
        <a:latin typeface="Arial" panose="020B0604020202020204" pitchFamily="34" charset="0"/>
        <a:ea typeface="+mn-ea"/>
        <a:cs typeface="+mn-cs"/>
      </a:defRPr>
    </a:lvl5pPr>
    <a:lvl6pPr marL="2286000" algn="l" defTabSz="914400" rtl="0" eaLnBrk="1" latinLnBrk="0" hangingPunct="1">
      <a:defRPr sz="9900" kern="1200">
        <a:solidFill>
          <a:schemeClr val="tx1"/>
        </a:solidFill>
        <a:latin typeface="Arial" panose="020B0604020202020204" pitchFamily="34" charset="0"/>
        <a:ea typeface="+mn-ea"/>
        <a:cs typeface="+mn-cs"/>
      </a:defRPr>
    </a:lvl6pPr>
    <a:lvl7pPr marL="2743200" algn="l" defTabSz="914400" rtl="0" eaLnBrk="1" latinLnBrk="0" hangingPunct="1">
      <a:defRPr sz="9900" kern="1200">
        <a:solidFill>
          <a:schemeClr val="tx1"/>
        </a:solidFill>
        <a:latin typeface="Arial" panose="020B0604020202020204" pitchFamily="34" charset="0"/>
        <a:ea typeface="+mn-ea"/>
        <a:cs typeface="+mn-cs"/>
      </a:defRPr>
    </a:lvl7pPr>
    <a:lvl8pPr marL="3200400" algn="l" defTabSz="914400" rtl="0" eaLnBrk="1" latinLnBrk="0" hangingPunct="1">
      <a:defRPr sz="9900" kern="1200">
        <a:solidFill>
          <a:schemeClr val="tx1"/>
        </a:solidFill>
        <a:latin typeface="Arial" panose="020B0604020202020204" pitchFamily="34" charset="0"/>
        <a:ea typeface="+mn-ea"/>
        <a:cs typeface="+mn-cs"/>
      </a:defRPr>
    </a:lvl8pPr>
    <a:lvl9pPr marL="3657600" algn="l" defTabSz="914400" rtl="0" eaLnBrk="1" latinLnBrk="0" hangingPunct="1">
      <a:defRPr sz="9900"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10368">
          <p15:clr>
            <a:srgbClr val="A4A3A4"/>
          </p15:clr>
        </p15:guide>
        <p15:guide id="2" pos="13824">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CECF3F1-2697-E432-559D-7777DA84882A}" name="Roebuck, Nikki" initials="RN" userId="S::roebuckn23@ecu.edu::32528328-6c03-4ab9-9c5f-5ed81d02c81b"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82E"/>
    <a:srgbClr val="502D7F"/>
    <a:srgbClr val="333333"/>
    <a:srgbClr val="FFCC18"/>
    <a:srgbClr val="69028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701" autoAdjust="0"/>
    <p:restoredTop sz="94139" autoAdjust="0"/>
  </p:normalViewPr>
  <p:slideViewPr>
    <p:cSldViewPr>
      <p:cViewPr varScale="1">
        <p:scale>
          <a:sx n="22" d="100"/>
          <a:sy n="22" d="100"/>
        </p:scale>
        <p:origin x="584" y="336"/>
      </p:cViewPr>
      <p:guideLst>
        <p:guide orient="horz" pos="10368"/>
        <p:guide pos="13824"/>
      </p:guideLst>
    </p:cSldViewPr>
  </p:slideViewPr>
  <p:notesTextViewPr>
    <p:cViewPr>
      <p:scale>
        <a:sx n="3" d="2"/>
        <a:sy n="3" d="2"/>
      </p:scale>
      <p:origin x="0" y="0"/>
    </p:cViewPr>
  </p:notesTextViewPr>
  <p:gridSpacing cx="228600" cy="2286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7" Type="http://schemas.microsoft.com/office/2018/10/relationships/authors" Target="author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2475" y="10225769"/>
            <a:ext cx="37306250" cy="7056664"/>
          </a:xfrm>
        </p:spPr>
        <p:txBody>
          <a:bodyPr/>
          <a:lstStyle/>
          <a:p>
            <a:r>
              <a:rPr lang="en-US"/>
              <a:t>Click to edit Master title style</a:t>
            </a:r>
          </a:p>
        </p:txBody>
      </p:sp>
      <p:sp>
        <p:nvSpPr>
          <p:cNvPr id="3" name="Subtitle 2"/>
          <p:cNvSpPr>
            <a:spLocks noGrp="1"/>
          </p:cNvSpPr>
          <p:nvPr>
            <p:ph type="subTitle" idx="1"/>
          </p:nvPr>
        </p:nvSpPr>
        <p:spPr>
          <a:xfrm>
            <a:off x="6583363" y="18654033"/>
            <a:ext cx="30724475" cy="8411936"/>
          </a:xfrm>
        </p:spPr>
        <p:txBody>
          <a:bodyPr/>
          <a:lstStyle>
            <a:lvl1pPr marL="0" indent="0" algn="ctr">
              <a:buNone/>
              <a:defRPr/>
            </a:lvl1pPr>
            <a:lvl2pPr marL="391866" indent="0" algn="ctr">
              <a:buNone/>
              <a:defRPr/>
            </a:lvl2pPr>
            <a:lvl3pPr marL="783732" indent="0" algn="ctr">
              <a:buNone/>
              <a:defRPr/>
            </a:lvl3pPr>
            <a:lvl4pPr marL="1175598" indent="0" algn="ctr">
              <a:buNone/>
              <a:defRPr/>
            </a:lvl4pPr>
            <a:lvl5pPr marL="1567464" indent="0" algn="ctr">
              <a:buNone/>
              <a:defRPr/>
            </a:lvl5pPr>
            <a:lvl6pPr marL="1959331" indent="0" algn="ctr">
              <a:buNone/>
              <a:defRPr/>
            </a:lvl6pPr>
            <a:lvl7pPr marL="2351197" indent="0" algn="ctr">
              <a:buNone/>
              <a:defRPr/>
            </a:lvl7pPr>
            <a:lvl8pPr marL="2743063" indent="0" algn="ctr">
              <a:buNone/>
              <a:defRPr/>
            </a:lvl8pPr>
            <a:lvl9pPr marL="3134929"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6D19969-28E2-44A5-A853-9ED619419002}" type="slidenum">
              <a:rPr lang="en-US" altLang="en-US"/>
              <a:pPr>
                <a:defRPr/>
              </a:pPr>
              <a:t>‹#›</a:t>
            </a:fld>
            <a:endParaRPr lang="en-US" altLang="en-US"/>
          </a:p>
        </p:txBody>
      </p:sp>
    </p:spTree>
    <p:extLst>
      <p:ext uri="{BB962C8B-B14F-4D97-AF65-F5344CB8AC3E}">
        <p14:creationId xmlns:p14="http://schemas.microsoft.com/office/powerpoint/2010/main" val="23601172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72B0F42-4D17-46DA-BD1B-2429061E8743}" type="slidenum">
              <a:rPr lang="en-US" altLang="en-US"/>
              <a:pPr>
                <a:defRPr/>
              </a:pPr>
              <a:t>‹#›</a:t>
            </a:fld>
            <a:endParaRPr lang="en-US" altLang="en-US"/>
          </a:p>
        </p:txBody>
      </p:sp>
    </p:spTree>
    <p:extLst>
      <p:ext uri="{BB962C8B-B14F-4D97-AF65-F5344CB8AC3E}">
        <p14:creationId xmlns:p14="http://schemas.microsoft.com/office/powerpoint/2010/main" val="8670307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821438" y="1317172"/>
            <a:ext cx="9874250" cy="2808786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195514" y="1317172"/>
            <a:ext cx="29473525" cy="2808786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A6A5B34-6F48-4D25-A9CD-F4ECFCE5AA35}" type="slidenum">
              <a:rPr lang="en-US" altLang="en-US"/>
              <a:pPr>
                <a:defRPr/>
              </a:pPr>
              <a:t>‹#›</a:t>
            </a:fld>
            <a:endParaRPr lang="en-US" altLang="en-US"/>
          </a:p>
        </p:txBody>
      </p:sp>
    </p:spTree>
    <p:extLst>
      <p:ext uri="{BB962C8B-B14F-4D97-AF65-F5344CB8AC3E}">
        <p14:creationId xmlns:p14="http://schemas.microsoft.com/office/powerpoint/2010/main" val="41666035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7279C9B-77CE-48B4-B28A-FD5EF277587D}" type="slidenum">
              <a:rPr lang="en-US" altLang="en-US"/>
              <a:pPr>
                <a:defRPr/>
              </a:pPr>
              <a:t>‹#›</a:t>
            </a:fld>
            <a:endParaRPr lang="en-US" altLang="en-US"/>
          </a:p>
        </p:txBody>
      </p:sp>
    </p:spTree>
    <p:extLst>
      <p:ext uri="{BB962C8B-B14F-4D97-AF65-F5344CB8AC3E}">
        <p14:creationId xmlns:p14="http://schemas.microsoft.com/office/powerpoint/2010/main" val="13760633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0" y="21153665"/>
            <a:ext cx="37307838" cy="6536871"/>
          </a:xfrm>
        </p:spPr>
        <p:txBody>
          <a:bodyPr anchor="t"/>
          <a:lstStyle>
            <a:lvl1pPr algn="l">
              <a:defRPr sz="3428" b="1" cap="all"/>
            </a:lvl1pPr>
          </a:lstStyle>
          <a:p>
            <a:r>
              <a:rPr lang="en-US"/>
              <a:t>Click to edit Master title style</a:t>
            </a:r>
          </a:p>
        </p:txBody>
      </p:sp>
      <p:sp>
        <p:nvSpPr>
          <p:cNvPr id="3" name="Text Placeholder 2"/>
          <p:cNvSpPr>
            <a:spLocks noGrp="1"/>
          </p:cNvSpPr>
          <p:nvPr>
            <p:ph type="body" idx="1"/>
          </p:nvPr>
        </p:nvSpPr>
        <p:spPr>
          <a:xfrm>
            <a:off x="3467100" y="13952764"/>
            <a:ext cx="37307838" cy="7200900"/>
          </a:xfrm>
        </p:spPr>
        <p:txBody>
          <a:bodyPr anchor="b"/>
          <a:lstStyle>
            <a:lvl1pPr marL="0" indent="0">
              <a:buNone/>
              <a:defRPr sz="1714"/>
            </a:lvl1pPr>
            <a:lvl2pPr marL="391866" indent="0">
              <a:buNone/>
              <a:defRPr sz="1543"/>
            </a:lvl2pPr>
            <a:lvl3pPr marL="783732" indent="0">
              <a:buNone/>
              <a:defRPr sz="1371"/>
            </a:lvl3pPr>
            <a:lvl4pPr marL="1175598" indent="0">
              <a:buNone/>
              <a:defRPr sz="1200"/>
            </a:lvl4pPr>
            <a:lvl5pPr marL="1567464" indent="0">
              <a:buNone/>
              <a:defRPr sz="1200"/>
            </a:lvl5pPr>
            <a:lvl6pPr marL="1959331" indent="0">
              <a:buNone/>
              <a:defRPr sz="1200"/>
            </a:lvl6pPr>
            <a:lvl7pPr marL="2351197" indent="0">
              <a:buNone/>
              <a:defRPr sz="1200"/>
            </a:lvl7pPr>
            <a:lvl8pPr marL="2743063" indent="0">
              <a:buNone/>
              <a:defRPr sz="1200"/>
            </a:lvl8pPr>
            <a:lvl9pPr marL="3134929" indent="0">
              <a:buNone/>
              <a:defRPr sz="12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53A2701-DB6E-458F-8330-4F0C30EDC0D3}" type="slidenum">
              <a:rPr lang="en-US" altLang="en-US"/>
              <a:pPr>
                <a:defRPr/>
              </a:pPr>
              <a:t>‹#›</a:t>
            </a:fld>
            <a:endParaRPr lang="en-US" altLang="en-US"/>
          </a:p>
        </p:txBody>
      </p:sp>
    </p:spTree>
    <p:extLst>
      <p:ext uri="{BB962C8B-B14F-4D97-AF65-F5344CB8AC3E}">
        <p14:creationId xmlns:p14="http://schemas.microsoft.com/office/powerpoint/2010/main" val="8760163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195514" y="7679872"/>
            <a:ext cx="19673887" cy="21725164"/>
          </a:xfrm>
        </p:spPr>
        <p:txBody>
          <a:bodyPr/>
          <a:lstStyle>
            <a:lvl1pPr>
              <a:defRPr sz="2400"/>
            </a:lvl1pPr>
            <a:lvl2pPr>
              <a:defRPr sz="2057"/>
            </a:lvl2pPr>
            <a:lvl3pPr>
              <a:defRPr sz="1714"/>
            </a:lvl3pPr>
            <a:lvl4pPr>
              <a:defRPr sz="1543"/>
            </a:lvl4pPr>
            <a:lvl5pPr>
              <a:defRPr sz="1543"/>
            </a:lvl5pPr>
            <a:lvl6pPr>
              <a:defRPr sz="1543"/>
            </a:lvl6pPr>
            <a:lvl7pPr>
              <a:defRPr sz="1543"/>
            </a:lvl7pPr>
            <a:lvl8pPr>
              <a:defRPr sz="1543"/>
            </a:lvl8pPr>
            <a:lvl9pPr>
              <a:defRPr sz="154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2021800" y="7679872"/>
            <a:ext cx="19673888" cy="21725164"/>
          </a:xfrm>
        </p:spPr>
        <p:txBody>
          <a:bodyPr/>
          <a:lstStyle>
            <a:lvl1pPr>
              <a:defRPr sz="2400"/>
            </a:lvl1pPr>
            <a:lvl2pPr>
              <a:defRPr sz="2057"/>
            </a:lvl2pPr>
            <a:lvl3pPr>
              <a:defRPr sz="1714"/>
            </a:lvl3pPr>
            <a:lvl4pPr>
              <a:defRPr sz="1543"/>
            </a:lvl4pPr>
            <a:lvl5pPr>
              <a:defRPr sz="1543"/>
            </a:lvl5pPr>
            <a:lvl6pPr>
              <a:defRPr sz="1543"/>
            </a:lvl6pPr>
            <a:lvl7pPr>
              <a:defRPr sz="1543"/>
            </a:lvl7pPr>
            <a:lvl8pPr>
              <a:defRPr sz="1543"/>
            </a:lvl8pPr>
            <a:lvl9pPr>
              <a:defRPr sz="154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F96224D-36D6-4F45-BC4D-24940C41429D}" type="slidenum">
              <a:rPr lang="en-US" altLang="en-US"/>
              <a:pPr>
                <a:defRPr/>
              </a:pPr>
              <a:t>‹#›</a:t>
            </a:fld>
            <a:endParaRPr lang="en-US" altLang="en-US"/>
          </a:p>
        </p:txBody>
      </p:sp>
    </p:spTree>
    <p:extLst>
      <p:ext uri="{BB962C8B-B14F-4D97-AF65-F5344CB8AC3E}">
        <p14:creationId xmlns:p14="http://schemas.microsoft.com/office/powerpoint/2010/main" val="24551720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3925" y="1318533"/>
            <a:ext cx="39503350" cy="54864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2193925" y="7368269"/>
            <a:ext cx="19392900" cy="3071132"/>
          </a:xfrm>
        </p:spPr>
        <p:txBody>
          <a:bodyPr anchor="b"/>
          <a:lstStyle>
            <a:lvl1pPr marL="0" indent="0">
              <a:buNone/>
              <a:defRPr sz="2057" b="1"/>
            </a:lvl1pPr>
            <a:lvl2pPr marL="391866" indent="0">
              <a:buNone/>
              <a:defRPr sz="1714" b="1"/>
            </a:lvl2pPr>
            <a:lvl3pPr marL="783732" indent="0">
              <a:buNone/>
              <a:defRPr sz="1543" b="1"/>
            </a:lvl3pPr>
            <a:lvl4pPr marL="1175598" indent="0">
              <a:buNone/>
              <a:defRPr sz="1371" b="1"/>
            </a:lvl4pPr>
            <a:lvl5pPr marL="1567464" indent="0">
              <a:buNone/>
              <a:defRPr sz="1371" b="1"/>
            </a:lvl5pPr>
            <a:lvl6pPr marL="1959331" indent="0">
              <a:buNone/>
              <a:defRPr sz="1371" b="1"/>
            </a:lvl6pPr>
            <a:lvl7pPr marL="2351197" indent="0">
              <a:buNone/>
              <a:defRPr sz="1371" b="1"/>
            </a:lvl7pPr>
            <a:lvl8pPr marL="2743063" indent="0">
              <a:buNone/>
              <a:defRPr sz="1371" b="1"/>
            </a:lvl8pPr>
            <a:lvl9pPr marL="3134929" indent="0">
              <a:buNone/>
              <a:defRPr sz="1371" b="1"/>
            </a:lvl9pPr>
          </a:lstStyle>
          <a:p>
            <a:pPr lvl="0"/>
            <a:r>
              <a:rPr lang="en-US"/>
              <a:t>Click to edit Master text styles</a:t>
            </a:r>
          </a:p>
        </p:txBody>
      </p:sp>
      <p:sp>
        <p:nvSpPr>
          <p:cNvPr id="4" name="Content Placeholder 3"/>
          <p:cNvSpPr>
            <a:spLocks noGrp="1"/>
          </p:cNvSpPr>
          <p:nvPr>
            <p:ph sz="half" idx="2"/>
          </p:nvPr>
        </p:nvSpPr>
        <p:spPr>
          <a:xfrm>
            <a:off x="2193925" y="10439400"/>
            <a:ext cx="19392900" cy="18965636"/>
          </a:xfrm>
        </p:spPr>
        <p:txBody>
          <a:bodyPr/>
          <a:lstStyle>
            <a:lvl1pPr>
              <a:defRPr sz="2057"/>
            </a:lvl1pPr>
            <a:lvl2pPr>
              <a:defRPr sz="1714"/>
            </a:lvl2pPr>
            <a:lvl3pPr>
              <a:defRPr sz="1543"/>
            </a:lvl3pPr>
            <a:lvl4pPr>
              <a:defRPr sz="1371"/>
            </a:lvl4pPr>
            <a:lvl5pPr>
              <a:defRPr sz="1371"/>
            </a:lvl5pPr>
            <a:lvl6pPr>
              <a:defRPr sz="1371"/>
            </a:lvl6pPr>
            <a:lvl7pPr>
              <a:defRPr sz="1371"/>
            </a:lvl7pPr>
            <a:lvl8pPr>
              <a:defRPr sz="1371"/>
            </a:lvl8pPr>
            <a:lvl9pPr>
              <a:defRPr sz="137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2296439" y="7368269"/>
            <a:ext cx="19400837" cy="3071132"/>
          </a:xfrm>
        </p:spPr>
        <p:txBody>
          <a:bodyPr anchor="b"/>
          <a:lstStyle>
            <a:lvl1pPr marL="0" indent="0">
              <a:buNone/>
              <a:defRPr sz="2057" b="1"/>
            </a:lvl1pPr>
            <a:lvl2pPr marL="391866" indent="0">
              <a:buNone/>
              <a:defRPr sz="1714" b="1"/>
            </a:lvl2pPr>
            <a:lvl3pPr marL="783732" indent="0">
              <a:buNone/>
              <a:defRPr sz="1543" b="1"/>
            </a:lvl3pPr>
            <a:lvl4pPr marL="1175598" indent="0">
              <a:buNone/>
              <a:defRPr sz="1371" b="1"/>
            </a:lvl4pPr>
            <a:lvl5pPr marL="1567464" indent="0">
              <a:buNone/>
              <a:defRPr sz="1371" b="1"/>
            </a:lvl5pPr>
            <a:lvl6pPr marL="1959331" indent="0">
              <a:buNone/>
              <a:defRPr sz="1371" b="1"/>
            </a:lvl6pPr>
            <a:lvl7pPr marL="2351197" indent="0">
              <a:buNone/>
              <a:defRPr sz="1371" b="1"/>
            </a:lvl7pPr>
            <a:lvl8pPr marL="2743063" indent="0">
              <a:buNone/>
              <a:defRPr sz="1371" b="1"/>
            </a:lvl8pPr>
            <a:lvl9pPr marL="3134929" indent="0">
              <a:buNone/>
              <a:defRPr sz="1371" b="1"/>
            </a:lvl9pPr>
          </a:lstStyle>
          <a:p>
            <a:pPr lvl="0"/>
            <a:r>
              <a:rPr lang="en-US"/>
              <a:t>Click to edit Master text styles</a:t>
            </a:r>
          </a:p>
        </p:txBody>
      </p:sp>
      <p:sp>
        <p:nvSpPr>
          <p:cNvPr id="6" name="Content Placeholder 5"/>
          <p:cNvSpPr>
            <a:spLocks noGrp="1"/>
          </p:cNvSpPr>
          <p:nvPr>
            <p:ph sz="quarter" idx="4"/>
          </p:nvPr>
        </p:nvSpPr>
        <p:spPr>
          <a:xfrm>
            <a:off x="22296439" y="10439400"/>
            <a:ext cx="19400837" cy="18965636"/>
          </a:xfrm>
        </p:spPr>
        <p:txBody>
          <a:bodyPr/>
          <a:lstStyle>
            <a:lvl1pPr>
              <a:defRPr sz="2057"/>
            </a:lvl1pPr>
            <a:lvl2pPr>
              <a:defRPr sz="1714"/>
            </a:lvl2pPr>
            <a:lvl3pPr>
              <a:defRPr sz="1543"/>
            </a:lvl3pPr>
            <a:lvl4pPr>
              <a:defRPr sz="1371"/>
            </a:lvl4pPr>
            <a:lvl5pPr>
              <a:defRPr sz="1371"/>
            </a:lvl5pPr>
            <a:lvl6pPr>
              <a:defRPr sz="1371"/>
            </a:lvl6pPr>
            <a:lvl7pPr>
              <a:defRPr sz="1371"/>
            </a:lvl7pPr>
            <a:lvl8pPr>
              <a:defRPr sz="1371"/>
            </a:lvl8pPr>
            <a:lvl9pPr>
              <a:defRPr sz="137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36505705-DD69-44E0-A8C7-4A6E267F8A53}" type="slidenum">
              <a:rPr lang="en-US" altLang="en-US"/>
              <a:pPr>
                <a:defRPr/>
              </a:pPr>
              <a:t>‹#›</a:t>
            </a:fld>
            <a:endParaRPr lang="en-US" altLang="en-US"/>
          </a:p>
        </p:txBody>
      </p:sp>
    </p:spTree>
    <p:extLst>
      <p:ext uri="{BB962C8B-B14F-4D97-AF65-F5344CB8AC3E}">
        <p14:creationId xmlns:p14="http://schemas.microsoft.com/office/powerpoint/2010/main" val="2831556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7AD3703E-C6F2-4EA9-99C7-52BE10137226}" type="slidenum">
              <a:rPr lang="en-US" altLang="en-US"/>
              <a:pPr>
                <a:defRPr/>
              </a:pPr>
              <a:t>‹#›</a:t>
            </a:fld>
            <a:endParaRPr lang="en-US" altLang="en-US"/>
          </a:p>
        </p:txBody>
      </p:sp>
    </p:spTree>
    <p:extLst>
      <p:ext uri="{BB962C8B-B14F-4D97-AF65-F5344CB8AC3E}">
        <p14:creationId xmlns:p14="http://schemas.microsoft.com/office/powerpoint/2010/main" val="24683306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6F20E3B2-E9B2-4CD1-A2DA-540293DB5BFD}" type="slidenum">
              <a:rPr lang="en-US" altLang="en-US"/>
              <a:pPr>
                <a:defRPr/>
              </a:pPr>
              <a:t>‹#›</a:t>
            </a:fld>
            <a:endParaRPr lang="en-US" altLang="en-US"/>
          </a:p>
        </p:txBody>
      </p:sp>
    </p:spTree>
    <p:extLst>
      <p:ext uri="{BB962C8B-B14F-4D97-AF65-F5344CB8AC3E}">
        <p14:creationId xmlns:p14="http://schemas.microsoft.com/office/powerpoint/2010/main" val="8202542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3925" y="1310369"/>
            <a:ext cx="14439900" cy="5577567"/>
          </a:xfrm>
        </p:spPr>
        <p:txBody>
          <a:bodyPr anchor="b"/>
          <a:lstStyle>
            <a:lvl1pPr algn="l">
              <a:defRPr sz="1714" b="1"/>
            </a:lvl1pPr>
          </a:lstStyle>
          <a:p>
            <a:r>
              <a:rPr lang="en-US"/>
              <a:t>Click to edit Master title style</a:t>
            </a:r>
          </a:p>
        </p:txBody>
      </p:sp>
      <p:sp>
        <p:nvSpPr>
          <p:cNvPr id="3" name="Content Placeholder 2"/>
          <p:cNvSpPr>
            <a:spLocks noGrp="1"/>
          </p:cNvSpPr>
          <p:nvPr>
            <p:ph idx="1"/>
          </p:nvPr>
        </p:nvSpPr>
        <p:spPr>
          <a:xfrm>
            <a:off x="17160875" y="1310369"/>
            <a:ext cx="24536400" cy="28094667"/>
          </a:xfrm>
        </p:spPr>
        <p:txBody>
          <a:bodyPr/>
          <a:lstStyle>
            <a:lvl1pPr>
              <a:defRPr sz="2743"/>
            </a:lvl1pPr>
            <a:lvl2pPr>
              <a:defRPr sz="2400"/>
            </a:lvl2pPr>
            <a:lvl3pPr>
              <a:defRPr sz="2057"/>
            </a:lvl3pPr>
            <a:lvl4pPr>
              <a:defRPr sz="1714"/>
            </a:lvl4pPr>
            <a:lvl5pPr>
              <a:defRPr sz="1714"/>
            </a:lvl5pPr>
            <a:lvl6pPr>
              <a:defRPr sz="1714"/>
            </a:lvl6pPr>
            <a:lvl7pPr>
              <a:defRPr sz="1714"/>
            </a:lvl7pPr>
            <a:lvl8pPr>
              <a:defRPr sz="1714"/>
            </a:lvl8pPr>
            <a:lvl9pPr>
              <a:defRPr sz="171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193925" y="6887936"/>
            <a:ext cx="14439900" cy="22517100"/>
          </a:xfrm>
        </p:spPr>
        <p:txBody>
          <a:bodyPr/>
          <a:lstStyle>
            <a:lvl1pPr marL="0" indent="0">
              <a:buNone/>
              <a:defRPr sz="1200"/>
            </a:lvl1pPr>
            <a:lvl2pPr marL="391866" indent="0">
              <a:buNone/>
              <a:defRPr sz="1029"/>
            </a:lvl2pPr>
            <a:lvl3pPr marL="783732" indent="0">
              <a:buNone/>
              <a:defRPr sz="857"/>
            </a:lvl3pPr>
            <a:lvl4pPr marL="1175598" indent="0">
              <a:buNone/>
              <a:defRPr sz="771"/>
            </a:lvl4pPr>
            <a:lvl5pPr marL="1567464" indent="0">
              <a:buNone/>
              <a:defRPr sz="771"/>
            </a:lvl5pPr>
            <a:lvl6pPr marL="1959331" indent="0">
              <a:buNone/>
              <a:defRPr sz="771"/>
            </a:lvl6pPr>
            <a:lvl7pPr marL="2351197" indent="0">
              <a:buNone/>
              <a:defRPr sz="771"/>
            </a:lvl7pPr>
            <a:lvl8pPr marL="2743063" indent="0">
              <a:buNone/>
              <a:defRPr sz="771"/>
            </a:lvl8pPr>
            <a:lvl9pPr marL="3134929" indent="0">
              <a:buNone/>
              <a:defRPr sz="771"/>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3378681-8F5A-4039-87B7-2117A3A2611E}" type="slidenum">
              <a:rPr lang="en-US" altLang="en-US"/>
              <a:pPr>
                <a:defRPr/>
              </a:pPr>
              <a:t>‹#›</a:t>
            </a:fld>
            <a:endParaRPr lang="en-US" altLang="en-US"/>
          </a:p>
        </p:txBody>
      </p:sp>
    </p:spTree>
    <p:extLst>
      <p:ext uri="{BB962C8B-B14F-4D97-AF65-F5344CB8AC3E}">
        <p14:creationId xmlns:p14="http://schemas.microsoft.com/office/powerpoint/2010/main" val="2044626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664" y="23042336"/>
            <a:ext cx="26335037" cy="2721429"/>
          </a:xfrm>
        </p:spPr>
        <p:txBody>
          <a:bodyPr anchor="b"/>
          <a:lstStyle>
            <a:lvl1pPr algn="l">
              <a:defRPr sz="1714" b="1"/>
            </a:lvl1pPr>
          </a:lstStyle>
          <a:p>
            <a:r>
              <a:rPr lang="en-US"/>
              <a:t>Click to edit Master title style</a:t>
            </a:r>
          </a:p>
        </p:txBody>
      </p:sp>
      <p:sp>
        <p:nvSpPr>
          <p:cNvPr id="3" name="Picture Placeholder 2"/>
          <p:cNvSpPr>
            <a:spLocks noGrp="1"/>
          </p:cNvSpPr>
          <p:nvPr>
            <p:ph type="pic" idx="1"/>
          </p:nvPr>
        </p:nvSpPr>
        <p:spPr>
          <a:xfrm>
            <a:off x="8602664" y="2941865"/>
            <a:ext cx="26335037" cy="19750768"/>
          </a:xfrm>
        </p:spPr>
        <p:txBody>
          <a:bodyPr/>
          <a:lstStyle>
            <a:lvl1pPr marL="0" indent="0">
              <a:buNone/>
              <a:defRPr sz="2743"/>
            </a:lvl1pPr>
            <a:lvl2pPr marL="391866" indent="0">
              <a:buNone/>
              <a:defRPr sz="2400"/>
            </a:lvl2pPr>
            <a:lvl3pPr marL="783732" indent="0">
              <a:buNone/>
              <a:defRPr sz="2057"/>
            </a:lvl3pPr>
            <a:lvl4pPr marL="1175598" indent="0">
              <a:buNone/>
              <a:defRPr sz="1714"/>
            </a:lvl4pPr>
            <a:lvl5pPr marL="1567464" indent="0">
              <a:buNone/>
              <a:defRPr sz="1714"/>
            </a:lvl5pPr>
            <a:lvl6pPr marL="1959331" indent="0">
              <a:buNone/>
              <a:defRPr sz="1714"/>
            </a:lvl6pPr>
            <a:lvl7pPr marL="2351197" indent="0">
              <a:buNone/>
              <a:defRPr sz="1714"/>
            </a:lvl7pPr>
            <a:lvl8pPr marL="2743063" indent="0">
              <a:buNone/>
              <a:defRPr sz="1714"/>
            </a:lvl8pPr>
            <a:lvl9pPr marL="3134929" indent="0">
              <a:buNone/>
              <a:defRPr sz="1714"/>
            </a:lvl9pPr>
          </a:lstStyle>
          <a:p>
            <a:pPr lvl="0"/>
            <a:endParaRPr lang="en-US" noProof="0"/>
          </a:p>
        </p:txBody>
      </p:sp>
      <p:sp>
        <p:nvSpPr>
          <p:cNvPr id="4" name="Text Placeholder 3"/>
          <p:cNvSpPr>
            <a:spLocks noGrp="1"/>
          </p:cNvSpPr>
          <p:nvPr>
            <p:ph type="body" sz="half" idx="2"/>
          </p:nvPr>
        </p:nvSpPr>
        <p:spPr>
          <a:xfrm>
            <a:off x="8602664" y="25763765"/>
            <a:ext cx="26335037" cy="3863068"/>
          </a:xfrm>
        </p:spPr>
        <p:txBody>
          <a:bodyPr/>
          <a:lstStyle>
            <a:lvl1pPr marL="0" indent="0">
              <a:buNone/>
              <a:defRPr sz="1200"/>
            </a:lvl1pPr>
            <a:lvl2pPr marL="391866" indent="0">
              <a:buNone/>
              <a:defRPr sz="1029"/>
            </a:lvl2pPr>
            <a:lvl3pPr marL="783732" indent="0">
              <a:buNone/>
              <a:defRPr sz="857"/>
            </a:lvl3pPr>
            <a:lvl4pPr marL="1175598" indent="0">
              <a:buNone/>
              <a:defRPr sz="771"/>
            </a:lvl4pPr>
            <a:lvl5pPr marL="1567464" indent="0">
              <a:buNone/>
              <a:defRPr sz="771"/>
            </a:lvl5pPr>
            <a:lvl6pPr marL="1959331" indent="0">
              <a:buNone/>
              <a:defRPr sz="771"/>
            </a:lvl6pPr>
            <a:lvl7pPr marL="2351197" indent="0">
              <a:buNone/>
              <a:defRPr sz="771"/>
            </a:lvl7pPr>
            <a:lvl8pPr marL="2743063" indent="0">
              <a:buNone/>
              <a:defRPr sz="771"/>
            </a:lvl8pPr>
            <a:lvl9pPr marL="3134929" indent="0">
              <a:buNone/>
              <a:defRPr sz="771"/>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6372026-9697-4905-82BA-4DE817F0BC15}" type="slidenum">
              <a:rPr lang="en-US" altLang="en-US"/>
              <a:pPr>
                <a:defRPr/>
              </a:pPr>
              <a:t>‹#›</a:t>
            </a:fld>
            <a:endParaRPr lang="en-US" altLang="en-US"/>
          </a:p>
        </p:txBody>
      </p:sp>
    </p:spTree>
    <p:extLst>
      <p:ext uri="{BB962C8B-B14F-4D97-AF65-F5344CB8AC3E}">
        <p14:creationId xmlns:p14="http://schemas.microsoft.com/office/powerpoint/2010/main" val="27405445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195513" y="1317625"/>
            <a:ext cx="39500175"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3246" tIns="251623" rIns="503246" bIns="251623" numCol="1" anchor="ctr" anchorCtr="0" compatLnSpc="1">
            <a:prstTxWarp prst="textNoShape">
              <a:avLst/>
            </a:prstTxWarp>
          </a:bodyPr>
          <a:lstStyle/>
          <a:p>
            <a:pPr lvl="0"/>
            <a:r>
              <a:rPr lang="en-US" altLang="en-US"/>
              <a:t>Click to edit Master title style</a:t>
            </a:r>
          </a:p>
        </p:txBody>
      </p:sp>
      <p:sp>
        <p:nvSpPr>
          <p:cNvPr id="1027" name="Rectangle 3"/>
          <p:cNvSpPr>
            <a:spLocks noGrp="1" noChangeArrowheads="1"/>
          </p:cNvSpPr>
          <p:nvPr>
            <p:ph type="body" idx="1"/>
          </p:nvPr>
        </p:nvSpPr>
        <p:spPr bwMode="auto">
          <a:xfrm>
            <a:off x="2195513" y="7680325"/>
            <a:ext cx="39500175" cy="21724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3246" tIns="251623" rIns="503246" bIns="251623"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p:cNvSpPr>
            <a:spLocks noGrp="1" noChangeArrowheads="1"/>
          </p:cNvSpPr>
          <p:nvPr>
            <p:ph type="dt" sz="half" idx="2"/>
          </p:nvPr>
        </p:nvSpPr>
        <p:spPr bwMode="auto">
          <a:xfrm>
            <a:off x="2195513" y="29976763"/>
            <a:ext cx="10239375" cy="2286000"/>
          </a:xfrm>
          <a:prstGeom prst="rect">
            <a:avLst/>
          </a:prstGeom>
          <a:noFill/>
          <a:ln w="9525">
            <a:noFill/>
            <a:miter lim="800000"/>
            <a:headEnd/>
            <a:tailEnd/>
          </a:ln>
          <a:effectLst/>
        </p:spPr>
        <p:txBody>
          <a:bodyPr vert="horz" wrap="square" lIns="503246" tIns="251623" rIns="503246" bIns="251623" numCol="1" anchor="t" anchorCtr="0" compatLnSpc="1">
            <a:prstTxWarp prst="textNoShape">
              <a:avLst/>
            </a:prstTxWarp>
          </a:bodyPr>
          <a:lstStyle>
            <a:lvl1pPr algn="l" eaLnBrk="1" hangingPunct="1">
              <a:defRPr sz="6600">
                <a:latin typeface="Arial" charset="0"/>
              </a:defRPr>
            </a:lvl1pPr>
          </a:lstStyle>
          <a:p>
            <a:pPr>
              <a:defRPr/>
            </a:pPr>
            <a:endParaRPr lang="en-US"/>
          </a:p>
        </p:txBody>
      </p:sp>
      <p:sp>
        <p:nvSpPr>
          <p:cNvPr id="1029" name="Rectangle 5"/>
          <p:cNvSpPr>
            <a:spLocks noGrp="1" noChangeArrowheads="1"/>
          </p:cNvSpPr>
          <p:nvPr>
            <p:ph type="ftr" sz="quarter" idx="3"/>
          </p:nvPr>
        </p:nvSpPr>
        <p:spPr bwMode="auto">
          <a:xfrm>
            <a:off x="14997113" y="29976763"/>
            <a:ext cx="13896975" cy="2286000"/>
          </a:xfrm>
          <a:prstGeom prst="rect">
            <a:avLst/>
          </a:prstGeom>
          <a:noFill/>
          <a:ln w="9525">
            <a:noFill/>
            <a:miter lim="800000"/>
            <a:headEnd/>
            <a:tailEnd/>
          </a:ln>
          <a:effectLst/>
        </p:spPr>
        <p:txBody>
          <a:bodyPr vert="horz" wrap="square" lIns="503246" tIns="251623" rIns="503246" bIns="251623" numCol="1" anchor="t" anchorCtr="0" compatLnSpc="1">
            <a:prstTxWarp prst="textNoShape">
              <a:avLst/>
            </a:prstTxWarp>
          </a:bodyPr>
          <a:lstStyle>
            <a:lvl1pPr algn="ctr" eaLnBrk="1" hangingPunct="1">
              <a:defRPr sz="6600">
                <a:latin typeface="Arial" charset="0"/>
              </a:defRPr>
            </a:lvl1pPr>
          </a:lstStyle>
          <a:p>
            <a:pPr>
              <a:defRPr/>
            </a:pPr>
            <a:endParaRPr lang="en-US"/>
          </a:p>
        </p:txBody>
      </p:sp>
      <p:sp>
        <p:nvSpPr>
          <p:cNvPr id="1030" name="Rectangle 6"/>
          <p:cNvSpPr>
            <a:spLocks noGrp="1" noChangeArrowheads="1"/>
          </p:cNvSpPr>
          <p:nvPr>
            <p:ph type="sldNum" sz="quarter" idx="4"/>
          </p:nvPr>
        </p:nvSpPr>
        <p:spPr bwMode="auto">
          <a:xfrm>
            <a:off x="31456313" y="29976763"/>
            <a:ext cx="10239375" cy="2286000"/>
          </a:xfrm>
          <a:prstGeom prst="rect">
            <a:avLst/>
          </a:prstGeom>
          <a:noFill/>
          <a:ln w="9525">
            <a:noFill/>
            <a:miter lim="800000"/>
            <a:headEnd/>
            <a:tailEnd/>
          </a:ln>
          <a:effectLst/>
        </p:spPr>
        <p:txBody>
          <a:bodyPr vert="horz" wrap="square" lIns="503246" tIns="251623" rIns="503246" bIns="251623" numCol="1" anchor="t" anchorCtr="0" compatLnSpc="1">
            <a:prstTxWarp prst="textNoShape">
              <a:avLst/>
            </a:prstTxWarp>
          </a:bodyPr>
          <a:lstStyle>
            <a:lvl1pPr algn="r" eaLnBrk="1" hangingPunct="1">
              <a:defRPr sz="6600" smtClean="0"/>
            </a:lvl1pPr>
          </a:lstStyle>
          <a:p>
            <a:pPr>
              <a:defRPr/>
            </a:pPr>
            <a:fld id="{CAE537AD-9BB0-4881-8848-C6BA09023DFE}"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313238" rtl="0" eaLnBrk="0" fontAlgn="base" hangingPunct="0">
        <a:spcBef>
          <a:spcPct val="0"/>
        </a:spcBef>
        <a:spcAft>
          <a:spcPct val="0"/>
        </a:spcAft>
        <a:defRPr sz="20700">
          <a:solidFill>
            <a:schemeClr val="tx2"/>
          </a:solidFill>
          <a:latin typeface="+mj-lt"/>
          <a:ea typeface="+mj-ea"/>
          <a:cs typeface="+mj-cs"/>
        </a:defRPr>
      </a:lvl1pPr>
      <a:lvl2pPr algn="ctr" defTabSz="4313238" rtl="0" eaLnBrk="0" fontAlgn="base" hangingPunct="0">
        <a:spcBef>
          <a:spcPct val="0"/>
        </a:spcBef>
        <a:spcAft>
          <a:spcPct val="0"/>
        </a:spcAft>
        <a:defRPr sz="20700">
          <a:solidFill>
            <a:schemeClr val="tx2"/>
          </a:solidFill>
          <a:latin typeface="Arial" charset="0"/>
        </a:defRPr>
      </a:lvl2pPr>
      <a:lvl3pPr algn="ctr" defTabSz="4313238" rtl="0" eaLnBrk="0" fontAlgn="base" hangingPunct="0">
        <a:spcBef>
          <a:spcPct val="0"/>
        </a:spcBef>
        <a:spcAft>
          <a:spcPct val="0"/>
        </a:spcAft>
        <a:defRPr sz="20700">
          <a:solidFill>
            <a:schemeClr val="tx2"/>
          </a:solidFill>
          <a:latin typeface="Arial" charset="0"/>
        </a:defRPr>
      </a:lvl3pPr>
      <a:lvl4pPr algn="ctr" defTabSz="4313238" rtl="0" eaLnBrk="0" fontAlgn="base" hangingPunct="0">
        <a:spcBef>
          <a:spcPct val="0"/>
        </a:spcBef>
        <a:spcAft>
          <a:spcPct val="0"/>
        </a:spcAft>
        <a:defRPr sz="20700">
          <a:solidFill>
            <a:schemeClr val="tx2"/>
          </a:solidFill>
          <a:latin typeface="Arial" charset="0"/>
        </a:defRPr>
      </a:lvl4pPr>
      <a:lvl5pPr algn="ctr" defTabSz="4313238" rtl="0" eaLnBrk="0" fontAlgn="base" hangingPunct="0">
        <a:spcBef>
          <a:spcPct val="0"/>
        </a:spcBef>
        <a:spcAft>
          <a:spcPct val="0"/>
        </a:spcAft>
        <a:defRPr sz="20700">
          <a:solidFill>
            <a:schemeClr val="tx2"/>
          </a:solidFill>
          <a:latin typeface="Arial" charset="0"/>
        </a:defRPr>
      </a:lvl5pPr>
      <a:lvl6pPr marL="391866" algn="ctr" defTabSz="4313249" rtl="0" fontAlgn="base">
        <a:spcBef>
          <a:spcPct val="0"/>
        </a:spcBef>
        <a:spcAft>
          <a:spcPct val="0"/>
        </a:spcAft>
        <a:defRPr sz="20742">
          <a:solidFill>
            <a:schemeClr val="tx2"/>
          </a:solidFill>
          <a:latin typeface="Arial" charset="0"/>
        </a:defRPr>
      </a:lvl6pPr>
      <a:lvl7pPr marL="783732" algn="ctr" defTabSz="4313249" rtl="0" fontAlgn="base">
        <a:spcBef>
          <a:spcPct val="0"/>
        </a:spcBef>
        <a:spcAft>
          <a:spcPct val="0"/>
        </a:spcAft>
        <a:defRPr sz="20742">
          <a:solidFill>
            <a:schemeClr val="tx2"/>
          </a:solidFill>
          <a:latin typeface="Arial" charset="0"/>
        </a:defRPr>
      </a:lvl7pPr>
      <a:lvl8pPr marL="1175598" algn="ctr" defTabSz="4313249" rtl="0" fontAlgn="base">
        <a:spcBef>
          <a:spcPct val="0"/>
        </a:spcBef>
        <a:spcAft>
          <a:spcPct val="0"/>
        </a:spcAft>
        <a:defRPr sz="20742">
          <a:solidFill>
            <a:schemeClr val="tx2"/>
          </a:solidFill>
          <a:latin typeface="Arial" charset="0"/>
        </a:defRPr>
      </a:lvl8pPr>
      <a:lvl9pPr marL="1567464" algn="ctr" defTabSz="4313249" rtl="0" fontAlgn="base">
        <a:spcBef>
          <a:spcPct val="0"/>
        </a:spcBef>
        <a:spcAft>
          <a:spcPct val="0"/>
        </a:spcAft>
        <a:defRPr sz="20742">
          <a:solidFill>
            <a:schemeClr val="tx2"/>
          </a:solidFill>
          <a:latin typeface="Arial" charset="0"/>
        </a:defRPr>
      </a:lvl9pPr>
    </p:titleStyle>
    <p:bodyStyle>
      <a:lvl1pPr marL="1617663" indent="-1617663" algn="l" defTabSz="4313238" rtl="0" eaLnBrk="0" fontAlgn="base" hangingPunct="0">
        <a:spcBef>
          <a:spcPct val="20000"/>
        </a:spcBef>
        <a:spcAft>
          <a:spcPct val="0"/>
        </a:spcAft>
        <a:buChar char="•"/>
        <a:defRPr sz="15100">
          <a:solidFill>
            <a:schemeClr val="tx1"/>
          </a:solidFill>
          <a:latin typeface="+mn-lt"/>
          <a:ea typeface="+mn-ea"/>
          <a:cs typeface="+mn-cs"/>
        </a:defRPr>
      </a:lvl1pPr>
      <a:lvl2pPr marL="3503613" indent="-1346200" algn="l" defTabSz="4313238" rtl="0" eaLnBrk="0" fontAlgn="base" hangingPunct="0">
        <a:spcBef>
          <a:spcPct val="20000"/>
        </a:spcBef>
        <a:spcAft>
          <a:spcPct val="0"/>
        </a:spcAft>
        <a:buChar char="–"/>
        <a:defRPr sz="13200">
          <a:solidFill>
            <a:schemeClr val="tx1"/>
          </a:solidFill>
          <a:latin typeface="+mn-lt"/>
        </a:defRPr>
      </a:lvl2pPr>
      <a:lvl3pPr marL="5391150" indent="-1077913" algn="l" defTabSz="4313238" rtl="0" eaLnBrk="0" fontAlgn="base" hangingPunct="0">
        <a:spcBef>
          <a:spcPct val="20000"/>
        </a:spcBef>
        <a:spcAft>
          <a:spcPct val="0"/>
        </a:spcAft>
        <a:buChar char="•"/>
        <a:defRPr sz="11300">
          <a:solidFill>
            <a:schemeClr val="tx1"/>
          </a:solidFill>
          <a:latin typeface="+mn-lt"/>
        </a:defRPr>
      </a:lvl3pPr>
      <a:lvl4pPr marL="7548563" indent="-1076325" algn="l" defTabSz="4313238" rtl="0" eaLnBrk="0" fontAlgn="base" hangingPunct="0">
        <a:spcBef>
          <a:spcPct val="20000"/>
        </a:spcBef>
        <a:spcAft>
          <a:spcPct val="0"/>
        </a:spcAft>
        <a:buChar char="–"/>
        <a:defRPr sz="9500">
          <a:solidFill>
            <a:schemeClr val="tx1"/>
          </a:solidFill>
          <a:latin typeface="+mn-lt"/>
        </a:defRPr>
      </a:lvl4pPr>
      <a:lvl5pPr marL="9702800" indent="-1074738" algn="l" defTabSz="4313238" rtl="0" eaLnBrk="0" fontAlgn="base" hangingPunct="0">
        <a:spcBef>
          <a:spcPct val="20000"/>
        </a:spcBef>
        <a:spcAft>
          <a:spcPct val="0"/>
        </a:spcAft>
        <a:buChar char="»"/>
        <a:defRPr sz="9500">
          <a:solidFill>
            <a:schemeClr val="tx1"/>
          </a:solidFill>
          <a:latin typeface="+mn-lt"/>
        </a:defRPr>
      </a:lvl5pPr>
      <a:lvl6pPr marL="10095995" indent="-1076272" algn="l" defTabSz="4313249" rtl="0" fontAlgn="base">
        <a:spcBef>
          <a:spcPct val="20000"/>
        </a:spcBef>
        <a:spcAft>
          <a:spcPct val="0"/>
        </a:spcAft>
        <a:buChar char="»"/>
        <a:defRPr sz="9514">
          <a:solidFill>
            <a:schemeClr val="tx1"/>
          </a:solidFill>
          <a:latin typeface="+mn-lt"/>
        </a:defRPr>
      </a:lvl6pPr>
      <a:lvl7pPr marL="10487861" indent="-1076272" algn="l" defTabSz="4313249" rtl="0" fontAlgn="base">
        <a:spcBef>
          <a:spcPct val="20000"/>
        </a:spcBef>
        <a:spcAft>
          <a:spcPct val="0"/>
        </a:spcAft>
        <a:buChar char="»"/>
        <a:defRPr sz="9514">
          <a:solidFill>
            <a:schemeClr val="tx1"/>
          </a:solidFill>
          <a:latin typeface="+mn-lt"/>
        </a:defRPr>
      </a:lvl7pPr>
      <a:lvl8pPr marL="10879727" indent="-1076272" algn="l" defTabSz="4313249" rtl="0" fontAlgn="base">
        <a:spcBef>
          <a:spcPct val="20000"/>
        </a:spcBef>
        <a:spcAft>
          <a:spcPct val="0"/>
        </a:spcAft>
        <a:buChar char="»"/>
        <a:defRPr sz="9514">
          <a:solidFill>
            <a:schemeClr val="tx1"/>
          </a:solidFill>
          <a:latin typeface="+mn-lt"/>
        </a:defRPr>
      </a:lvl8pPr>
      <a:lvl9pPr marL="11271594" indent="-1076272" algn="l" defTabSz="4313249" rtl="0" fontAlgn="base">
        <a:spcBef>
          <a:spcPct val="20000"/>
        </a:spcBef>
        <a:spcAft>
          <a:spcPct val="0"/>
        </a:spcAft>
        <a:buChar char="»"/>
        <a:defRPr sz="9514">
          <a:solidFill>
            <a:schemeClr val="tx1"/>
          </a:solidFill>
          <a:latin typeface="+mn-lt"/>
        </a:defRPr>
      </a:lvl9pPr>
    </p:bodyStyle>
    <p:otherStyle>
      <a:defPPr>
        <a:defRPr lang="en-US"/>
      </a:defPPr>
      <a:lvl1pPr marL="0" algn="l" defTabSz="783732" rtl="0" eaLnBrk="1" latinLnBrk="0" hangingPunct="1">
        <a:defRPr sz="1543" kern="1200">
          <a:solidFill>
            <a:schemeClr val="tx1"/>
          </a:solidFill>
          <a:latin typeface="+mn-lt"/>
          <a:ea typeface="+mn-ea"/>
          <a:cs typeface="+mn-cs"/>
        </a:defRPr>
      </a:lvl1pPr>
      <a:lvl2pPr marL="391866" algn="l" defTabSz="783732" rtl="0" eaLnBrk="1" latinLnBrk="0" hangingPunct="1">
        <a:defRPr sz="1543" kern="1200">
          <a:solidFill>
            <a:schemeClr val="tx1"/>
          </a:solidFill>
          <a:latin typeface="+mn-lt"/>
          <a:ea typeface="+mn-ea"/>
          <a:cs typeface="+mn-cs"/>
        </a:defRPr>
      </a:lvl2pPr>
      <a:lvl3pPr marL="783732" algn="l" defTabSz="783732" rtl="0" eaLnBrk="1" latinLnBrk="0" hangingPunct="1">
        <a:defRPr sz="1543" kern="1200">
          <a:solidFill>
            <a:schemeClr val="tx1"/>
          </a:solidFill>
          <a:latin typeface="+mn-lt"/>
          <a:ea typeface="+mn-ea"/>
          <a:cs typeface="+mn-cs"/>
        </a:defRPr>
      </a:lvl3pPr>
      <a:lvl4pPr marL="1175598" algn="l" defTabSz="783732" rtl="0" eaLnBrk="1" latinLnBrk="0" hangingPunct="1">
        <a:defRPr sz="1543" kern="1200">
          <a:solidFill>
            <a:schemeClr val="tx1"/>
          </a:solidFill>
          <a:latin typeface="+mn-lt"/>
          <a:ea typeface="+mn-ea"/>
          <a:cs typeface="+mn-cs"/>
        </a:defRPr>
      </a:lvl4pPr>
      <a:lvl5pPr marL="1567464" algn="l" defTabSz="783732" rtl="0" eaLnBrk="1" latinLnBrk="0" hangingPunct="1">
        <a:defRPr sz="1543" kern="1200">
          <a:solidFill>
            <a:schemeClr val="tx1"/>
          </a:solidFill>
          <a:latin typeface="+mn-lt"/>
          <a:ea typeface="+mn-ea"/>
          <a:cs typeface="+mn-cs"/>
        </a:defRPr>
      </a:lvl5pPr>
      <a:lvl6pPr marL="1959331" algn="l" defTabSz="783732" rtl="0" eaLnBrk="1" latinLnBrk="0" hangingPunct="1">
        <a:defRPr sz="1543" kern="1200">
          <a:solidFill>
            <a:schemeClr val="tx1"/>
          </a:solidFill>
          <a:latin typeface="+mn-lt"/>
          <a:ea typeface="+mn-ea"/>
          <a:cs typeface="+mn-cs"/>
        </a:defRPr>
      </a:lvl6pPr>
      <a:lvl7pPr marL="2351197" algn="l" defTabSz="783732" rtl="0" eaLnBrk="1" latinLnBrk="0" hangingPunct="1">
        <a:defRPr sz="1543" kern="1200">
          <a:solidFill>
            <a:schemeClr val="tx1"/>
          </a:solidFill>
          <a:latin typeface="+mn-lt"/>
          <a:ea typeface="+mn-ea"/>
          <a:cs typeface="+mn-cs"/>
        </a:defRPr>
      </a:lvl7pPr>
      <a:lvl8pPr marL="2743063" algn="l" defTabSz="783732" rtl="0" eaLnBrk="1" latinLnBrk="0" hangingPunct="1">
        <a:defRPr sz="1543" kern="1200">
          <a:solidFill>
            <a:schemeClr val="tx1"/>
          </a:solidFill>
          <a:latin typeface="+mn-lt"/>
          <a:ea typeface="+mn-ea"/>
          <a:cs typeface="+mn-cs"/>
        </a:defRPr>
      </a:lvl8pPr>
      <a:lvl9pPr marL="3134929" algn="l" defTabSz="783732" rtl="0" eaLnBrk="1" latinLnBrk="0" hangingPunct="1">
        <a:defRPr sz="154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hyperlink" Target="https://www.clinicalkey.com/#!/content/playContent/1-s2.0-S1053077020313641?scrollTo=%23hl0000354" TargetMode="External"/><Relationship Id="rId7" Type="http://schemas.openxmlformats.org/officeDocument/2006/relationships/image" Target="../media/image1.tif"/><Relationship Id="rId2" Type="http://schemas.openxmlformats.org/officeDocument/2006/relationships/hyperlink" Target="https://doi.org/10.1186/s12913-019-4040-2" TargetMode="External"/><Relationship Id="rId1" Type="http://schemas.openxmlformats.org/officeDocument/2006/relationships/slideLayout" Target="../slideLayouts/slideLayout7.xml"/><Relationship Id="rId6" Type="http://schemas.openxmlformats.org/officeDocument/2006/relationships/hyperlink" Target="https://doi.org/10.1016/j.chest.2019.08.2209" TargetMode="External"/><Relationship Id="rId5" Type="http://schemas.openxmlformats.org/officeDocument/2006/relationships/hyperlink" Target="https://doi.org/10.1016/j.jopan.2022.11.014" TargetMode="External"/><Relationship Id="rId4" Type="http://schemas.openxmlformats.org/officeDocument/2006/relationships/hyperlink" Target="https://doi.org/10.1016/j.jemermed.2020.07.029" TargetMode="External"/><Relationship Id="rId9"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35"/>
          <p:cNvSpPr>
            <a:spLocks noChangeArrowheads="1"/>
          </p:cNvSpPr>
          <p:nvPr/>
        </p:nvSpPr>
        <p:spPr bwMode="auto">
          <a:xfrm>
            <a:off x="12344400" y="5715000"/>
            <a:ext cx="16687800" cy="685800"/>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8485"/>
          </a:p>
        </p:txBody>
      </p:sp>
      <p:sp>
        <p:nvSpPr>
          <p:cNvPr id="2051" name="Rectangle 36"/>
          <p:cNvSpPr>
            <a:spLocks noChangeArrowheads="1"/>
          </p:cNvSpPr>
          <p:nvPr/>
        </p:nvSpPr>
        <p:spPr bwMode="auto">
          <a:xfrm>
            <a:off x="31006308" y="5557422"/>
            <a:ext cx="12062716" cy="722424"/>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8485"/>
          </a:p>
        </p:txBody>
      </p:sp>
      <p:sp>
        <p:nvSpPr>
          <p:cNvPr id="2052" name="Rectangle 37"/>
          <p:cNvSpPr>
            <a:spLocks noChangeArrowheads="1"/>
          </p:cNvSpPr>
          <p:nvPr/>
        </p:nvSpPr>
        <p:spPr bwMode="auto">
          <a:xfrm>
            <a:off x="31089600" y="15087600"/>
            <a:ext cx="11915924" cy="827394"/>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8485"/>
          </a:p>
        </p:txBody>
      </p:sp>
      <p:sp>
        <p:nvSpPr>
          <p:cNvPr id="2053" name="Rectangle 38"/>
          <p:cNvSpPr>
            <a:spLocks noChangeArrowheads="1"/>
          </p:cNvSpPr>
          <p:nvPr/>
        </p:nvSpPr>
        <p:spPr bwMode="auto">
          <a:xfrm>
            <a:off x="31089600" y="25831800"/>
            <a:ext cx="11842333" cy="827199"/>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8485"/>
          </a:p>
        </p:txBody>
      </p:sp>
      <p:sp>
        <p:nvSpPr>
          <p:cNvPr id="2056" name="Rectangle 39"/>
          <p:cNvSpPr>
            <a:spLocks noChangeArrowheads="1"/>
          </p:cNvSpPr>
          <p:nvPr/>
        </p:nvSpPr>
        <p:spPr bwMode="auto">
          <a:xfrm>
            <a:off x="1143000" y="5715000"/>
            <a:ext cx="9746308" cy="640168"/>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8485"/>
          </a:p>
        </p:txBody>
      </p:sp>
      <p:sp>
        <p:nvSpPr>
          <p:cNvPr id="2091" name="Text Box 43"/>
          <p:cNvSpPr txBox="1">
            <a:spLocks noChangeArrowheads="1"/>
          </p:cNvSpPr>
          <p:nvPr/>
        </p:nvSpPr>
        <p:spPr bwMode="auto">
          <a:xfrm>
            <a:off x="685800" y="5257800"/>
            <a:ext cx="9863640" cy="704850"/>
          </a:xfrm>
          <a:prstGeom prst="rect">
            <a:avLst/>
          </a:prstGeom>
          <a:gradFill rotWithShape="0">
            <a:gsLst>
              <a:gs pos="0">
                <a:srgbClr val="502D7F"/>
              </a:gs>
              <a:gs pos="100000">
                <a:schemeClr val="tx2"/>
              </a:gs>
            </a:gsLst>
            <a:lin ang="0" scaled="1"/>
          </a:gradFill>
          <a:ln w="9525">
            <a:noFill/>
            <a:miter lim="800000"/>
            <a:headEnd/>
            <a:tailEnd/>
          </a:ln>
          <a:effectLst/>
        </p:spPr>
        <p:txBody>
          <a:bodyPr wrap="square" lIns="123750" tIns="61875" rIns="123750" bIns="61875">
            <a:spAutoFit/>
          </a:bodyPr>
          <a:lstStyle/>
          <a:p>
            <a:pPr defTabSz="1236828">
              <a:spcBef>
                <a:spcPct val="50000"/>
              </a:spcBef>
              <a:defRPr/>
            </a:pPr>
            <a:r>
              <a:rPr lang="en-US" sz="3771" b="1" dirty="0">
                <a:solidFill>
                  <a:schemeClr val="bg1"/>
                </a:solidFill>
                <a:effectLst>
                  <a:outerShdw blurRad="38100" dist="38100" dir="2700000" algn="tl">
                    <a:srgbClr val="000000"/>
                  </a:outerShdw>
                </a:effectLst>
                <a:latin typeface="Arial" charset="0"/>
              </a:rPr>
              <a:t>INTRODUCTION</a:t>
            </a:r>
            <a:endParaRPr lang="en-US" sz="3257" dirty="0">
              <a:effectLst>
                <a:outerShdw blurRad="38100" dist="38100" dir="2700000" algn="tl">
                  <a:srgbClr val="FFFFFF"/>
                </a:outerShdw>
              </a:effectLst>
              <a:latin typeface="Times New Roman" pitchFamily="18" charset="0"/>
            </a:endParaRPr>
          </a:p>
        </p:txBody>
      </p:sp>
      <p:sp>
        <p:nvSpPr>
          <p:cNvPr id="2093" name="Text Box 45"/>
          <p:cNvSpPr txBox="1">
            <a:spLocks noChangeArrowheads="1"/>
          </p:cNvSpPr>
          <p:nvPr/>
        </p:nvSpPr>
        <p:spPr bwMode="auto">
          <a:xfrm>
            <a:off x="11658600" y="5257799"/>
            <a:ext cx="16894840" cy="705246"/>
          </a:xfrm>
          <a:prstGeom prst="rect">
            <a:avLst/>
          </a:prstGeom>
          <a:gradFill rotWithShape="0">
            <a:gsLst>
              <a:gs pos="0">
                <a:srgbClr val="502D7F"/>
              </a:gs>
              <a:gs pos="100000">
                <a:schemeClr val="tx2"/>
              </a:gs>
            </a:gsLst>
            <a:lin ang="0" scaled="1"/>
          </a:gradFill>
          <a:ln w="9525">
            <a:noFill/>
            <a:miter lim="800000"/>
            <a:headEnd/>
            <a:tailEnd/>
          </a:ln>
          <a:effectLst/>
        </p:spPr>
        <p:txBody>
          <a:bodyPr wrap="square" lIns="123750" tIns="61875" rIns="123750" bIns="61875">
            <a:spAutoFit/>
          </a:bodyPr>
          <a:lstStyle/>
          <a:p>
            <a:pPr defTabSz="1236828">
              <a:spcBef>
                <a:spcPct val="50000"/>
              </a:spcBef>
              <a:defRPr/>
            </a:pPr>
            <a:r>
              <a:rPr lang="en-US" sz="3771" b="1" dirty="0">
                <a:solidFill>
                  <a:schemeClr val="bg1"/>
                </a:solidFill>
                <a:effectLst>
                  <a:outerShdw blurRad="38100" dist="38100" dir="2700000" algn="tl">
                    <a:srgbClr val="000000"/>
                  </a:outerShdw>
                </a:effectLst>
                <a:latin typeface="Arial" charset="0"/>
              </a:rPr>
              <a:t>RESULTS</a:t>
            </a:r>
            <a:endParaRPr lang="en-US" sz="3257" dirty="0">
              <a:effectLst>
                <a:outerShdw blurRad="38100" dist="38100" dir="2700000" algn="tl">
                  <a:srgbClr val="FFFFFF"/>
                </a:outerShdw>
              </a:effectLst>
              <a:latin typeface="Times New Roman" pitchFamily="18" charset="0"/>
            </a:endParaRPr>
          </a:p>
        </p:txBody>
      </p:sp>
      <p:sp>
        <p:nvSpPr>
          <p:cNvPr id="2094" name="Text Box 46"/>
          <p:cNvSpPr txBox="1">
            <a:spLocks noChangeArrowheads="1"/>
          </p:cNvSpPr>
          <p:nvPr/>
        </p:nvSpPr>
        <p:spPr bwMode="auto">
          <a:xfrm>
            <a:off x="29755324" y="5248076"/>
            <a:ext cx="12111815" cy="705246"/>
          </a:xfrm>
          <a:prstGeom prst="rect">
            <a:avLst/>
          </a:prstGeom>
          <a:gradFill rotWithShape="0">
            <a:gsLst>
              <a:gs pos="0">
                <a:srgbClr val="502D7F"/>
              </a:gs>
              <a:gs pos="100000">
                <a:schemeClr val="tx2"/>
              </a:gs>
            </a:gsLst>
            <a:lin ang="0" scaled="1"/>
          </a:gradFill>
          <a:ln w="9525">
            <a:noFill/>
            <a:miter lim="800000"/>
            <a:headEnd/>
            <a:tailEnd/>
          </a:ln>
          <a:effectLst/>
        </p:spPr>
        <p:txBody>
          <a:bodyPr wrap="square" lIns="123750" tIns="61875" rIns="123750" bIns="61875">
            <a:spAutoFit/>
          </a:bodyPr>
          <a:lstStyle/>
          <a:p>
            <a:pPr defTabSz="1236828">
              <a:spcBef>
                <a:spcPct val="50000"/>
              </a:spcBef>
              <a:defRPr/>
            </a:pPr>
            <a:r>
              <a:rPr lang="en-US" sz="3771" b="1" dirty="0">
                <a:solidFill>
                  <a:schemeClr val="bg1"/>
                </a:solidFill>
                <a:effectLst>
                  <a:outerShdw blurRad="38100" dist="38100" dir="2700000" algn="tl">
                    <a:srgbClr val="000000"/>
                  </a:outerShdw>
                </a:effectLst>
                <a:latin typeface="Arial" charset="0"/>
              </a:rPr>
              <a:t>DISCUSSION</a:t>
            </a:r>
            <a:endParaRPr lang="en-US" sz="3257" dirty="0">
              <a:latin typeface="Times New Roman" pitchFamily="18" charset="0"/>
            </a:endParaRPr>
          </a:p>
        </p:txBody>
      </p:sp>
      <p:sp>
        <p:nvSpPr>
          <p:cNvPr id="2099" name="Text Box 51"/>
          <p:cNvSpPr txBox="1">
            <a:spLocks noChangeArrowheads="1"/>
          </p:cNvSpPr>
          <p:nvPr/>
        </p:nvSpPr>
        <p:spPr bwMode="auto">
          <a:xfrm>
            <a:off x="29946600" y="14859000"/>
            <a:ext cx="11915925" cy="705246"/>
          </a:xfrm>
          <a:prstGeom prst="rect">
            <a:avLst/>
          </a:prstGeom>
          <a:gradFill rotWithShape="0">
            <a:gsLst>
              <a:gs pos="0">
                <a:srgbClr val="502D7F"/>
              </a:gs>
              <a:gs pos="100000">
                <a:schemeClr val="tx2"/>
              </a:gs>
            </a:gsLst>
            <a:lin ang="0" scaled="1"/>
          </a:gradFill>
          <a:ln w="9525">
            <a:noFill/>
            <a:miter lim="800000"/>
            <a:headEnd/>
            <a:tailEnd/>
          </a:ln>
          <a:effectLst/>
        </p:spPr>
        <p:txBody>
          <a:bodyPr wrap="square" lIns="123750" tIns="61875" rIns="123750" bIns="61875">
            <a:spAutoFit/>
          </a:bodyPr>
          <a:lstStyle/>
          <a:p>
            <a:pPr defTabSz="1236828">
              <a:spcBef>
                <a:spcPct val="50000"/>
              </a:spcBef>
              <a:defRPr/>
            </a:pPr>
            <a:r>
              <a:rPr lang="en-US" sz="3771" b="1" dirty="0">
                <a:solidFill>
                  <a:schemeClr val="bg1"/>
                </a:solidFill>
                <a:effectLst>
                  <a:outerShdw blurRad="38100" dist="38100" dir="2700000" algn="tl">
                    <a:srgbClr val="000000"/>
                  </a:outerShdw>
                </a:effectLst>
                <a:latin typeface="Arial" charset="0"/>
              </a:rPr>
              <a:t>CONCLUSIONS</a:t>
            </a:r>
            <a:endParaRPr lang="en-US" sz="3257" dirty="0">
              <a:latin typeface="Times New Roman" pitchFamily="18" charset="0"/>
            </a:endParaRPr>
          </a:p>
        </p:txBody>
      </p:sp>
      <p:sp>
        <p:nvSpPr>
          <p:cNvPr id="2101" name="Text Box 53"/>
          <p:cNvSpPr txBox="1">
            <a:spLocks noChangeArrowheads="1"/>
          </p:cNvSpPr>
          <p:nvPr/>
        </p:nvSpPr>
        <p:spPr bwMode="auto">
          <a:xfrm>
            <a:off x="30175200" y="25603200"/>
            <a:ext cx="11655427" cy="705246"/>
          </a:xfrm>
          <a:prstGeom prst="rect">
            <a:avLst/>
          </a:prstGeom>
          <a:gradFill rotWithShape="0">
            <a:gsLst>
              <a:gs pos="0">
                <a:srgbClr val="502D7F"/>
              </a:gs>
              <a:gs pos="100000">
                <a:schemeClr val="tx2"/>
              </a:gs>
            </a:gsLst>
            <a:lin ang="0" scaled="1"/>
          </a:gradFill>
          <a:ln w="9525">
            <a:noFill/>
            <a:miter lim="800000"/>
            <a:headEnd/>
            <a:tailEnd/>
          </a:ln>
          <a:effectLst/>
        </p:spPr>
        <p:txBody>
          <a:bodyPr wrap="square" lIns="123750" tIns="61875" rIns="123750" bIns="61875">
            <a:spAutoFit/>
          </a:bodyPr>
          <a:lstStyle/>
          <a:p>
            <a:pPr defTabSz="1236828">
              <a:spcBef>
                <a:spcPct val="50000"/>
              </a:spcBef>
              <a:defRPr/>
            </a:pPr>
            <a:r>
              <a:rPr lang="en-US" sz="3771" b="1" dirty="0">
                <a:solidFill>
                  <a:schemeClr val="bg1"/>
                </a:solidFill>
                <a:effectLst>
                  <a:outerShdw blurRad="38100" dist="38100" dir="2700000" algn="tl">
                    <a:srgbClr val="000000"/>
                  </a:outerShdw>
                </a:effectLst>
                <a:latin typeface="Arial" charset="0"/>
              </a:rPr>
              <a:t>REFERENCES</a:t>
            </a:r>
            <a:endParaRPr lang="en-US" sz="3257" dirty="0">
              <a:latin typeface="Times New Roman" pitchFamily="18" charset="0"/>
            </a:endParaRPr>
          </a:p>
        </p:txBody>
      </p:sp>
      <p:sp>
        <p:nvSpPr>
          <p:cNvPr id="2067" name="Rectangle 57"/>
          <p:cNvSpPr>
            <a:spLocks noChangeArrowheads="1"/>
          </p:cNvSpPr>
          <p:nvPr/>
        </p:nvSpPr>
        <p:spPr bwMode="auto">
          <a:xfrm>
            <a:off x="457200" y="681038"/>
            <a:ext cx="42748200" cy="3890962"/>
          </a:xfrm>
          <a:prstGeom prst="rect">
            <a:avLst/>
          </a:prstGeom>
          <a:gradFill rotWithShape="0">
            <a:gsLst>
              <a:gs pos="0">
                <a:srgbClr val="502D7F"/>
              </a:gs>
              <a:gs pos="100000">
                <a:schemeClr val="tx2"/>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8485"/>
          </a:p>
        </p:txBody>
      </p:sp>
      <p:sp>
        <p:nvSpPr>
          <p:cNvPr id="2068" name="Text Box 58"/>
          <p:cNvSpPr txBox="1">
            <a:spLocks noChangeArrowheads="1"/>
          </p:cNvSpPr>
          <p:nvPr/>
        </p:nvSpPr>
        <p:spPr bwMode="auto">
          <a:xfrm>
            <a:off x="10972800" y="914400"/>
            <a:ext cx="2194560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3750" tIns="61875" rIns="123750" bIns="61875"/>
          <a:lstStyle>
            <a:lvl1pPr defTabSz="1443038" eaLnBrk="0" hangingPunct="0">
              <a:defRPr sz="9900">
                <a:solidFill>
                  <a:schemeClr val="tx1"/>
                </a:solidFill>
                <a:latin typeface="Arial" panose="020B0604020202020204" pitchFamily="34" charset="0"/>
              </a:defRPr>
            </a:lvl1pPr>
            <a:lvl2pPr marL="742950" indent="-285750" defTabSz="1443038" eaLnBrk="0" hangingPunct="0">
              <a:defRPr sz="9900">
                <a:solidFill>
                  <a:schemeClr val="tx1"/>
                </a:solidFill>
                <a:latin typeface="Arial" panose="020B0604020202020204" pitchFamily="34" charset="0"/>
              </a:defRPr>
            </a:lvl2pPr>
            <a:lvl3pPr marL="1143000" indent="-228600" defTabSz="1443038" eaLnBrk="0" hangingPunct="0">
              <a:defRPr sz="9900">
                <a:solidFill>
                  <a:schemeClr val="tx1"/>
                </a:solidFill>
                <a:latin typeface="Arial" panose="020B0604020202020204" pitchFamily="34" charset="0"/>
              </a:defRPr>
            </a:lvl3pPr>
            <a:lvl4pPr marL="1600200" indent="-228600" defTabSz="1443038" eaLnBrk="0" hangingPunct="0">
              <a:defRPr sz="9900">
                <a:solidFill>
                  <a:schemeClr val="tx1"/>
                </a:solidFill>
                <a:latin typeface="Arial" panose="020B0604020202020204" pitchFamily="34" charset="0"/>
              </a:defRPr>
            </a:lvl4pPr>
            <a:lvl5pPr marL="2057400" indent="-228600" defTabSz="1443038" eaLnBrk="0" hangingPunct="0">
              <a:defRPr sz="9900">
                <a:solidFill>
                  <a:schemeClr val="tx1"/>
                </a:solidFill>
                <a:latin typeface="Arial" panose="020B0604020202020204" pitchFamily="34" charset="0"/>
              </a:defRPr>
            </a:lvl5pPr>
            <a:lvl6pPr marL="2514600" indent="-228600" algn="ctr" defTabSz="1443038"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defTabSz="1443038"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defTabSz="1443038"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defTabSz="1443038" eaLnBrk="0" fontAlgn="base" hangingPunct="0">
              <a:spcBef>
                <a:spcPct val="0"/>
              </a:spcBef>
              <a:spcAft>
                <a:spcPct val="0"/>
              </a:spcAft>
              <a:defRPr sz="9900">
                <a:solidFill>
                  <a:schemeClr val="tx1"/>
                </a:solidFill>
                <a:latin typeface="Arial" panose="020B0604020202020204" pitchFamily="34" charset="0"/>
              </a:defRPr>
            </a:lvl9pPr>
          </a:lstStyle>
          <a:p>
            <a:pPr algn="ctr">
              <a:spcBef>
                <a:spcPct val="30000"/>
              </a:spcBef>
              <a:defRPr/>
            </a:pPr>
            <a:r>
              <a:rPr lang="en-US" altLang="en-US" sz="4800" b="1" dirty="0">
                <a:solidFill>
                  <a:srgbClr val="FFC82E"/>
                </a:solidFill>
              </a:rPr>
              <a:t>Anesthesia Providers’ Perceptions of Ultrasound-Guided Arterial Line Placements: A DNP Project</a:t>
            </a:r>
          </a:p>
          <a:p>
            <a:pPr algn="ctr">
              <a:spcBef>
                <a:spcPct val="30000"/>
              </a:spcBef>
              <a:defRPr/>
            </a:pPr>
            <a:r>
              <a:rPr lang="en-US" altLang="en-US" sz="4800" b="1" dirty="0">
                <a:solidFill>
                  <a:schemeClr val="bg1"/>
                </a:solidFill>
              </a:rPr>
              <a:t>Laura Pearce, BSN, SRNA</a:t>
            </a:r>
          </a:p>
          <a:p>
            <a:pPr algn="ctr">
              <a:spcBef>
                <a:spcPct val="30000"/>
              </a:spcBef>
              <a:defRPr/>
            </a:pPr>
            <a:r>
              <a:rPr lang="en-US" altLang="en-US" sz="4800" b="1" dirty="0">
                <a:solidFill>
                  <a:schemeClr val="bg1"/>
                </a:solidFill>
              </a:rPr>
              <a:t>Travis </a:t>
            </a:r>
            <a:r>
              <a:rPr lang="en-US" altLang="en-US" sz="4800" b="1" dirty="0" err="1">
                <a:solidFill>
                  <a:schemeClr val="bg1"/>
                </a:solidFill>
              </a:rPr>
              <a:t>Chabo</a:t>
            </a:r>
            <a:r>
              <a:rPr lang="en-US" altLang="en-US" sz="4800" b="1" dirty="0">
                <a:solidFill>
                  <a:schemeClr val="bg1"/>
                </a:solidFill>
              </a:rPr>
              <a:t>, PhD, CRNA, Project Chair</a:t>
            </a:r>
          </a:p>
        </p:txBody>
      </p:sp>
      <p:sp>
        <p:nvSpPr>
          <p:cNvPr id="2069" name="Rectangle 59"/>
          <p:cNvSpPr>
            <a:spLocks noChangeArrowheads="1"/>
          </p:cNvSpPr>
          <p:nvPr/>
        </p:nvSpPr>
        <p:spPr bwMode="auto">
          <a:xfrm>
            <a:off x="32804100" y="1600200"/>
            <a:ext cx="9813925" cy="2436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3750" tIns="61875" rIns="123750" bIns="61875"/>
          <a:lstStyle>
            <a:lvl1pPr defTabSz="1443038" eaLnBrk="0" hangingPunct="0">
              <a:defRPr sz="9900">
                <a:solidFill>
                  <a:schemeClr val="tx1"/>
                </a:solidFill>
                <a:latin typeface="Arial" panose="020B0604020202020204" pitchFamily="34" charset="0"/>
              </a:defRPr>
            </a:lvl1pPr>
            <a:lvl2pPr marL="742950" indent="-285750" defTabSz="1443038" eaLnBrk="0" hangingPunct="0">
              <a:defRPr sz="9900">
                <a:solidFill>
                  <a:schemeClr val="tx1"/>
                </a:solidFill>
                <a:latin typeface="Arial" panose="020B0604020202020204" pitchFamily="34" charset="0"/>
              </a:defRPr>
            </a:lvl2pPr>
            <a:lvl3pPr marL="1143000" indent="-228600" defTabSz="1443038" eaLnBrk="0" hangingPunct="0">
              <a:defRPr sz="9900">
                <a:solidFill>
                  <a:schemeClr val="tx1"/>
                </a:solidFill>
                <a:latin typeface="Arial" panose="020B0604020202020204" pitchFamily="34" charset="0"/>
              </a:defRPr>
            </a:lvl3pPr>
            <a:lvl4pPr marL="1600200" indent="-228600" defTabSz="1443038" eaLnBrk="0" hangingPunct="0">
              <a:defRPr sz="9900">
                <a:solidFill>
                  <a:schemeClr val="tx1"/>
                </a:solidFill>
                <a:latin typeface="Arial" panose="020B0604020202020204" pitchFamily="34" charset="0"/>
              </a:defRPr>
            </a:lvl4pPr>
            <a:lvl5pPr marL="2057400" indent="-228600" defTabSz="1443038" eaLnBrk="0" hangingPunct="0">
              <a:defRPr sz="9900">
                <a:solidFill>
                  <a:schemeClr val="tx1"/>
                </a:solidFill>
                <a:latin typeface="Arial" panose="020B0604020202020204" pitchFamily="34" charset="0"/>
              </a:defRPr>
            </a:lvl5pPr>
            <a:lvl6pPr marL="2514600" indent="-228600" algn="ctr" defTabSz="1443038"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defTabSz="1443038"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defTabSz="1443038"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defTabSz="1443038" eaLnBrk="0" fontAlgn="base" hangingPunct="0">
              <a:spcBef>
                <a:spcPct val="0"/>
              </a:spcBef>
              <a:spcAft>
                <a:spcPct val="0"/>
              </a:spcAft>
              <a:defRPr sz="9900">
                <a:solidFill>
                  <a:schemeClr val="tx1"/>
                </a:solidFill>
                <a:latin typeface="Arial" panose="020B0604020202020204" pitchFamily="34" charset="0"/>
              </a:defRPr>
            </a:lvl9pPr>
          </a:lstStyle>
          <a:p>
            <a:pPr algn="r">
              <a:lnSpc>
                <a:spcPct val="70000"/>
              </a:lnSpc>
              <a:spcBef>
                <a:spcPct val="30000"/>
              </a:spcBef>
              <a:defRPr/>
            </a:pPr>
            <a:r>
              <a:rPr lang="en-US" altLang="en-US" sz="3600" dirty="0">
                <a:solidFill>
                  <a:schemeClr val="bg1"/>
                </a:solidFill>
              </a:rPr>
              <a:t>Nurse Anesthesia Program</a:t>
            </a:r>
          </a:p>
          <a:p>
            <a:pPr algn="r">
              <a:lnSpc>
                <a:spcPct val="70000"/>
              </a:lnSpc>
              <a:spcBef>
                <a:spcPct val="30000"/>
              </a:spcBef>
              <a:defRPr/>
            </a:pPr>
            <a:r>
              <a:rPr lang="en-US" altLang="en-US" sz="3600" dirty="0">
                <a:solidFill>
                  <a:schemeClr val="bg1"/>
                </a:solidFill>
              </a:rPr>
              <a:t>College of Nursing, East Carolina University</a:t>
            </a:r>
          </a:p>
          <a:p>
            <a:pPr algn="r">
              <a:lnSpc>
                <a:spcPct val="70000"/>
              </a:lnSpc>
              <a:spcBef>
                <a:spcPct val="30000"/>
              </a:spcBef>
              <a:defRPr/>
            </a:pPr>
            <a:r>
              <a:rPr lang="en-US" altLang="en-US" sz="3600" dirty="0">
                <a:solidFill>
                  <a:schemeClr val="bg1"/>
                </a:solidFill>
              </a:rPr>
              <a:t>Greenville, North Carolina 27858</a:t>
            </a:r>
          </a:p>
          <a:p>
            <a:pPr algn="r">
              <a:lnSpc>
                <a:spcPct val="70000"/>
              </a:lnSpc>
              <a:spcBef>
                <a:spcPct val="30000"/>
              </a:spcBef>
              <a:defRPr/>
            </a:pPr>
            <a:r>
              <a:rPr lang="en-US" altLang="en-US" sz="3600" dirty="0">
                <a:solidFill>
                  <a:schemeClr val="bg1"/>
                </a:solidFill>
              </a:rPr>
              <a:t>pearcela13@students.ecu.edu</a:t>
            </a:r>
          </a:p>
          <a:p>
            <a:pPr algn="r">
              <a:lnSpc>
                <a:spcPct val="70000"/>
              </a:lnSpc>
              <a:spcBef>
                <a:spcPct val="30000"/>
              </a:spcBef>
              <a:defRPr/>
            </a:pPr>
            <a:endParaRPr lang="en-US" altLang="en-US" sz="3771" b="1" dirty="0">
              <a:solidFill>
                <a:schemeClr val="bg1"/>
              </a:solidFill>
            </a:endParaRPr>
          </a:p>
          <a:p>
            <a:pPr algn="r">
              <a:spcBef>
                <a:spcPct val="50000"/>
              </a:spcBef>
              <a:defRPr/>
            </a:pPr>
            <a:endParaRPr lang="en-US" altLang="en-US" sz="3257" dirty="0">
              <a:latin typeface="Times New Roman" panose="02020603050405020304" pitchFamily="18" charset="0"/>
            </a:endParaRPr>
          </a:p>
        </p:txBody>
      </p:sp>
      <p:sp>
        <p:nvSpPr>
          <p:cNvPr id="2071" name="Rectangle 63"/>
          <p:cNvSpPr>
            <a:spLocks noChangeArrowheads="1"/>
          </p:cNvSpPr>
          <p:nvPr/>
        </p:nvSpPr>
        <p:spPr bwMode="auto">
          <a:xfrm>
            <a:off x="1371600" y="19431000"/>
            <a:ext cx="9372600" cy="830843"/>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8485"/>
          </a:p>
        </p:txBody>
      </p:sp>
      <p:sp>
        <p:nvSpPr>
          <p:cNvPr id="2112" name="Text Box 64"/>
          <p:cNvSpPr txBox="1">
            <a:spLocks noChangeArrowheads="1"/>
          </p:cNvSpPr>
          <p:nvPr/>
        </p:nvSpPr>
        <p:spPr bwMode="auto">
          <a:xfrm>
            <a:off x="685800" y="19202400"/>
            <a:ext cx="9696454" cy="705246"/>
          </a:xfrm>
          <a:prstGeom prst="rect">
            <a:avLst/>
          </a:prstGeom>
          <a:gradFill rotWithShape="0">
            <a:gsLst>
              <a:gs pos="0">
                <a:srgbClr val="502D7F"/>
              </a:gs>
              <a:gs pos="100000">
                <a:schemeClr val="tx2"/>
              </a:gs>
            </a:gsLst>
            <a:lin ang="0" scaled="1"/>
          </a:gradFill>
          <a:ln w="9525">
            <a:noFill/>
            <a:miter lim="800000"/>
            <a:headEnd/>
            <a:tailEnd/>
          </a:ln>
          <a:effectLst/>
        </p:spPr>
        <p:txBody>
          <a:bodyPr wrap="square" lIns="123750" tIns="61875" rIns="123750" bIns="61875">
            <a:spAutoFit/>
          </a:bodyPr>
          <a:lstStyle/>
          <a:p>
            <a:pPr defTabSz="1236828">
              <a:spcBef>
                <a:spcPct val="50000"/>
              </a:spcBef>
              <a:defRPr/>
            </a:pPr>
            <a:r>
              <a:rPr lang="en-US" sz="3771" b="1" dirty="0">
                <a:solidFill>
                  <a:schemeClr val="bg1"/>
                </a:solidFill>
                <a:effectLst>
                  <a:outerShdw blurRad="38100" dist="38100" dir="2700000" algn="tl">
                    <a:srgbClr val="000000"/>
                  </a:outerShdw>
                </a:effectLst>
                <a:latin typeface="Arial" charset="0"/>
              </a:rPr>
              <a:t>METHODS</a:t>
            </a:r>
            <a:endParaRPr lang="en-US" sz="3257" dirty="0">
              <a:effectLst>
                <a:outerShdw blurRad="38100" dist="38100" dir="2700000" algn="tl">
                  <a:srgbClr val="FFFFFF"/>
                </a:outerShdw>
              </a:effectLst>
              <a:latin typeface="Times New Roman" pitchFamily="18" charset="0"/>
            </a:endParaRPr>
          </a:p>
        </p:txBody>
      </p:sp>
      <p:sp>
        <p:nvSpPr>
          <p:cNvPr id="28" name="TextBox 27"/>
          <p:cNvSpPr txBox="1"/>
          <p:nvPr/>
        </p:nvSpPr>
        <p:spPr>
          <a:xfrm>
            <a:off x="685801" y="6858000"/>
            <a:ext cx="10287000" cy="11903077"/>
          </a:xfrm>
          <a:prstGeom prst="rect">
            <a:avLst/>
          </a:prstGeom>
          <a:noFill/>
          <a:ln>
            <a:solidFill>
              <a:srgbClr val="3F006A"/>
            </a:solidFill>
          </a:ln>
        </p:spPr>
        <p:txBody>
          <a:bodyPr wrap="square" rtlCol="0">
            <a:noAutofit/>
          </a:bodyPr>
          <a:lstStyle/>
          <a:p>
            <a:pPr marL="571500" indent="-571500">
              <a:buFont typeface="Arial" panose="020B0604020202020204" pitchFamily="34" charset="0"/>
              <a:buChar char="•"/>
            </a:pPr>
            <a:r>
              <a:rPr lang="en-US" sz="3700" dirty="0"/>
              <a:t>The use of anatomic landmarks for arterial line placements can be challenging</a:t>
            </a:r>
            <a:r>
              <a:rPr lang="en-US" sz="3700" baseline="30000" dirty="0"/>
              <a:t>3</a:t>
            </a:r>
            <a:endParaRPr lang="en-US" sz="3700" dirty="0">
              <a:solidFill>
                <a:schemeClr val="accent1">
                  <a:lumMod val="75000"/>
                </a:schemeClr>
              </a:solidFill>
            </a:endParaRPr>
          </a:p>
          <a:p>
            <a:pPr marL="571500" indent="-571500">
              <a:buFont typeface="Arial" panose="020B0604020202020204" pitchFamily="34" charset="0"/>
              <a:buChar char="•"/>
            </a:pPr>
            <a:r>
              <a:rPr lang="en-US" sz="3700" dirty="0"/>
              <a:t>Ultrasound guidance (USG) is associated with increased first-attempt success and decreased procedure time</a:t>
            </a:r>
            <a:r>
              <a:rPr lang="en-US" sz="3700" baseline="30000" dirty="0"/>
              <a:t>5</a:t>
            </a:r>
            <a:endParaRPr lang="en-US" sz="3700" dirty="0"/>
          </a:p>
          <a:p>
            <a:pPr marL="571500" indent="-571500">
              <a:buFont typeface="Arial" panose="020B0604020202020204" pitchFamily="34" charset="0"/>
              <a:buChar char="•"/>
            </a:pPr>
            <a:r>
              <a:rPr lang="en-US" sz="3700" dirty="0"/>
              <a:t>USG has also been shown to decrease surgical delays due to difficult line placements</a:t>
            </a:r>
            <a:r>
              <a:rPr lang="en-US" sz="3700" baseline="30000" dirty="0"/>
              <a:t>2</a:t>
            </a:r>
            <a:endParaRPr lang="en-US" sz="3700" dirty="0"/>
          </a:p>
          <a:p>
            <a:pPr marL="571500" indent="-571500">
              <a:buFont typeface="Arial" panose="020B0604020202020204" pitchFamily="34" charset="0"/>
              <a:buChar char="•"/>
            </a:pPr>
            <a:r>
              <a:rPr lang="en-US" sz="3700" dirty="0"/>
              <a:t>Anesthesiologists would like to use USG more frequently and would like to receive training to increase their comfort level</a:t>
            </a:r>
            <a:r>
              <a:rPr lang="en-US" sz="3700" baseline="30000" dirty="0"/>
              <a:t>1</a:t>
            </a:r>
            <a:r>
              <a:rPr lang="en-US" sz="3700" dirty="0"/>
              <a:t> </a:t>
            </a:r>
          </a:p>
          <a:p>
            <a:pPr marL="571500" indent="-571500">
              <a:buFont typeface="Arial" panose="020B0604020202020204" pitchFamily="34" charset="0"/>
              <a:buChar char="•"/>
            </a:pPr>
            <a:r>
              <a:rPr lang="en-US" sz="3700" dirty="0"/>
              <a:t>The AANA endorses USG to achieve vascular access</a:t>
            </a:r>
            <a:r>
              <a:rPr lang="en-US" sz="3700" baseline="30000" dirty="0"/>
              <a:t>4</a:t>
            </a:r>
            <a:endParaRPr lang="en-US" sz="3700" dirty="0"/>
          </a:p>
          <a:p>
            <a:pPr marL="571500" indent="-571500">
              <a:buFont typeface="Arial" panose="020B0604020202020204" pitchFamily="34" charset="0"/>
              <a:buChar char="•"/>
            </a:pPr>
            <a:r>
              <a:rPr lang="en-US" sz="3700" dirty="0">
                <a:solidFill>
                  <a:srgbClr val="000000"/>
                </a:solidFill>
                <a:effectLst/>
                <a:latin typeface="+mn-lt"/>
                <a:ea typeface="Calibri" panose="020F0502020204030204" pitchFamily="34" charset="0"/>
                <a:cs typeface="Times New Roman" panose="02020603050405020304" pitchFamily="18" charset="0"/>
              </a:rPr>
              <a:t>The purpose of this DNP quality improvement project was to develop, implement, and evaluate the perceived adequacy of an educational resource designed specifically for anesthesia providers to improve awareness and utilization of ultrasound for arterial line placement.</a:t>
            </a:r>
            <a:endParaRPr lang="en-US" sz="3700" dirty="0">
              <a:effectLst/>
              <a:latin typeface="+mn-lt"/>
              <a:ea typeface="Calibri" panose="020F0502020204030204" pitchFamily="34" charset="0"/>
              <a:cs typeface="Times New Roman" panose="02020603050405020304" pitchFamily="18" charset="0"/>
            </a:endParaRPr>
          </a:p>
          <a:p>
            <a:pPr marL="571500" indent="-571500">
              <a:buFont typeface="Arial" panose="020B0604020202020204" pitchFamily="34" charset="0"/>
              <a:buChar char="•"/>
            </a:pPr>
            <a:endParaRPr lang="en-US" sz="3600" dirty="0"/>
          </a:p>
        </p:txBody>
      </p:sp>
      <p:sp>
        <p:nvSpPr>
          <p:cNvPr id="29" name="TextBox 28"/>
          <p:cNvSpPr txBox="1"/>
          <p:nvPr/>
        </p:nvSpPr>
        <p:spPr>
          <a:xfrm>
            <a:off x="914400" y="20802600"/>
            <a:ext cx="10058400" cy="10515600"/>
          </a:xfrm>
          <a:prstGeom prst="rect">
            <a:avLst/>
          </a:prstGeom>
          <a:noFill/>
          <a:ln>
            <a:solidFill>
              <a:srgbClr val="3F006A"/>
            </a:solidFill>
          </a:ln>
        </p:spPr>
        <p:txBody>
          <a:bodyPr wrap="square" rtlCol="0">
            <a:noAutofit/>
          </a:bodyPr>
          <a:lstStyle/>
          <a:p>
            <a:pPr marL="571500" indent="-571500">
              <a:buFont typeface="Arial" panose="020B0604020202020204" pitchFamily="34" charset="0"/>
              <a:buChar char="•"/>
            </a:pPr>
            <a:r>
              <a:rPr lang="en-US" sz="3800" dirty="0"/>
              <a:t>A single Plan, Do, Study, Act cycle was completed using pre- and post-survey design</a:t>
            </a:r>
          </a:p>
          <a:p>
            <a:pPr marL="571500" indent="-571500">
              <a:buFont typeface="Arial" panose="020B0604020202020204" pitchFamily="34" charset="0"/>
              <a:buChar char="•"/>
            </a:pPr>
            <a:r>
              <a:rPr lang="en-US" sz="3800" dirty="0"/>
              <a:t>Participating CRNAs were emailed a pre-intervention survey using Qualtrics </a:t>
            </a:r>
          </a:p>
          <a:p>
            <a:pPr marL="571500" indent="-571500">
              <a:buFont typeface="Arial" panose="020B0604020202020204" pitchFamily="34" charset="0"/>
              <a:buChar char="•"/>
            </a:pPr>
            <a:r>
              <a:rPr lang="en-US" sz="3800" dirty="0"/>
              <a:t>Participants were asked to view an informational voice-over PowerPoint </a:t>
            </a:r>
          </a:p>
          <a:p>
            <a:pPr marL="571500" indent="-571500">
              <a:buFont typeface="Arial" panose="020B0604020202020204" pitchFamily="34" charset="0"/>
              <a:buChar char="•"/>
            </a:pPr>
            <a:r>
              <a:rPr lang="en-US" sz="3800" dirty="0"/>
              <a:t>They were also provided an electronic and printed summative handout for quick reference</a:t>
            </a:r>
          </a:p>
          <a:p>
            <a:pPr marL="571500" indent="-571500">
              <a:buFont typeface="Arial" panose="020B0604020202020204" pitchFamily="34" charset="0"/>
              <a:buChar char="•"/>
            </a:pPr>
            <a:r>
              <a:rPr lang="en-US" sz="3800" dirty="0"/>
              <a:t>Copies of the handout were laminated and attached to ultrasound equipment in the facility</a:t>
            </a:r>
          </a:p>
          <a:p>
            <a:pPr marL="571500" indent="-571500">
              <a:buFont typeface="Arial" panose="020B0604020202020204" pitchFamily="34" charset="0"/>
              <a:buChar char="•"/>
            </a:pPr>
            <a:r>
              <a:rPr lang="en-US" sz="3800" dirty="0"/>
              <a:t>Following the two-week implementation period, CRNAs were asked to complete the post-intervention survey using Qualtrics </a:t>
            </a:r>
          </a:p>
          <a:p>
            <a:pPr marL="571500" indent="-571500">
              <a:buFont typeface="Arial" panose="020B0604020202020204" pitchFamily="34" charset="0"/>
              <a:buChar char="•"/>
            </a:pPr>
            <a:r>
              <a:rPr lang="en-US" sz="3800" dirty="0"/>
              <a:t>Data was analyzed using Microsoft Excel </a:t>
            </a:r>
          </a:p>
        </p:txBody>
      </p:sp>
      <p:sp>
        <p:nvSpPr>
          <p:cNvPr id="31" name="TextBox 30"/>
          <p:cNvSpPr txBox="1"/>
          <p:nvPr/>
        </p:nvSpPr>
        <p:spPr>
          <a:xfrm>
            <a:off x="29946600" y="6629399"/>
            <a:ext cx="13057188" cy="7543801"/>
          </a:xfrm>
          <a:prstGeom prst="rect">
            <a:avLst/>
          </a:prstGeom>
          <a:noFill/>
          <a:ln>
            <a:solidFill>
              <a:srgbClr val="3F006A"/>
            </a:solidFill>
          </a:ln>
        </p:spPr>
        <p:txBody>
          <a:bodyPr wrap="square" rtlCol="0">
            <a:noAutofit/>
          </a:bodyPr>
          <a:lstStyle/>
          <a:p>
            <a:pPr marL="571500" indent="-571500">
              <a:buFont typeface="Arial" panose="020B0604020202020204" pitchFamily="34" charset="0"/>
              <a:buChar char="•"/>
            </a:pPr>
            <a:r>
              <a:rPr lang="en-US" sz="3600" dirty="0"/>
              <a:t>Pre- and post- intervention surveys demonstrated a general increase in confidence levels and likelihood of use for USG arterial line placements</a:t>
            </a:r>
          </a:p>
          <a:p>
            <a:pPr marL="571500" indent="-571500">
              <a:buFont typeface="Arial" panose="020B0604020202020204" pitchFamily="34" charset="0"/>
              <a:buChar char="•"/>
            </a:pPr>
            <a:r>
              <a:rPr lang="en-US" sz="3600" dirty="0"/>
              <a:t> Three participants responded that their awareness of the benefits of USG increased following the intervention </a:t>
            </a:r>
          </a:p>
          <a:p>
            <a:pPr marL="571500" indent="-571500">
              <a:buFont typeface="Arial" panose="020B0604020202020204" pitchFamily="34" charset="0"/>
              <a:buChar char="•"/>
            </a:pPr>
            <a:r>
              <a:rPr lang="en-US" sz="3600" dirty="0"/>
              <a:t>Four participants reported a lack of available ultrasounds and prolonged procedure set-up/duration as barriers to utilization of ultrasound </a:t>
            </a:r>
          </a:p>
          <a:p>
            <a:pPr marL="571500" indent="-571500">
              <a:buFont typeface="Arial" panose="020B0604020202020204" pitchFamily="34" charset="0"/>
              <a:buChar char="•"/>
            </a:pPr>
            <a:r>
              <a:rPr lang="en-US" sz="3600" dirty="0"/>
              <a:t>Only one participant reported inadequate education/training as a barrier following the implementation period </a:t>
            </a:r>
          </a:p>
          <a:p>
            <a:pPr marL="571500" indent="-571500">
              <a:buFont typeface="Arial" panose="020B0604020202020204" pitchFamily="34" charset="0"/>
              <a:buChar char="•"/>
            </a:pPr>
            <a:r>
              <a:rPr lang="en-US" sz="3600" dirty="0"/>
              <a:t>Limitations included a small sample size, short implementation period and limited opportunities for arterial line placements </a:t>
            </a:r>
          </a:p>
          <a:p>
            <a:pPr marL="571500" indent="-571500">
              <a:buFont typeface="Arial" panose="020B0604020202020204" pitchFamily="34" charset="0"/>
              <a:buChar char="•"/>
            </a:pPr>
            <a:endParaRPr lang="en-US" sz="3600" dirty="0"/>
          </a:p>
        </p:txBody>
      </p:sp>
      <p:sp>
        <p:nvSpPr>
          <p:cNvPr id="32" name="TextBox 31"/>
          <p:cNvSpPr txBox="1"/>
          <p:nvPr/>
        </p:nvSpPr>
        <p:spPr>
          <a:xfrm>
            <a:off x="30175200" y="16230600"/>
            <a:ext cx="12798426" cy="8915400"/>
          </a:xfrm>
          <a:prstGeom prst="rect">
            <a:avLst/>
          </a:prstGeom>
          <a:noFill/>
          <a:ln>
            <a:solidFill>
              <a:srgbClr val="3F006A"/>
            </a:solidFill>
          </a:ln>
        </p:spPr>
        <p:txBody>
          <a:bodyPr wrap="square" rtlCol="0">
            <a:noAutofit/>
          </a:bodyPr>
          <a:lstStyle/>
          <a:p>
            <a:pPr marL="571500" indent="-571500">
              <a:buFont typeface="Arial" panose="020B0604020202020204" pitchFamily="34" charset="0"/>
              <a:buChar char="•"/>
            </a:pPr>
            <a:r>
              <a:rPr lang="en-US" sz="3700" dirty="0"/>
              <a:t>The educational resource was beneficial in increasing knowledge of USG for most participants </a:t>
            </a:r>
          </a:p>
          <a:p>
            <a:pPr marL="571500" indent="-571500">
              <a:buFont typeface="Arial" panose="020B0604020202020204" pitchFamily="34" charset="0"/>
              <a:buChar char="•"/>
            </a:pPr>
            <a:r>
              <a:rPr lang="en-US" sz="3700" dirty="0"/>
              <a:t>The educational tool is an effective and inexpensive method to increase use of USG amount CRNAs</a:t>
            </a:r>
          </a:p>
          <a:p>
            <a:pPr marL="571500" indent="-571500">
              <a:buFont typeface="Arial" panose="020B0604020202020204" pitchFamily="34" charset="0"/>
              <a:buChar char="•"/>
            </a:pPr>
            <a:r>
              <a:rPr lang="en-US" sz="3700" dirty="0"/>
              <a:t>Lack of available machinery and prolonged procedure set-up/duration are barriers that impact current and future use of ultrasound for arterial line placements </a:t>
            </a:r>
          </a:p>
          <a:p>
            <a:pPr marL="571500" indent="-571500">
              <a:buFont typeface="Arial" panose="020B0604020202020204" pitchFamily="34" charset="0"/>
              <a:buChar char="•"/>
            </a:pPr>
            <a:r>
              <a:rPr lang="en-US" sz="3700" dirty="0"/>
              <a:t>Recommendations for future studies:</a:t>
            </a:r>
          </a:p>
          <a:p>
            <a:pPr marL="1485900" lvl="2" indent="-571500">
              <a:buFont typeface="Arial" panose="020B0604020202020204" pitchFamily="34" charset="0"/>
              <a:buChar char="•"/>
            </a:pPr>
            <a:r>
              <a:rPr lang="en-US" sz="3700" dirty="0"/>
              <a:t>Larger sample size</a:t>
            </a:r>
          </a:p>
          <a:p>
            <a:pPr marL="1485900" lvl="2" indent="-571500">
              <a:buFont typeface="Arial" panose="020B0604020202020204" pitchFamily="34" charset="0"/>
              <a:buChar char="•"/>
            </a:pPr>
            <a:r>
              <a:rPr lang="en-US" sz="3700" dirty="0"/>
              <a:t>Longer implementation period </a:t>
            </a:r>
          </a:p>
          <a:p>
            <a:pPr marL="1485900" lvl="2" indent="-571500">
              <a:buFont typeface="Arial" panose="020B0604020202020204" pitchFamily="34" charset="0"/>
              <a:buChar char="•"/>
            </a:pPr>
            <a:r>
              <a:rPr lang="en-US" sz="3700" dirty="0"/>
              <a:t>Increased access to ultrasound machines</a:t>
            </a:r>
          </a:p>
          <a:p>
            <a:pPr marL="1485900" lvl="2" indent="-571500">
              <a:buFont typeface="Arial" panose="020B0604020202020204" pitchFamily="34" charset="0"/>
              <a:buChar char="•"/>
            </a:pPr>
            <a:r>
              <a:rPr lang="en-US" sz="3700" dirty="0"/>
              <a:t>Hands-on ultrasound workshop to complement educational tool </a:t>
            </a:r>
          </a:p>
          <a:p>
            <a:pPr marL="1485900" lvl="2" indent="-571500">
              <a:buFont typeface="Arial" panose="020B0604020202020204" pitchFamily="34" charset="0"/>
              <a:buChar char="•"/>
            </a:pPr>
            <a:r>
              <a:rPr lang="en-US" sz="3700" dirty="0"/>
              <a:t>Project site policies and procedures addressing USG for arterial line placement </a:t>
            </a:r>
          </a:p>
        </p:txBody>
      </p:sp>
      <p:sp>
        <p:nvSpPr>
          <p:cNvPr id="33" name="TextBox 32"/>
          <p:cNvSpPr txBox="1"/>
          <p:nvPr/>
        </p:nvSpPr>
        <p:spPr>
          <a:xfrm>
            <a:off x="30175200" y="26974800"/>
            <a:ext cx="12798426" cy="4572000"/>
          </a:xfrm>
          <a:prstGeom prst="rect">
            <a:avLst/>
          </a:prstGeom>
          <a:noFill/>
          <a:ln>
            <a:solidFill>
              <a:srgbClr val="3F006A"/>
            </a:solidFill>
          </a:ln>
        </p:spPr>
        <p:txBody>
          <a:bodyPr wrap="square" rtlCol="0">
            <a:noAutofit/>
          </a:bodyPr>
          <a:lstStyle/>
          <a:p>
            <a:pPr marL="457200" marR="0" indent="-457200">
              <a:spcBef>
                <a:spcPts val="0"/>
              </a:spcBef>
              <a:spcAft>
                <a:spcPts val="800"/>
              </a:spcAft>
            </a:pPr>
            <a:r>
              <a:rPr lang="en-US" sz="1800" dirty="0">
                <a:solidFill>
                  <a:srgbClr val="000000"/>
                </a:solidFill>
                <a:effectLst/>
                <a:highlight>
                  <a:srgbClr val="FFFFFF"/>
                </a:highlight>
                <a:latin typeface="+mn-lt"/>
                <a:ea typeface="Times New Roman" panose="02020603050405020304" pitchFamily="18" charset="0"/>
                <a:cs typeface="Times New Roman" panose="02020603050405020304" pitchFamily="18" charset="0"/>
              </a:rPr>
              <a:t>1. Chui, J., Lavi, R., </a:t>
            </a:r>
            <a:r>
              <a:rPr lang="en-US" sz="1800" dirty="0" err="1">
                <a:solidFill>
                  <a:srgbClr val="000000"/>
                </a:solidFill>
                <a:effectLst/>
                <a:highlight>
                  <a:srgbClr val="FFFFFF"/>
                </a:highlight>
                <a:latin typeface="+mn-lt"/>
                <a:ea typeface="Times New Roman" panose="02020603050405020304" pitchFamily="18" charset="0"/>
                <a:cs typeface="Times New Roman" panose="02020603050405020304" pitchFamily="18" charset="0"/>
              </a:rPr>
              <a:t>Hegazy</a:t>
            </a:r>
            <a:r>
              <a:rPr lang="en-US" sz="1800" dirty="0">
                <a:solidFill>
                  <a:srgbClr val="000000"/>
                </a:solidFill>
                <a:effectLst/>
                <a:highlight>
                  <a:srgbClr val="FFFFFF"/>
                </a:highlight>
                <a:latin typeface="+mn-lt"/>
                <a:ea typeface="Times New Roman" panose="02020603050405020304" pitchFamily="18" charset="0"/>
                <a:cs typeface="Times New Roman" panose="02020603050405020304" pitchFamily="18" charset="0"/>
              </a:rPr>
              <a:t>, A. F., Jones, P. M., Arellano, R., Yang, H., &amp; Bainbridge, D. (2019). Identifying barriers to the use of ultrasound in the perioperative period: A survey of southwestern Ontario anesthesiologists. </a:t>
            </a:r>
            <a:r>
              <a:rPr lang="en-US" sz="1800" i="1" dirty="0">
                <a:solidFill>
                  <a:srgbClr val="000000"/>
                </a:solidFill>
                <a:effectLst/>
                <a:latin typeface="+mn-lt"/>
                <a:ea typeface="Times New Roman" panose="02020603050405020304" pitchFamily="18" charset="0"/>
                <a:cs typeface="Times New Roman" panose="02020603050405020304" pitchFamily="18" charset="0"/>
              </a:rPr>
              <a:t>BMC Health Services Research</a:t>
            </a:r>
            <a:r>
              <a:rPr lang="en-US" sz="1800" dirty="0">
                <a:solidFill>
                  <a:srgbClr val="000000"/>
                </a:solidFill>
                <a:effectLst/>
                <a:highlight>
                  <a:srgbClr val="FFFFFF"/>
                </a:highlight>
                <a:latin typeface="+mn-lt"/>
                <a:ea typeface="Times New Roman" panose="02020603050405020304" pitchFamily="18" charset="0"/>
                <a:cs typeface="Times New Roman" panose="02020603050405020304" pitchFamily="18" charset="0"/>
              </a:rPr>
              <a:t>, </a:t>
            </a:r>
            <a:r>
              <a:rPr lang="en-US" sz="1800" i="1" dirty="0">
                <a:solidFill>
                  <a:srgbClr val="000000"/>
                </a:solidFill>
                <a:effectLst/>
                <a:latin typeface="+mn-lt"/>
                <a:ea typeface="Times New Roman" panose="02020603050405020304" pitchFamily="18" charset="0"/>
                <a:cs typeface="Times New Roman" panose="02020603050405020304" pitchFamily="18" charset="0"/>
              </a:rPr>
              <a:t>19</a:t>
            </a:r>
            <a:r>
              <a:rPr lang="en-US" sz="1800" dirty="0">
                <a:solidFill>
                  <a:srgbClr val="000000"/>
                </a:solidFill>
                <a:effectLst/>
                <a:highlight>
                  <a:srgbClr val="FFFFFF"/>
                </a:highlight>
                <a:latin typeface="+mn-lt"/>
                <a:ea typeface="Times New Roman" panose="02020603050405020304" pitchFamily="18" charset="0"/>
                <a:cs typeface="Times New Roman" panose="02020603050405020304" pitchFamily="18" charset="0"/>
              </a:rPr>
              <a:t>(1), 214. </a:t>
            </a:r>
            <a:r>
              <a:rPr lang="en-US" sz="1800" u="sng" dirty="0">
                <a:solidFill>
                  <a:srgbClr val="4472C4"/>
                </a:solidFill>
                <a:effectLst/>
                <a:highlight>
                  <a:srgbClr val="FFFFFF"/>
                </a:highlight>
                <a:latin typeface="+mn-lt"/>
                <a:ea typeface="Times New Roman" panose="02020603050405020304" pitchFamily="18" charset="0"/>
                <a:cs typeface="Times New Roman" panose="02020603050405020304" pitchFamily="18" charset="0"/>
                <a:hlinkClick r:id="rId2"/>
              </a:rPr>
              <a:t>https://doi.org/10.1186/s12913-019-4040-2</a:t>
            </a:r>
            <a:endParaRPr lang="en-US" sz="1800" u="sng" dirty="0">
              <a:solidFill>
                <a:srgbClr val="4472C4"/>
              </a:solidFill>
              <a:effectLst/>
              <a:highlight>
                <a:srgbClr val="FFFFFF"/>
              </a:highlight>
              <a:latin typeface="+mn-lt"/>
              <a:ea typeface="Times New Roman" panose="02020603050405020304" pitchFamily="18" charset="0"/>
              <a:cs typeface="Times New Roman" panose="02020603050405020304" pitchFamily="18" charset="0"/>
            </a:endParaRPr>
          </a:p>
          <a:p>
            <a:pPr marL="457200" indent="-457200">
              <a:spcBef>
                <a:spcPts val="0"/>
              </a:spcBef>
              <a:spcAft>
                <a:spcPts val="800"/>
              </a:spcAft>
            </a:pPr>
            <a:r>
              <a:rPr lang="en-US" sz="1800" dirty="0">
                <a:solidFill>
                  <a:srgbClr val="000000"/>
                </a:solidFill>
                <a:effectLst/>
                <a:latin typeface="+mn-lt"/>
                <a:ea typeface="Times New Roman" panose="02020603050405020304" pitchFamily="18" charset="0"/>
                <a:cs typeface="Times New Roman" panose="02020603050405020304" pitchFamily="18" charset="0"/>
              </a:rPr>
              <a:t>2. Fatima, H., Chaudhary, O., Krumm, S., Hamza </a:t>
            </a:r>
            <a:r>
              <a:rPr lang="en-US" sz="1800" dirty="0" err="1">
                <a:solidFill>
                  <a:srgbClr val="000000"/>
                </a:solidFill>
                <a:effectLst/>
                <a:latin typeface="+mn-lt"/>
                <a:ea typeface="Times New Roman" panose="02020603050405020304" pitchFamily="18" charset="0"/>
                <a:cs typeface="Times New Roman" panose="02020603050405020304" pitchFamily="18" charset="0"/>
              </a:rPr>
              <a:t>Mufarrih</a:t>
            </a:r>
            <a:r>
              <a:rPr lang="en-US" sz="1800" dirty="0">
                <a:solidFill>
                  <a:srgbClr val="000000"/>
                </a:solidFill>
                <a:effectLst/>
                <a:latin typeface="+mn-lt"/>
                <a:ea typeface="Times New Roman" panose="02020603050405020304" pitchFamily="18" charset="0"/>
                <a:cs typeface="Times New Roman" panose="02020603050405020304" pitchFamily="18" charset="0"/>
              </a:rPr>
              <a:t>, S., Qaisar Qureshi, N., Oren-Grinberg, A., Bose, R. R., Huang, L, Mahmood, F., &amp; </a:t>
            </a:r>
            <a:r>
              <a:rPr lang="en-US" sz="1800" dirty="0" err="1">
                <a:solidFill>
                  <a:srgbClr val="000000"/>
                </a:solidFill>
                <a:effectLst/>
                <a:latin typeface="+mn-lt"/>
                <a:ea typeface="Times New Roman" panose="02020603050405020304" pitchFamily="18" charset="0"/>
                <a:cs typeface="Times New Roman" panose="02020603050405020304" pitchFamily="18" charset="0"/>
              </a:rPr>
              <a:t>Matyal</a:t>
            </a:r>
            <a:r>
              <a:rPr lang="en-US" sz="1800" dirty="0">
                <a:solidFill>
                  <a:srgbClr val="000000"/>
                </a:solidFill>
                <a:effectLst/>
                <a:latin typeface="+mn-lt"/>
                <a:ea typeface="Times New Roman" panose="02020603050405020304" pitchFamily="18" charset="0"/>
                <a:cs typeface="Times New Roman" panose="02020603050405020304" pitchFamily="18" charset="0"/>
              </a:rPr>
              <a:t>, R. (2021). Workflow of ultrasound-guided arterial access. </a:t>
            </a:r>
            <a:r>
              <a:rPr lang="en-US" sz="1800" i="1" dirty="0">
                <a:solidFill>
                  <a:srgbClr val="000000"/>
                </a:solidFill>
                <a:effectLst/>
                <a:latin typeface="+mn-lt"/>
                <a:ea typeface="Times New Roman" panose="02020603050405020304" pitchFamily="18" charset="0"/>
                <a:cs typeface="Times New Roman" panose="02020603050405020304" pitchFamily="18" charset="0"/>
              </a:rPr>
              <a:t>Journal of Cardiothoracic and Vascular Anesthesia, 35(</a:t>
            </a:r>
            <a:r>
              <a:rPr lang="en-US" sz="1800" dirty="0">
                <a:solidFill>
                  <a:srgbClr val="000000"/>
                </a:solidFill>
                <a:effectLst/>
                <a:latin typeface="+mn-lt"/>
                <a:ea typeface="Times New Roman" panose="02020603050405020304" pitchFamily="18" charset="0"/>
                <a:cs typeface="Times New Roman" panose="02020603050405020304" pitchFamily="18" charset="0"/>
              </a:rPr>
              <a:t>6), 1611-1617. </a:t>
            </a:r>
            <a:r>
              <a:rPr lang="en-US" sz="1800" u="sng" dirty="0">
                <a:solidFill>
                  <a:srgbClr val="4472C4"/>
                </a:solidFill>
                <a:effectLst/>
                <a:latin typeface="+mn-lt"/>
                <a:ea typeface="Times New Roman" panose="02020603050405020304" pitchFamily="18" charset="0"/>
                <a:cs typeface="Times New Roman" panose="02020603050405020304" pitchFamily="18" charset="0"/>
                <a:hlinkClick r:id="rId3"/>
              </a:rPr>
              <a:t>https://www.clinicalkey.com/#!/content/playContent/1-s2.0-S1053077020313641?scrollTo=%23hl0000354</a:t>
            </a:r>
            <a:endParaRPr lang="en-US" sz="1800" dirty="0">
              <a:effectLst/>
              <a:latin typeface="+mn-lt"/>
              <a:ea typeface="Calibri" panose="020F0502020204030204" pitchFamily="34" charset="0"/>
              <a:cs typeface="Times New Roman" panose="02020603050405020304" pitchFamily="18" charset="0"/>
            </a:endParaRPr>
          </a:p>
          <a:p>
            <a:pPr marL="457200" indent="-457200">
              <a:spcBef>
                <a:spcPts val="0"/>
              </a:spcBef>
              <a:spcAft>
                <a:spcPts val="800"/>
              </a:spcAft>
            </a:pPr>
            <a:r>
              <a:rPr lang="en-US" sz="1800" dirty="0">
                <a:solidFill>
                  <a:srgbClr val="000000"/>
                </a:solidFill>
                <a:effectLst/>
                <a:latin typeface="+mn-lt"/>
                <a:ea typeface="Times New Roman" panose="02020603050405020304" pitchFamily="18" charset="0"/>
              </a:rPr>
              <a:t>3. Gibbons, R. C., </a:t>
            </a:r>
            <a:r>
              <a:rPr lang="en-US" sz="1800" dirty="0" err="1">
                <a:solidFill>
                  <a:srgbClr val="000000"/>
                </a:solidFill>
                <a:effectLst/>
                <a:latin typeface="+mn-lt"/>
                <a:ea typeface="Times New Roman" panose="02020603050405020304" pitchFamily="18" charset="0"/>
              </a:rPr>
              <a:t>Zanaboni</a:t>
            </a:r>
            <a:r>
              <a:rPr lang="en-US" sz="1800" dirty="0">
                <a:solidFill>
                  <a:srgbClr val="000000"/>
                </a:solidFill>
                <a:effectLst/>
                <a:latin typeface="+mn-lt"/>
                <a:ea typeface="Times New Roman" panose="02020603050405020304" pitchFamily="18" charset="0"/>
              </a:rPr>
              <a:t>, A., </a:t>
            </a:r>
            <a:r>
              <a:rPr lang="en-US" sz="1800" dirty="0" err="1">
                <a:solidFill>
                  <a:srgbClr val="000000"/>
                </a:solidFill>
                <a:effectLst/>
                <a:latin typeface="+mn-lt"/>
                <a:ea typeface="Times New Roman" panose="02020603050405020304" pitchFamily="18" charset="0"/>
              </a:rPr>
              <a:t>Saravitz</a:t>
            </a:r>
            <a:r>
              <a:rPr lang="en-US" sz="1800" dirty="0">
                <a:solidFill>
                  <a:srgbClr val="000000"/>
                </a:solidFill>
                <a:effectLst/>
                <a:latin typeface="+mn-lt"/>
                <a:ea typeface="Times New Roman" panose="02020603050405020304" pitchFamily="18" charset="0"/>
              </a:rPr>
              <a:t>, S. M., &amp; Costantino, T. G. (2020). Ultrasound guidance versus landmark-guided palpation for radial arterial line placement by novice emergency medicine interns: A randomized controlled trial</a:t>
            </a:r>
            <a:r>
              <a:rPr lang="en-US" sz="1800" i="1" dirty="0">
                <a:solidFill>
                  <a:srgbClr val="000000"/>
                </a:solidFill>
                <a:effectLst/>
                <a:latin typeface="+mn-lt"/>
                <a:ea typeface="Times New Roman" panose="02020603050405020304" pitchFamily="18" charset="0"/>
              </a:rPr>
              <a:t>. Journal of Emergency Medicine, 59(</a:t>
            </a:r>
            <a:r>
              <a:rPr lang="en-US" sz="1800" dirty="0">
                <a:solidFill>
                  <a:srgbClr val="000000"/>
                </a:solidFill>
                <a:effectLst/>
                <a:latin typeface="+mn-lt"/>
                <a:ea typeface="Times New Roman" panose="02020603050405020304" pitchFamily="18" charset="0"/>
              </a:rPr>
              <a:t>6), 911-917. </a:t>
            </a:r>
            <a:r>
              <a:rPr lang="en-US" sz="1800" u="sng" dirty="0">
                <a:solidFill>
                  <a:srgbClr val="4472C4"/>
                </a:solidFill>
                <a:effectLst/>
                <a:latin typeface="+mn-lt"/>
                <a:ea typeface="Times New Roman" panose="02020603050405020304" pitchFamily="18" charset="0"/>
                <a:hlinkClick r:id="rId4"/>
              </a:rPr>
              <a:t>https://doi.org/10.1016/j.jemermed.2020.07.029</a:t>
            </a:r>
            <a:endParaRPr lang="en-US" sz="1800" u="sng" dirty="0">
              <a:solidFill>
                <a:srgbClr val="4472C4"/>
              </a:solidFill>
              <a:effectLst/>
              <a:latin typeface="+mn-lt"/>
              <a:ea typeface="Times New Roman" panose="02020603050405020304" pitchFamily="18" charset="0"/>
            </a:endParaRPr>
          </a:p>
          <a:p>
            <a:pPr marL="457200" marR="0" indent="-457200">
              <a:spcBef>
                <a:spcPts val="0"/>
              </a:spcBef>
              <a:spcAft>
                <a:spcPts val="0"/>
              </a:spcAft>
            </a:pPr>
            <a:r>
              <a:rPr lang="en-US" sz="1800" dirty="0">
                <a:solidFill>
                  <a:srgbClr val="212121"/>
                </a:solidFill>
                <a:effectLst/>
                <a:highlight>
                  <a:srgbClr val="FFFFFF"/>
                </a:highlight>
                <a:latin typeface="+mn-lt"/>
                <a:ea typeface="Calibri" panose="020F0502020204030204" pitchFamily="34" charset="0"/>
                <a:cs typeface="Times New Roman" panose="02020603050405020304" pitchFamily="18" charset="0"/>
              </a:rPr>
              <a:t>4. Pitman, J. S., Buscemi, M., Funk, E. M., Weaver, S., Thompson, J. A., &amp; </a:t>
            </a:r>
            <a:r>
              <a:rPr lang="en-US" sz="1800" dirty="0" err="1">
                <a:solidFill>
                  <a:srgbClr val="212121"/>
                </a:solidFill>
                <a:effectLst/>
                <a:highlight>
                  <a:srgbClr val="FFFFFF"/>
                </a:highlight>
                <a:latin typeface="+mn-lt"/>
                <a:ea typeface="Calibri" panose="020F0502020204030204" pitchFamily="34" charset="0"/>
                <a:cs typeface="Times New Roman" panose="02020603050405020304" pitchFamily="18" charset="0"/>
              </a:rPr>
              <a:t>Falyar</a:t>
            </a:r>
            <a:r>
              <a:rPr lang="en-US" sz="1800" dirty="0">
                <a:solidFill>
                  <a:srgbClr val="212121"/>
                </a:solidFill>
                <a:effectLst/>
                <a:highlight>
                  <a:srgbClr val="FFFFFF"/>
                </a:highlight>
                <a:latin typeface="+mn-lt"/>
                <a:ea typeface="Calibri" panose="020F0502020204030204" pitchFamily="34" charset="0"/>
                <a:cs typeface="Times New Roman" panose="02020603050405020304" pitchFamily="18" charset="0"/>
              </a:rPr>
              <a:t>, C. (2023). Incorporating evidence-based ultrasound-guided vascular access (USGVA) standards into the nurse anesthetist armamentarium: A quality improvement project. </a:t>
            </a:r>
            <a:r>
              <a:rPr lang="en-US" sz="1800" i="1" dirty="0">
                <a:solidFill>
                  <a:srgbClr val="212121"/>
                </a:solidFill>
                <a:effectLst/>
                <a:highlight>
                  <a:srgbClr val="FFFFFF"/>
                </a:highlight>
                <a:latin typeface="+mn-lt"/>
                <a:ea typeface="Calibri" panose="020F0502020204030204" pitchFamily="34" charset="0"/>
                <a:cs typeface="Times New Roman" panose="02020603050405020304" pitchFamily="18" charset="0"/>
              </a:rPr>
              <a:t>Journal of </a:t>
            </a:r>
            <a:r>
              <a:rPr lang="en-US" sz="1800" i="1" dirty="0" err="1">
                <a:solidFill>
                  <a:srgbClr val="212121"/>
                </a:solidFill>
                <a:effectLst/>
                <a:highlight>
                  <a:srgbClr val="FFFFFF"/>
                </a:highlight>
                <a:latin typeface="+mn-lt"/>
                <a:ea typeface="Calibri" panose="020F0502020204030204" pitchFamily="34" charset="0"/>
                <a:cs typeface="Times New Roman" panose="02020603050405020304" pitchFamily="18" charset="0"/>
              </a:rPr>
              <a:t>Perianesthesia</a:t>
            </a:r>
            <a:r>
              <a:rPr lang="en-US" sz="1800" dirty="0">
                <a:solidFill>
                  <a:srgbClr val="212121"/>
                </a:solidFill>
                <a:effectLst/>
                <a:highlight>
                  <a:srgbClr val="FFFFFF"/>
                </a:highlight>
                <a:latin typeface="+mn-lt"/>
                <a:ea typeface="Calibri" panose="020F0502020204030204" pitchFamily="34" charset="0"/>
                <a:cs typeface="Times New Roman" panose="02020603050405020304" pitchFamily="18" charset="0"/>
              </a:rPr>
              <a:t>, </a:t>
            </a:r>
            <a:r>
              <a:rPr lang="en-US" sz="1800" i="1" dirty="0">
                <a:solidFill>
                  <a:srgbClr val="212121"/>
                </a:solidFill>
                <a:effectLst/>
                <a:highlight>
                  <a:srgbClr val="FFFFFF"/>
                </a:highlight>
                <a:latin typeface="+mn-lt"/>
                <a:ea typeface="Calibri" panose="020F0502020204030204" pitchFamily="34" charset="0"/>
                <a:cs typeface="Times New Roman" panose="02020603050405020304" pitchFamily="18" charset="0"/>
              </a:rPr>
              <a:t>38</a:t>
            </a:r>
            <a:r>
              <a:rPr lang="en-US" sz="1800" dirty="0">
                <a:solidFill>
                  <a:srgbClr val="212121"/>
                </a:solidFill>
                <a:effectLst/>
                <a:highlight>
                  <a:srgbClr val="FFFFFF"/>
                </a:highlight>
                <a:latin typeface="+mn-lt"/>
                <a:ea typeface="Calibri" panose="020F0502020204030204" pitchFamily="34" charset="0"/>
                <a:cs typeface="Times New Roman" panose="02020603050405020304" pitchFamily="18" charset="0"/>
              </a:rPr>
              <a:t>(4), 564–571. </a:t>
            </a:r>
            <a:r>
              <a:rPr lang="en-US" sz="1800" u="sng" dirty="0">
                <a:solidFill>
                  <a:srgbClr val="0563C1"/>
                </a:solidFill>
                <a:effectLst/>
                <a:highlight>
                  <a:srgbClr val="FFFFFF"/>
                </a:highlight>
                <a:latin typeface="+mn-lt"/>
                <a:ea typeface="Calibri" panose="020F0502020204030204" pitchFamily="34" charset="0"/>
                <a:cs typeface="Times New Roman" panose="02020603050405020304" pitchFamily="18" charset="0"/>
                <a:hlinkClick r:id="rId5"/>
              </a:rPr>
              <a:t>https://doi.org/10.1016/j.jopan.2022.11.014</a:t>
            </a:r>
            <a:endParaRPr lang="en-US" sz="1800" dirty="0">
              <a:effectLst/>
              <a:latin typeface="+mn-lt"/>
              <a:ea typeface="Calibri" panose="020F0502020204030204" pitchFamily="34" charset="0"/>
              <a:cs typeface="Times New Roman" panose="02020603050405020304" pitchFamily="18" charset="0"/>
            </a:endParaRPr>
          </a:p>
          <a:p>
            <a:pPr marL="457200" marR="0" indent="-457200">
              <a:spcBef>
                <a:spcPts val="0"/>
              </a:spcBef>
              <a:spcAft>
                <a:spcPts val="0"/>
              </a:spcAft>
            </a:pPr>
            <a:r>
              <a:rPr lang="en-US" sz="1800" dirty="0">
                <a:solidFill>
                  <a:srgbClr val="000000"/>
                </a:solidFill>
                <a:effectLst/>
                <a:latin typeface="+mn-lt"/>
                <a:ea typeface="Times New Roman" panose="02020603050405020304" pitchFamily="18" charset="0"/>
              </a:rPr>
              <a:t>5. Wang, A., Hendin, A., Millington, S. J., Koenig, S., Eisen, L. A., &amp; Shiloh, A. L. (2019). Better with ultrasound: Arterial line placement. </a:t>
            </a:r>
            <a:r>
              <a:rPr lang="en-US" sz="1800" i="1" dirty="0">
                <a:solidFill>
                  <a:srgbClr val="000000"/>
                </a:solidFill>
                <a:effectLst/>
                <a:latin typeface="+mn-lt"/>
                <a:ea typeface="Times New Roman" panose="02020603050405020304" pitchFamily="18" charset="0"/>
              </a:rPr>
              <a:t>Critical Care: Special Features, 157(</a:t>
            </a:r>
            <a:r>
              <a:rPr lang="en-US" sz="1800" dirty="0">
                <a:solidFill>
                  <a:srgbClr val="000000"/>
                </a:solidFill>
                <a:effectLst/>
                <a:latin typeface="+mn-lt"/>
                <a:ea typeface="Times New Roman" panose="02020603050405020304" pitchFamily="18" charset="0"/>
              </a:rPr>
              <a:t>3), 574-579. </a:t>
            </a:r>
            <a:r>
              <a:rPr lang="en-US" sz="1800" u="sng" dirty="0">
                <a:solidFill>
                  <a:srgbClr val="0563C1"/>
                </a:solidFill>
                <a:effectLst/>
                <a:latin typeface="+mn-lt"/>
                <a:ea typeface="Times New Roman" panose="02020603050405020304" pitchFamily="18" charset="0"/>
                <a:hlinkClick r:id="rId6"/>
              </a:rPr>
              <a:t>https://doi.org/10.1016/j.chest.2019.08.2209</a:t>
            </a:r>
            <a:r>
              <a:rPr lang="en-US" sz="1800" dirty="0">
                <a:solidFill>
                  <a:srgbClr val="000000"/>
                </a:solidFill>
                <a:effectLst/>
                <a:latin typeface="+mn-lt"/>
                <a:ea typeface="Times New Roman" panose="02020603050405020304" pitchFamily="18" charset="0"/>
              </a:rPr>
              <a:t> </a:t>
            </a:r>
            <a:endParaRPr lang="en-US" sz="1800" dirty="0">
              <a:effectLst/>
              <a:latin typeface="+mn-lt"/>
              <a:ea typeface="Times New Roman" panose="02020603050405020304" pitchFamily="18" charset="0"/>
            </a:endParaRPr>
          </a:p>
          <a:p>
            <a:pPr marL="457200" indent="-457200">
              <a:lnSpc>
                <a:spcPct val="200000"/>
              </a:lnSpc>
              <a:spcBef>
                <a:spcPts val="0"/>
              </a:spcBef>
              <a:spcAft>
                <a:spcPts val="800"/>
              </a:spcAft>
            </a:pPr>
            <a:endParaRPr lang="en-US" sz="1800" dirty="0">
              <a:effectLst/>
              <a:latin typeface="Times New Roman" panose="02020603050405020304" pitchFamily="18" charset="0"/>
              <a:ea typeface="Times New Roman" panose="02020603050405020304" pitchFamily="18" charset="0"/>
            </a:endParaRPr>
          </a:p>
          <a:p>
            <a:pPr marL="457200" marR="0" indent="-457200">
              <a:lnSpc>
                <a:spcPct val="200000"/>
              </a:lnSpc>
              <a:spcBef>
                <a:spcPts val="0"/>
              </a:spcBef>
              <a:spcAft>
                <a:spcPts val="80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a:extLst>
              <a:ext uri="{FF2B5EF4-FFF2-40B4-BE49-F238E27FC236}">
                <a16:creationId xmlns:a16="http://schemas.microsoft.com/office/drawing/2014/main" id="{9AFC199B-BD44-4C43-BFA9-62855DE4491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371600" y="1178069"/>
            <a:ext cx="8004541" cy="2936731"/>
          </a:xfrm>
          <a:prstGeom prst="rect">
            <a:avLst/>
          </a:prstGeom>
        </p:spPr>
      </p:pic>
      <p:pic>
        <p:nvPicPr>
          <p:cNvPr id="3" name="Picture 2" descr="A graph of ultrasound results&#10;&#10;Description automatically generated with medium confidence">
            <a:extLst>
              <a:ext uri="{FF2B5EF4-FFF2-40B4-BE49-F238E27FC236}">
                <a16:creationId xmlns:a16="http://schemas.microsoft.com/office/drawing/2014/main" id="{CEFA7606-A894-EA68-B467-51C9AB59EEF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1430000" y="20574000"/>
            <a:ext cx="18090931" cy="11658600"/>
          </a:xfrm>
          <a:prstGeom prst="rect">
            <a:avLst/>
          </a:prstGeom>
        </p:spPr>
      </p:pic>
      <p:sp>
        <p:nvSpPr>
          <p:cNvPr id="2" name="TextBox 1">
            <a:extLst>
              <a:ext uri="{FF2B5EF4-FFF2-40B4-BE49-F238E27FC236}">
                <a16:creationId xmlns:a16="http://schemas.microsoft.com/office/drawing/2014/main" id="{BC4C6F8F-6FB9-F916-6BFC-AAECE3DA967C}"/>
              </a:ext>
            </a:extLst>
          </p:cNvPr>
          <p:cNvSpPr txBox="1"/>
          <p:nvPr/>
        </p:nvSpPr>
        <p:spPr>
          <a:xfrm>
            <a:off x="11887200" y="6858000"/>
            <a:ext cx="5029200" cy="646331"/>
          </a:xfrm>
          <a:prstGeom prst="rect">
            <a:avLst/>
          </a:prstGeom>
          <a:noFill/>
        </p:spPr>
        <p:txBody>
          <a:bodyPr wrap="square" rtlCol="0">
            <a:spAutoFit/>
          </a:bodyPr>
          <a:lstStyle/>
          <a:p>
            <a:r>
              <a:rPr lang="en-US" sz="3600" b="1" dirty="0"/>
              <a:t>Figure 1</a:t>
            </a:r>
          </a:p>
        </p:txBody>
      </p:sp>
      <p:sp>
        <p:nvSpPr>
          <p:cNvPr id="5" name="TextBox 4">
            <a:extLst>
              <a:ext uri="{FF2B5EF4-FFF2-40B4-BE49-F238E27FC236}">
                <a16:creationId xmlns:a16="http://schemas.microsoft.com/office/drawing/2014/main" id="{403426D9-5678-34ED-8D98-958C1DAF1EF4}"/>
              </a:ext>
            </a:extLst>
          </p:cNvPr>
          <p:cNvSpPr txBox="1"/>
          <p:nvPr/>
        </p:nvSpPr>
        <p:spPr>
          <a:xfrm>
            <a:off x="12115800" y="19659600"/>
            <a:ext cx="5257800" cy="646331"/>
          </a:xfrm>
          <a:prstGeom prst="rect">
            <a:avLst/>
          </a:prstGeom>
          <a:noFill/>
        </p:spPr>
        <p:txBody>
          <a:bodyPr wrap="square" rtlCol="0">
            <a:spAutoFit/>
          </a:bodyPr>
          <a:lstStyle/>
          <a:p>
            <a:r>
              <a:rPr lang="en-US" sz="3600" b="1" dirty="0"/>
              <a:t>Figure 2</a:t>
            </a:r>
          </a:p>
        </p:txBody>
      </p:sp>
      <p:pic>
        <p:nvPicPr>
          <p:cNvPr id="10" name="Picture 9" descr="A graph with yellow and purple bars&#10;&#10;Description automatically generated">
            <a:extLst>
              <a:ext uri="{FF2B5EF4-FFF2-40B4-BE49-F238E27FC236}">
                <a16:creationId xmlns:a16="http://schemas.microsoft.com/office/drawing/2014/main" id="{D0BB3EC5-0160-6352-ABE1-ABCB4305E61D}"/>
              </a:ext>
            </a:extLst>
          </p:cNvPr>
          <p:cNvPicPr>
            <a:picLocks noChangeAspect="1"/>
          </p:cNvPicPr>
          <p:nvPr/>
        </p:nvPicPr>
        <p:blipFill>
          <a:blip r:embed="rId9">
            <a:extLst>
              <a:ext uri="{28A0092B-C50C-407E-A947-70E740481C1C}">
                <a14:useLocalDpi xmlns:a14="http://schemas.microsoft.com/office/drawing/2010/main" val="0"/>
              </a:ext>
            </a:extLst>
          </a:blip>
          <a:srcRect t="7596"/>
          <a:stretch/>
        </p:blipFill>
        <p:spPr>
          <a:xfrm>
            <a:off x="11430000" y="7543800"/>
            <a:ext cx="18046700" cy="11479155"/>
          </a:xfrm>
          <a:prstGeom prst="rect">
            <a:avLst/>
          </a:prstGeom>
        </p:spPr>
      </p:pic>
      <p:sp>
        <p:nvSpPr>
          <p:cNvPr id="6" name="Rectangle 5">
            <a:extLst>
              <a:ext uri="{FF2B5EF4-FFF2-40B4-BE49-F238E27FC236}">
                <a16:creationId xmlns:a16="http://schemas.microsoft.com/office/drawing/2014/main" id="{AB9B90EB-0477-B0E6-5556-83233EBB2788}"/>
              </a:ext>
            </a:extLst>
          </p:cNvPr>
          <p:cNvSpPr/>
          <p:nvPr/>
        </p:nvSpPr>
        <p:spPr bwMode="auto">
          <a:xfrm>
            <a:off x="35890200" y="3200400"/>
            <a:ext cx="7086600" cy="685800"/>
          </a:xfrm>
          <a:prstGeom prst="rect">
            <a:avLst/>
          </a:prstGeom>
          <a:solidFill>
            <a:srgbClr val="FFCC18"/>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5032375" rtl="0" eaLnBrk="1" fontAlgn="base" latinLnBrk="0" hangingPunct="1">
              <a:lnSpc>
                <a:spcPct val="100000"/>
              </a:lnSpc>
              <a:spcBef>
                <a:spcPct val="0"/>
              </a:spcBef>
              <a:spcAft>
                <a:spcPct val="0"/>
              </a:spcAft>
              <a:buClrTx/>
              <a:buSzTx/>
              <a:buFontTx/>
              <a:buNone/>
              <a:tabLst/>
            </a:pPr>
            <a:endParaRPr kumimoji="0" lang="en-US" sz="9900" b="0" i="0" u="none" strike="noStrike" cap="none" normalizeH="0" baseline="0">
              <a:ln>
                <a:noFill/>
              </a:ln>
              <a:solidFill>
                <a:schemeClr val="tx1"/>
              </a:solidFill>
              <a:effectLst/>
              <a:latin typeface="Arial" charset="0"/>
            </a:endParaRPr>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CC18"/>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5032375" rtl="0" eaLnBrk="1" fontAlgn="base" latinLnBrk="0" hangingPunct="1">
          <a:lnSpc>
            <a:spcPct val="100000"/>
          </a:lnSpc>
          <a:spcBef>
            <a:spcPct val="0"/>
          </a:spcBef>
          <a:spcAft>
            <a:spcPct val="0"/>
          </a:spcAft>
          <a:buClrTx/>
          <a:buSzTx/>
          <a:buFontTx/>
          <a:buNone/>
          <a:tabLst/>
          <a:defRPr kumimoji="0" lang="en-US" sz="99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FFCC18"/>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5032375" rtl="0" eaLnBrk="1" fontAlgn="base" latinLnBrk="0" hangingPunct="1">
          <a:lnSpc>
            <a:spcPct val="100000"/>
          </a:lnSpc>
          <a:spcBef>
            <a:spcPct val="0"/>
          </a:spcBef>
          <a:spcAft>
            <a:spcPct val="0"/>
          </a:spcAft>
          <a:buClrTx/>
          <a:buSzTx/>
          <a:buFontTx/>
          <a:buNone/>
          <a:tabLst/>
          <a:defRPr kumimoji="0" lang="en-US" sz="99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1861</TotalTime>
  <Words>802</Words>
  <Application>Microsoft Macintosh PowerPoint</Application>
  <PresentationFormat>Custom</PresentationFormat>
  <Paragraphs>47</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Times New Roman</vt:lpstr>
      <vt:lpstr>Default Design</vt:lpstr>
      <vt:lpstr>PowerPoint Presentation</vt:lpstr>
    </vt:vector>
  </TitlesOfParts>
  <Company>East Carolina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EltonC</dc:creator>
  <cp:lastModifiedBy>Pearce, Laura Elaine</cp:lastModifiedBy>
  <cp:revision>59</cp:revision>
  <dcterms:created xsi:type="dcterms:W3CDTF">2005-01-10T15:51:10Z</dcterms:created>
  <dcterms:modified xsi:type="dcterms:W3CDTF">2024-12-01T17:37:29Z</dcterms:modified>
</cp:coreProperties>
</file>