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58" r:id="rId1"/>
  </p:sldMasterIdLst>
  <p:notesMasterIdLst>
    <p:notesMasterId r:id="rId15"/>
  </p:notesMasterIdLst>
  <p:sldIdLst>
    <p:sldId id="256" r:id="rId2"/>
    <p:sldId id="258" r:id="rId3"/>
    <p:sldId id="259" r:id="rId4"/>
    <p:sldId id="275" r:id="rId5"/>
    <p:sldId id="262" r:id="rId6"/>
    <p:sldId id="263" r:id="rId7"/>
    <p:sldId id="264" r:id="rId8"/>
    <p:sldId id="274" r:id="rId9"/>
    <p:sldId id="265" r:id="rId10"/>
    <p:sldId id="266" r:id="rId11"/>
    <p:sldId id="267" r:id="rId12"/>
    <p:sldId id="269" r:id="rId13"/>
    <p:sldId id="272"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7" autoAdjust="0"/>
    <p:restoredTop sz="61137" autoAdjust="0"/>
  </p:normalViewPr>
  <p:slideViewPr>
    <p:cSldViewPr snapToGrid="0" showGuides="1">
      <p:cViewPr varScale="1">
        <p:scale>
          <a:sx n="52" d="100"/>
          <a:sy n="52" d="100"/>
        </p:scale>
        <p:origin x="1890"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13.png"/><Relationship Id="rId18" Type="http://schemas.openxmlformats.org/officeDocument/2006/relationships/image" Target="../media/image18.sv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svg"/><Relationship Id="rId17" Type="http://schemas.openxmlformats.org/officeDocument/2006/relationships/image" Target="../media/image17.png"/><Relationship Id="rId2" Type="http://schemas.openxmlformats.org/officeDocument/2006/relationships/image" Target="../media/image2.svg"/><Relationship Id="rId16" Type="http://schemas.openxmlformats.org/officeDocument/2006/relationships/image" Target="../media/image16.svg"/><Relationship Id="rId1" Type="http://schemas.openxmlformats.org/officeDocument/2006/relationships/image" Target="../media/image1.png"/><Relationship Id="rId6" Type="http://schemas.openxmlformats.org/officeDocument/2006/relationships/image" Target="../media/image6.sv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svg"/><Relationship Id="rId4" Type="http://schemas.openxmlformats.org/officeDocument/2006/relationships/image" Target="../media/image4.svg"/><Relationship Id="rId9" Type="http://schemas.openxmlformats.org/officeDocument/2006/relationships/image" Target="../media/image9.png"/><Relationship Id="rId14" Type="http://schemas.openxmlformats.org/officeDocument/2006/relationships/image" Target="../media/image14.svg"/></Relationships>
</file>

<file path=ppt/diagrams/_rels/data3.xml.rels><?xml version="1.0" encoding="UTF-8" standalone="yes"?>
<Relationships xmlns="http://schemas.openxmlformats.org/package/2006/relationships"><Relationship Id="rId3" Type="http://schemas.openxmlformats.org/officeDocument/2006/relationships/hyperlink" Target="openrefine.org" TargetMode="External"/><Relationship Id="rId2" Type="http://schemas.openxmlformats.org/officeDocument/2006/relationships/image" Target="../media/image23.png"/><Relationship Id="rId1" Type="http://schemas.openxmlformats.org/officeDocument/2006/relationships/image" Target="../media/image22.jpeg"/><Relationship Id="rId4" Type="http://schemas.openxmlformats.org/officeDocument/2006/relationships/image" Target="../media/image24.JPG"/></Relationships>
</file>

<file path=ppt/diagrams/_rels/data5.xml.rels><?xml version="1.0" encoding="UTF-8" standalone="yes"?>
<Relationships xmlns="http://schemas.openxmlformats.org/package/2006/relationships"><Relationship Id="rId2" Type="http://schemas.openxmlformats.org/officeDocument/2006/relationships/image" Target="../media/image33.svg"/><Relationship Id="rId1" Type="http://schemas.openxmlformats.org/officeDocument/2006/relationships/image" Target="../media/image32.png"/></Relationships>
</file>

<file path=ppt/diagrams/_rels/data6.xml.rels><?xml version="1.0" encoding="UTF-8" standalone="yes"?>
<Relationships xmlns="http://schemas.openxmlformats.org/package/2006/relationships"><Relationship Id="rId2" Type="http://schemas.openxmlformats.org/officeDocument/2006/relationships/image" Target="../media/image35.svg"/><Relationship Id="rId1" Type="http://schemas.openxmlformats.org/officeDocument/2006/relationships/image" Target="../media/image34.png"/></Relationships>
</file>

<file path=ppt/diagrams/_rels/drawing1.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11.png"/><Relationship Id="rId18" Type="http://schemas.openxmlformats.org/officeDocument/2006/relationships/image" Target="../media/image18.svg"/><Relationship Id="rId3" Type="http://schemas.openxmlformats.org/officeDocument/2006/relationships/image" Target="../media/image5.png"/><Relationship Id="rId7" Type="http://schemas.openxmlformats.org/officeDocument/2006/relationships/image" Target="../media/image7.png"/><Relationship Id="rId12" Type="http://schemas.openxmlformats.org/officeDocument/2006/relationships/image" Target="../media/image10.svg"/><Relationship Id="rId17" Type="http://schemas.openxmlformats.org/officeDocument/2006/relationships/image" Target="../media/image17.png"/><Relationship Id="rId2" Type="http://schemas.openxmlformats.org/officeDocument/2006/relationships/image" Target="../media/image4.svg"/><Relationship Id="rId16" Type="http://schemas.openxmlformats.org/officeDocument/2006/relationships/image" Target="../media/image14.svg"/><Relationship Id="rId1" Type="http://schemas.openxmlformats.org/officeDocument/2006/relationships/image" Target="../media/image3.png"/><Relationship Id="rId6" Type="http://schemas.openxmlformats.org/officeDocument/2006/relationships/image" Target="../media/image2.svg"/><Relationship Id="rId11" Type="http://schemas.openxmlformats.org/officeDocument/2006/relationships/image" Target="../media/image9.png"/><Relationship Id="rId5" Type="http://schemas.openxmlformats.org/officeDocument/2006/relationships/image" Target="../media/image1.png"/><Relationship Id="rId15" Type="http://schemas.openxmlformats.org/officeDocument/2006/relationships/image" Target="../media/image13.png"/><Relationship Id="rId10" Type="http://schemas.openxmlformats.org/officeDocument/2006/relationships/image" Target="../media/image16.svg"/><Relationship Id="rId4" Type="http://schemas.openxmlformats.org/officeDocument/2006/relationships/image" Target="../media/image6.svg"/><Relationship Id="rId9" Type="http://schemas.openxmlformats.org/officeDocument/2006/relationships/image" Target="../media/image15.png"/><Relationship Id="rId14" Type="http://schemas.openxmlformats.org/officeDocument/2006/relationships/image" Target="../media/image12.svg"/></Relationships>
</file>

<file path=ppt/diagrams/_rels/drawing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png"/><Relationship Id="rId1" Type="http://schemas.openxmlformats.org/officeDocument/2006/relationships/image" Target="../media/image22.jpeg"/></Relationships>
</file>

<file path=ppt/diagrams/_rels/drawing5.xml.rels><?xml version="1.0" encoding="UTF-8" standalone="yes"?>
<Relationships xmlns="http://schemas.openxmlformats.org/package/2006/relationships"><Relationship Id="rId2" Type="http://schemas.openxmlformats.org/officeDocument/2006/relationships/image" Target="../media/image33.svg"/><Relationship Id="rId1" Type="http://schemas.openxmlformats.org/officeDocument/2006/relationships/image" Target="../media/image32.png"/></Relationships>
</file>

<file path=ppt/diagrams/_rels/drawing6.xml.rels><?xml version="1.0" encoding="UTF-8" standalone="yes"?>
<Relationships xmlns="http://schemas.openxmlformats.org/package/2006/relationships"><Relationship Id="rId2" Type="http://schemas.openxmlformats.org/officeDocument/2006/relationships/image" Target="../media/image35.svg"/><Relationship Id="rId1" Type="http://schemas.openxmlformats.org/officeDocument/2006/relationships/image" Target="../media/image3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254C8A-F303-4DEF-A830-7D051E9AA813}" type="doc">
      <dgm:prSet loTypeId="urn:microsoft.com/office/officeart/2008/layout/HexagonCluster" loCatId="picture" qsTypeId="urn:microsoft.com/office/officeart/2005/8/quickstyle/simple1" qsCatId="simple" csTypeId="urn:microsoft.com/office/officeart/2005/8/colors/accent1_2" csCatId="accent1" phldr="1"/>
      <dgm:spPr/>
      <dgm:t>
        <a:bodyPr/>
        <a:lstStyle/>
        <a:p>
          <a:endParaRPr lang="en-US"/>
        </a:p>
      </dgm:t>
    </dgm:pt>
    <dgm:pt modelId="{D93E168C-4290-4B78-A1C0-9D546AECF6CB}">
      <dgm:prSet phldrT="[Text]"/>
      <dgm:spPr>
        <a:solidFill>
          <a:srgbClr val="7030A0"/>
        </a:solidFill>
        <a:ln>
          <a:solidFill>
            <a:srgbClr val="7030A0"/>
          </a:solidFill>
        </a:ln>
      </dgm:spPr>
      <dgm:t>
        <a:bodyPr/>
        <a:lstStyle/>
        <a:p>
          <a:r>
            <a:rPr lang="en-US" dirty="0"/>
            <a:t>Developers</a:t>
          </a:r>
        </a:p>
      </dgm:t>
    </dgm:pt>
    <dgm:pt modelId="{8A09FEB9-38B9-4CDF-A6E2-835F5FC59EF9}" type="parTrans" cxnId="{CB731EF6-3F86-400F-B950-85F1B7915E2D}">
      <dgm:prSet/>
      <dgm:spPr/>
      <dgm:t>
        <a:bodyPr/>
        <a:lstStyle/>
        <a:p>
          <a:endParaRPr lang="en-US"/>
        </a:p>
      </dgm:t>
    </dgm:pt>
    <dgm:pt modelId="{609DA6C8-08D8-40CD-BE45-84BAAE09BF40}" type="sibTrans" cxnId="{CB731EF6-3F86-400F-B950-85F1B7915E2D}">
      <dgm:prSet/>
      <dgm:spPr>
        <a:blipFill>
          <a:blip xmlns:r="http://schemas.openxmlformats.org/officeDocument/2006/relationships" r:embed="rId1">
            <a:extLst>
              <a:ext uri="{96DAC541-7B7A-43D3-8B79-37D633B846F1}">
                <asvg:svgBlip xmlns:asvg="http://schemas.microsoft.com/office/drawing/2016/SVG/main" r:embed="rId2"/>
              </a:ext>
            </a:extLst>
          </a:blip>
          <a:srcRect/>
          <a:stretch>
            <a:fillRect t="-8000" b="-8000"/>
          </a:stretch>
        </a:blipFill>
        <a:ln>
          <a:solidFill>
            <a:srgbClr val="7030A0"/>
          </a:solidFill>
        </a:ln>
      </dgm:spPr>
      <dgm:t>
        <a:bodyPr/>
        <a:lstStyle/>
        <a:p>
          <a:endParaRPr lang="en-US"/>
        </a:p>
      </dgm:t>
      <dgm:extLst>
        <a:ext uri="{E40237B7-FDA0-4F09-8148-C483321AD2D9}">
          <dgm14:cNvPr xmlns:dgm14="http://schemas.microsoft.com/office/drawing/2010/diagram" id="0" name="" descr="Meeting"/>
        </a:ext>
      </dgm:extLst>
    </dgm:pt>
    <dgm:pt modelId="{4C6678A0-F5EC-4280-8306-1F166240DA8B}">
      <dgm:prSet phldrT="[Text]"/>
      <dgm:spPr>
        <a:solidFill>
          <a:srgbClr val="7030A0"/>
        </a:solidFill>
        <a:ln>
          <a:solidFill>
            <a:srgbClr val="7030A0"/>
          </a:solidFill>
        </a:ln>
      </dgm:spPr>
      <dgm:t>
        <a:bodyPr/>
        <a:lstStyle/>
        <a:p>
          <a:r>
            <a:rPr lang="en-US" dirty="0"/>
            <a:t>Project managers</a:t>
          </a:r>
        </a:p>
      </dgm:t>
    </dgm:pt>
    <dgm:pt modelId="{9A9A0E5B-0FE6-4C5C-966C-5B89DB0441E4}" type="parTrans" cxnId="{B9AF7772-E719-44A4-84A3-5AAC4E217F60}">
      <dgm:prSet/>
      <dgm:spPr/>
      <dgm:t>
        <a:bodyPr/>
        <a:lstStyle/>
        <a:p>
          <a:endParaRPr lang="en-US"/>
        </a:p>
      </dgm:t>
    </dgm:pt>
    <dgm:pt modelId="{6FFAC5D6-F6ED-48C1-9B5F-706BD928C634}" type="sibTrans" cxnId="{B9AF7772-E719-44A4-84A3-5AAC4E217F60}">
      <dgm:prSet/>
      <dgm:spPr>
        <a:blipFill>
          <a:blip xmlns:r="http://schemas.openxmlformats.org/officeDocument/2006/relationships" r:embed="rId3">
            <a:extLst>
              <a:ext uri="{96DAC541-7B7A-43D3-8B79-37D633B846F1}">
                <asvg:svgBlip xmlns:asvg="http://schemas.microsoft.com/office/drawing/2016/SVG/main" r:embed="rId4"/>
              </a:ext>
            </a:extLst>
          </a:blip>
          <a:srcRect/>
          <a:stretch>
            <a:fillRect t="-8000" b="-8000"/>
          </a:stretch>
        </a:blipFill>
        <a:ln>
          <a:solidFill>
            <a:srgbClr val="7030A0"/>
          </a:solidFill>
        </a:ln>
      </dgm:spPr>
      <dgm:t>
        <a:bodyPr/>
        <a:lstStyle/>
        <a:p>
          <a:endParaRPr lang="en-US"/>
        </a:p>
      </dgm:t>
      <dgm:extLst>
        <a:ext uri="{E40237B7-FDA0-4F09-8148-C483321AD2D9}">
          <dgm14:cNvPr xmlns:dgm14="http://schemas.microsoft.com/office/drawing/2010/diagram" id="0" name="" descr="Boardroom"/>
        </a:ext>
      </dgm:extLst>
    </dgm:pt>
    <dgm:pt modelId="{B001523F-5BB4-40FA-AEFF-F6E56DF1CCF7}">
      <dgm:prSet phldrT="[Text]"/>
      <dgm:spPr>
        <a:solidFill>
          <a:srgbClr val="7030A0"/>
        </a:solidFill>
        <a:ln>
          <a:solidFill>
            <a:srgbClr val="7030A0"/>
          </a:solidFill>
        </a:ln>
      </dgm:spPr>
      <dgm:t>
        <a:bodyPr/>
        <a:lstStyle/>
        <a:p>
          <a:r>
            <a:rPr lang="en-US" dirty="0"/>
            <a:t>Metadata experts</a:t>
          </a:r>
        </a:p>
      </dgm:t>
    </dgm:pt>
    <dgm:pt modelId="{05EBBD51-F8D1-4F42-8338-EA4E3CE977EC}" type="parTrans" cxnId="{EF39E39B-F944-41A1-A5CF-A758147EE2E7}">
      <dgm:prSet/>
      <dgm:spPr/>
      <dgm:t>
        <a:bodyPr/>
        <a:lstStyle/>
        <a:p>
          <a:endParaRPr lang="en-US"/>
        </a:p>
      </dgm:t>
    </dgm:pt>
    <dgm:pt modelId="{A12A17DA-CC02-4F06-A3E1-B24C11A7C859}" type="sibTrans" cxnId="{EF39E39B-F944-41A1-A5CF-A758147EE2E7}">
      <dgm:prSet/>
      <dgm:spPr>
        <a:blipFill>
          <a:blip xmlns:r="http://schemas.openxmlformats.org/officeDocument/2006/relationships" r:embed="rId5">
            <a:extLst>
              <a:ext uri="{96DAC541-7B7A-43D3-8B79-37D633B846F1}">
                <asvg:svgBlip xmlns:asvg="http://schemas.microsoft.com/office/drawing/2016/SVG/main" r:embed="rId6"/>
              </a:ext>
            </a:extLst>
          </a:blip>
          <a:srcRect/>
          <a:stretch>
            <a:fillRect t="-8000" b="-8000"/>
          </a:stretch>
        </a:blipFill>
        <a:ln>
          <a:solidFill>
            <a:srgbClr val="7030A0"/>
          </a:solidFill>
        </a:ln>
      </dgm:spPr>
      <dgm:t>
        <a:bodyPr/>
        <a:lstStyle/>
        <a:p>
          <a:endParaRPr lang="en-US"/>
        </a:p>
      </dgm:t>
      <dgm:extLst>
        <a:ext uri="{E40237B7-FDA0-4F09-8148-C483321AD2D9}">
          <dgm14:cNvPr xmlns:dgm14="http://schemas.microsoft.com/office/drawing/2010/diagram" id="0" name="" descr="Group brainstorm"/>
        </a:ext>
      </dgm:extLst>
    </dgm:pt>
    <dgm:pt modelId="{468A78BA-6409-4158-A9D9-70191A79173B}">
      <dgm:prSet phldrT="[Text]"/>
      <dgm:spPr>
        <a:solidFill>
          <a:srgbClr val="7030A0"/>
        </a:solidFill>
        <a:ln>
          <a:solidFill>
            <a:srgbClr val="7030A0"/>
          </a:solidFill>
        </a:ln>
      </dgm:spPr>
      <dgm:t>
        <a:bodyPr/>
        <a:lstStyle/>
        <a:p>
          <a:r>
            <a:rPr lang="en-US" dirty="0"/>
            <a:t>Curators</a:t>
          </a:r>
        </a:p>
      </dgm:t>
    </dgm:pt>
    <dgm:pt modelId="{C1C2CA95-4FB6-417B-8FD3-4731B1F82D5B}" type="parTrans" cxnId="{D5C9468B-972E-4D6B-BCA7-A20BCADCA82F}">
      <dgm:prSet/>
      <dgm:spPr/>
      <dgm:t>
        <a:bodyPr/>
        <a:lstStyle/>
        <a:p>
          <a:endParaRPr lang="en-US"/>
        </a:p>
      </dgm:t>
    </dgm:pt>
    <dgm:pt modelId="{D1BA1B4D-4D25-4E65-9ED2-EC0F192340AE}" type="sibTrans" cxnId="{D5C9468B-972E-4D6B-BCA7-A20BCADCA82F}">
      <dgm:prSet/>
      <dgm:spPr>
        <a:blipFill>
          <a:blip xmlns:r="http://schemas.openxmlformats.org/officeDocument/2006/relationships" r:embed="rId7">
            <a:extLst>
              <a:ext uri="{96DAC541-7B7A-43D3-8B79-37D633B846F1}">
                <asvg:svgBlip xmlns:asvg="http://schemas.microsoft.com/office/drawing/2016/SVG/main" r:embed="rId8"/>
              </a:ext>
            </a:extLst>
          </a:blip>
          <a:srcRect/>
          <a:stretch>
            <a:fillRect t="-8000" b="-8000"/>
          </a:stretch>
        </a:blipFill>
        <a:ln>
          <a:solidFill>
            <a:srgbClr val="7030A0"/>
          </a:solidFill>
        </a:ln>
      </dgm:spPr>
      <dgm:t>
        <a:bodyPr/>
        <a:lstStyle/>
        <a:p>
          <a:endParaRPr lang="en-US"/>
        </a:p>
      </dgm:t>
      <dgm:extLst>
        <a:ext uri="{E40237B7-FDA0-4F09-8148-C483321AD2D9}">
          <dgm14:cNvPr xmlns:dgm14="http://schemas.microsoft.com/office/drawing/2010/diagram" id="0" name="" descr="Group"/>
        </a:ext>
      </dgm:extLst>
    </dgm:pt>
    <dgm:pt modelId="{1F06BE46-4AEA-4334-BD72-6A898691470B}">
      <dgm:prSet phldrT="[Text]"/>
      <dgm:spPr>
        <a:solidFill>
          <a:srgbClr val="7030A0"/>
        </a:solidFill>
        <a:ln>
          <a:solidFill>
            <a:srgbClr val="7030A0"/>
          </a:solidFill>
        </a:ln>
      </dgm:spPr>
      <dgm:t>
        <a:bodyPr/>
        <a:lstStyle/>
        <a:p>
          <a:r>
            <a:rPr lang="en-US" dirty="0"/>
            <a:t>Archivists</a:t>
          </a:r>
        </a:p>
      </dgm:t>
    </dgm:pt>
    <dgm:pt modelId="{10114E29-BABE-435A-A9D3-8CCC540E7C7E}" type="parTrans" cxnId="{3CAFC420-E8CB-441B-8F7B-F9CC1589D9C4}">
      <dgm:prSet/>
      <dgm:spPr/>
      <dgm:t>
        <a:bodyPr/>
        <a:lstStyle/>
        <a:p>
          <a:endParaRPr lang="en-US"/>
        </a:p>
      </dgm:t>
    </dgm:pt>
    <dgm:pt modelId="{CAE78C70-4CB5-46E3-9097-D19F2E9A6CD0}" type="sibTrans" cxnId="{3CAFC420-E8CB-441B-8F7B-F9CC1589D9C4}">
      <dgm:prSet/>
      <dgm:spPr>
        <a:blipFill>
          <a:blip xmlns:r="http://schemas.openxmlformats.org/officeDocument/2006/relationships" r:embed="rId9">
            <a:extLst>
              <a:ext uri="{96DAC541-7B7A-43D3-8B79-37D633B846F1}">
                <asvg:svgBlip xmlns:asvg="http://schemas.microsoft.com/office/drawing/2016/SVG/main" r:embed="rId10"/>
              </a:ext>
            </a:extLst>
          </a:blip>
          <a:srcRect/>
          <a:stretch>
            <a:fillRect t="-8000" b="-8000"/>
          </a:stretch>
        </a:blipFill>
        <a:ln>
          <a:solidFill>
            <a:srgbClr val="7030A0"/>
          </a:solidFill>
        </a:ln>
      </dgm:spPr>
      <dgm:t>
        <a:bodyPr/>
        <a:lstStyle/>
        <a:p>
          <a:endParaRPr lang="en-US"/>
        </a:p>
      </dgm:t>
      <dgm:extLst>
        <a:ext uri="{E40237B7-FDA0-4F09-8148-C483321AD2D9}">
          <dgm14:cNvPr xmlns:dgm14="http://schemas.microsoft.com/office/drawing/2010/diagram" id="0" name="" descr="Group of women"/>
        </a:ext>
      </dgm:extLst>
    </dgm:pt>
    <dgm:pt modelId="{219FEE25-FA06-43EC-8A1B-805FB832E9D0}">
      <dgm:prSet phldrT="[Text]"/>
      <dgm:spPr>
        <a:solidFill>
          <a:srgbClr val="7030A0"/>
        </a:solidFill>
        <a:ln>
          <a:solidFill>
            <a:srgbClr val="7030A0"/>
          </a:solidFill>
        </a:ln>
      </dgm:spPr>
      <dgm:t>
        <a:bodyPr/>
        <a:lstStyle/>
        <a:p>
          <a:r>
            <a:rPr lang="en-US" dirty="0"/>
            <a:t>Preservation experts</a:t>
          </a:r>
        </a:p>
      </dgm:t>
    </dgm:pt>
    <dgm:pt modelId="{AD926207-D011-4E57-9B17-06BE7395FAA9}" type="parTrans" cxnId="{00D3A5AD-1438-40AD-B764-8C807BE52C8D}">
      <dgm:prSet/>
      <dgm:spPr/>
      <dgm:t>
        <a:bodyPr/>
        <a:lstStyle/>
        <a:p>
          <a:endParaRPr lang="en-US"/>
        </a:p>
      </dgm:t>
    </dgm:pt>
    <dgm:pt modelId="{A221F26F-0F27-4572-9136-ED645A244B8D}" type="sibTrans" cxnId="{00D3A5AD-1438-40AD-B764-8C807BE52C8D}">
      <dgm:prSet/>
      <dgm:spPr>
        <a:blipFill>
          <a:blip xmlns:r="http://schemas.openxmlformats.org/officeDocument/2006/relationships" r:embed="rId11">
            <a:extLst>
              <a:ext uri="{96DAC541-7B7A-43D3-8B79-37D633B846F1}">
                <asvg:svgBlip xmlns:asvg="http://schemas.microsoft.com/office/drawing/2016/SVG/main" r:embed="rId12"/>
              </a:ext>
            </a:extLst>
          </a:blip>
          <a:srcRect/>
          <a:stretch>
            <a:fillRect t="-8000" b="-8000"/>
          </a:stretch>
        </a:blipFill>
        <a:ln>
          <a:solidFill>
            <a:srgbClr val="7030A0"/>
          </a:solidFill>
        </a:ln>
      </dgm:spPr>
      <dgm:t>
        <a:bodyPr/>
        <a:lstStyle/>
        <a:p>
          <a:endParaRPr lang="en-US"/>
        </a:p>
      </dgm:t>
      <dgm:extLst>
        <a:ext uri="{E40237B7-FDA0-4F09-8148-C483321AD2D9}">
          <dgm14:cNvPr xmlns:dgm14="http://schemas.microsoft.com/office/drawing/2010/diagram" id="0" name="" descr="Universal Access"/>
        </a:ext>
      </dgm:extLst>
    </dgm:pt>
    <dgm:pt modelId="{FA3619EE-4C08-485A-94BA-57CF1F36E71B}">
      <dgm:prSet phldrT="[Text]"/>
      <dgm:spPr>
        <a:solidFill>
          <a:srgbClr val="7030A0"/>
        </a:solidFill>
        <a:ln>
          <a:solidFill>
            <a:srgbClr val="7030A0"/>
          </a:solidFill>
        </a:ln>
      </dgm:spPr>
      <dgm:t>
        <a:bodyPr/>
        <a:lstStyle/>
        <a:p>
          <a:r>
            <a:rPr lang="en-US" dirty="0"/>
            <a:t>Digitization experts</a:t>
          </a:r>
        </a:p>
      </dgm:t>
    </dgm:pt>
    <dgm:pt modelId="{FD95C763-9DA1-4A9C-A124-177AA4B6FFD6}" type="parTrans" cxnId="{F9242F6A-F0DC-4273-876F-8D94D6783C6F}">
      <dgm:prSet/>
      <dgm:spPr/>
      <dgm:t>
        <a:bodyPr/>
        <a:lstStyle/>
        <a:p>
          <a:endParaRPr lang="en-US"/>
        </a:p>
      </dgm:t>
    </dgm:pt>
    <dgm:pt modelId="{DB8936F6-20ED-48DC-A73F-3BD92B3C464C}" type="sibTrans" cxnId="{F9242F6A-F0DC-4273-876F-8D94D6783C6F}">
      <dgm:prSet/>
      <dgm:spPr>
        <a:blipFill>
          <a:blip xmlns:r="http://schemas.openxmlformats.org/officeDocument/2006/relationships" r:embed="rId13">
            <a:extLst>
              <a:ext uri="{96DAC541-7B7A-43D3-8B79-37D633B846F1}">
                <asvg:svgBlip xmlns:asvg="http://schemas.microsoft.com/office/drawing/2016/SVG/main" r:embed="rId14"/>
              </a:ext>
            </a:extLst>
          </a:blip>
          <a:srcRect/>
          <a:stretch>
            <a:fillRect t="-8000" b="-8000"/>
          </a:stretch>
        </a:blipFill>
        <a:ln>
          <a:solidFill>
            <a:srgbClr val="7030A0"/>
          </a:solidFill>
        </a:ln>
      </dgm:spPr>
      <dgm:t>
        <a:bodyPr/>
        <a:lstStyle/>
        <a:p>
          <a:endParaRPr lang="en-US"/>
        </a:p>
      </dgm:t>
      <dgm:extLst>
        <a:ext uri="{E40237B7-FDA0-4F09-8148-C483321AD2D9}">
          <dgm14:cNvPr xmlns:dgm14="http://schemas.microsoft.com/office/drawing/2010/diagram" id="0" name="" descr="Professor"/>
        </a:ext>
      </dgm:extLst>
    </dgm:pt>
    <dgm:pt modelId="{974D442D-F6A1-41CE-9B41-46AA44E9473A}">
      <dgm:prSet phldrT="[Text]"/>
      <dgm:spPr>
        <a:solidFill>
          <a:srgbClr val="7030A0"/>
        </a:solidFill>
        <a:ln>
          <a:solidFill>
            <a:srgbClr val="7030A0"/>
          </a:solidFill>
        </a:ln>
      </dgm:spPr>
      <dgm:t>
        <a:bodyPr/>
        <a:lstStyle/>
        <a:p>
          <a:r>
            <a:rPr lang="en-US" dirty="0"/>
            <a:t>Student workers</a:t>
          </a:r>
        </a:p>
      </dgm:t>
    </dgm:pt>
    <dgm:pt modelId="{84F87C7D-6FA0-4A42-94C0-10B46CD0697C}" type="parTrans" cxnId="{CEDDD357-1F7F-4C7C-8E35-0F690102376A}">
      <dgm:prSet/>
      <dgm:spPr/>
      <dgm:t>
        <a:bodyPr/>
        <a:lstStyle/>
        <a:p>
          <a:endParaRPr lang="en-US"/>
        </a:p>
      </dgm:t>
    </dgm:pt>
    <dgm:pt modelId="{6436DB17-050F-4F78-9297-A04781087286}" type="sibTrans" cxnId="{CEDDD357-1F7F-4C7C-8E35-0F690102376A}">
      <dgm:prSet/>
      <dgm:spPr>
        <a:blipFill>
          <a:blip xmlns:r="http://schemas.openxmlformats.org/officeDocument/2006/relationships" r:embed="rId15">
            <a:extLst>
              <a:ext uri="{96DAC541-7B7A-43D3-8B79-37D633B846F1}">
                <asvg:svgBlip xmlns:asvg="http://schemas.microsoft.com/office/drawing/2016/SVG/main" r:embed="rId16"/>
              </a:ext>
            </a:extLst>
          </a:blip>
          <a:srcRect/>
          <a:stretch>
            <a:fillRect t="-8000" b="-8000"/>
          </a:stretch>
        </a:blipFill>
        <a:ln>
          <a:solidFill>
            <a:srgbClr val="7030A0"/>
          </a:solidFill>
        </a:ln>
      </dgm:spPr>
      <dgm:t>
        <a:bodyPr/>
        <a:lstStyle/>
        <a:p>
          <a:endParaRPr lang="en-US"/>
        </a:p>
      </dgm:t>
      <dgm:extLst>
        <a:ext uri="{E40237B7-FDA0-4F09-8148-C483321AD2D9}">
          <dgm14:cNvPr xmlns:dgm14="http://schemas.microsoft.com/office/drawing/2010/diagram" id="0" name="" descr="Teacher"/>
        </a:ext>
      </dgm:extLst>
    </dgm:pt>
    <dgm:pt modelId="{717A619F-E16B-4C09-8A10-63FD67587567}">
      <dgm:prSet phldrT="[Text]"/>
      <dgm:spPr>
        <a:solidFill>
          <a:srgbClr val="7030A0"/>
        </a:solidFill>
        <a:ln>
          <a:solidFill>
            <a:srgbClr val="7030A0"/>
          </a:solidFill>
        </a:ln>
      </dgm:spPr>
      <dgm:t>
        <a:bodyPr/>
        <a:lstStyle/>
        <a:p>
          <a:r>
            <a:rPr lang="en-US" dirty="0"/>
            <a:t>Grant staff</a:t>
          </a:r>
        </a:p>
      </dgm:t>
    </dgm:pt>
    <dgm:pt modelId="{82486BA5-DF8A-4E19-9200-6A7FB6CBB93F}" type="parTrans" cxnId="{709DD66A-302C-4CBB-B235-E8F20E0F5ABC}">
      <dgm:prSet/>
      <dgm:spPr/>
      <dgm:t>
        <a:bodyPr/>
        <a:lstStyle/>
        <a:p>
          <a:endParaRPr lang="en-US"/>
        </a:p>
      </dgm:t>
    </dgm:pt>
    <dgm:pt modelId="{B3A01BFA-A18B-4F79-AB22-66A490178108}" type="sibTrans" cxnId="{709DD66A-302C-4CBB-B235-E8F20E0F5ABC}">
      <dgm:prSet/>
      <dgm:spPr>
        <a:blipFill>
          <a:blip xmlns:r="http://schemas.openxmlformats.org/officeDocument/2006/relationships" r:embed="rId17">
            <a:extLst>
              <a:ext uri="{96DAC541-7B7A-43D3-8B79-37D633B846F1}">
                <asvg:svgBlip xmlns:asvg="http://schemas.microsoft.com/office/drawing/2016/SVG/main" r:embed="rId18"/>
              </a:ext>
            </a:extLst>
          </a:blip>
          <a:srcRect/>
          <a:stretch>
            <a:fillRect t="-8000" b="-8000"/>
          </a:stretch>
        </a:blipFill>
        <a:ln>
          <a:solidFill>
            <a:srgbClr val="7030A0"/>
          </a:solidFill>
        </a:ln>
      </dgm:spPr>
      <dgm:t>
        <a:bodyPr/>
        <a:lstStyle/>
        <a:p>
          <a:endParaRPr lang="en-US"/>
        </a:p>
      </dgm:t>
      <dgm:extLst>
        <a:ext uri="{E40237B7-FDA0-4F09-8148-C483321AD2D9}">
          <dgm14:cNvPr xmlns:dgm14="http://schemas.microsoft.com/office/drawing/2010/diagram" id="0" name="" descr="Male profile"/>
        </a:ext>
      </dgm:extLst>
    </dgm:pt>
    <dgm:pt modelId="{9DB5CAB4-8FAF-4937-8AB0-C29F74114A4E}" type="pres">
      <dgm:prSet presAssocID="{08254C8A-F303-4DEF-A830-7D051E9AA813}" presName="Name0" presStyleCnt="0">
        <dgm:presLayoutVars>
          <dgm:chMax val="21"/>
          <dgm:chPref val="21"/>
        </dgm:presLayoutVars>
      </dgm:prSet>
      <dgm:spPr/>
    </dgm:pt>
    <dgm:pt modelId="{7269D6D2-3DD9-4904-BDE3-DA4EE661E82D}" type="pres">
      <dgm:prSet presAssocID="{4C6678A0-F5EC-4280-8306-1F166240DA8B}" presName="text1" presStyleCnt="0"/>
      <dgm:spPr/>
    </dgm:pt>
    <dgm:pt modelId="{A66F1E7F-CBBA-4581-9FB5-EC51680AFAA2}" type="pres">
      <dgm:prSet presAssocID="{4C6678A0-F5EC-4280-8306-1F166240DA8B}" presName="textRepeatNode" presStyleLbl="alignNode1" presStyleIdx="0" presStyleCnt="9">
        <dgm:presLayoutVars>
          <dgm:chMax val="0"/>
          <dgm:chPref val="0"/>
          <dgm:bulletEnabled val="1"/>
        </dgm:presLayoutVars>
      </dgm:prSet>
      <dgm:spPr/>
    </dgm:pt>
    <dgm:pt modelId="{9819E4ED-A39E-40BB-A169-9CD988766A5C}" type="pres">
      <dgm:prSet presAssocID="{4C6678A0-F5EC-4280-8306-1F166240DA8B}" presName="textaccent1" presStyleCnt="0"/>
      <dgm:spPr/>
    </dgm:pt>
    <dgm:pt modelId="{7E8E52AF-5247-4903-92F7-48FDABFC6712}" type="pres">
      <dgm:prSet presAssocID="{4C6678A0-F5EC-4280-8306-1F166240DA8B}" presName="accentRepeatNode" presStyleLbl="solidAlignAcc1" presStyleIdx="0" presStyleCnt="18"/>
      <dgm:spPr>
        <a:ln>
          <a:solidFill>
            <a:srgbClr val="FFFF66"/>
          </a:solidFill>
        </a:ln>
      </dgm:spPr>
    </dgm:pt>
    <dgm:pt modelId="{F2C80010-84D0-4B10-8113-4B44E75C93FA}" type="pres">
      <dgm:prSet presAssocID="{6FFAC5D6-F6ED-48C1-9B5F-706BD928C634}" presName="image1" presStyleCnt="0"/>
      <dgm:spPr/>
    </dgm:pt>
    <dgm:pt modelId="{12DCD501-2E6A-44AC-9E34-5435B4159EEB}" type="pres">
      <dgm:prSet presAssocID="{6FFAC5D6-F6ED-48C1-9B5F-706BD928C634}" presName="imageRepeatNode" presStyleLbl="alignAcc1" presStyleIdx="0" presStyleCnt="9" custScaleX="104697" custScaleY="103421"/>
      <dgm:spPr/>
    </dgm:pt>
    <dgm:pt modelId="{83A4D880-7726-45DE-A00C-2D6A7D0EDE5C}" type="pres">
      <dgm:prSet presAssocID="{6FFAC5D6-F6ED-48C1-9B5F-706BD928C634}" presName="imageaccent1" presStyleCnt="0"/>
      <dgm:spPr/>
    </dgm:pt>
    <dgm:pt modelId="{1485E8BA-2019-426F-ACBF-4D62BD691877}" type="pres">
      <dgm:prSet presAssocID="{6FFAC5D6-F6ED-48C1-9B5F-706BD928C634}" presName="accentRepeatNode" presStyleLbl="solidAlignAcc1" presStyleIdx="1" presStyleCnt="18"/>
      <dgm:spPr>
        <a:ln>
          <a:solidFill>
            <a:srgbClr val="FFFF66"/>
          </a:solidFill>
        </a:ln>
      </dgm:spPr>
    </dgm:pt>
    <dgm:pt modelId="{77CB4593-E58D-40A7-A98C-C5C3508B5C39}" type="pres">
      <dgm:prSet presAssocID="{B001523F-5BB4-40FA-AEFF-F6E56DF1CCF7}" presName="text2" presStyleCnt="0"/>
      <dgm:spPr/>
    </dgm:pt>
    <dgm:pt modelId="{B7104F25-19F4-4B3F-8A7B-EE491EAEFD10}" type="pres">
      <dgm:prSet presAssocID="{B001523F-5BB4-40FA-AEFF-F6E56DF1CCF7}" presName="textRepeatNode" presStyleLbl="alignNode1" presStyleIdx="1" presStyleCnt="9">
        <dgm:presLayoutVars>
          <dgm:chMax val="0"/>
          <dgm:chPref val="0"/>
          <dgm:bulletEnabled val="1"/>
        </dgm:presLayoutVars>
      </dgm:prSet>
      <dgm:spPr/>
    </dgm:pt>
    <dgm:pt modelId="{39EE8586-3EB2-4681-8791-C33811A4A2CF}" type="pres">
      <dgm:prSet presAssocID="{B001523F-5BB4-40FA-AEFF-F6E56DF1CCF7}" presName="textaccent2" presStyleCnt="0"/>
      <dgm:spPr/>
    </dgm:pt>
    <dgm:pt modelId="{935DCFEF-F99E-4F45-9000-BE72C9CDD67E}" type="pres">
      <dgm:prSet presAssocID="{B001523F-5BB4-40FA-AEFF-F6E56DF1CCF7}" presName="accentRepeatNode" presStyleLbl="solidAlignAcc1" presStyleIdx="2" presStyleCnt="18"/>
      <dgm:spPr>
        <a:ln>
          <a:solidFill>
            <a:srgbClr val="FFFF66"/>
          </a:solidFill>
        </a:ln>
      </dgm:spPr>
    </dgm:pt>
    <dgm:pt modelId="{4FFF6229-23BD-4276-BD15-90C0E77825F1}" type="pres">
      <dgm:prSet presAssocID="{A12A17DA-CC02-4F06-A3E1-B24C11A7C859}" presName="image2" presStyleCnt="0"/>
      <dgm:spPr/>
    </dgm:pt>
    <dgm:pt modelId="{CED0ED2D-FE89-4CA5-833F-477AF55BA106}" type="pres">
      <dgm:prSet presAssocID="{A12A17DA-CC02-4F06-A3E1-B24C11A7C859}" presName="imageRepeatNode" presStyleLbl="alignAcc1" presStyleIdx="1" presStyleCnt="9"/>
      <dgm:spPr/>
    </dgm:pt>
    <dgm:pt modelId="{227D2660-9548-4ADE-AFD1-C3994246C703}" type="pres">
      <dgm:prSet presAssocID="{A12A17DA-CC02-4F06-A3E1-B24C11A7C859}" presName="imageaccent2" presStyleCnt="0"/>
      <dgm:spPr/>
    </dgm:pt>
    <dgm:pt modelId="{8F94BFBF-3B2D-45EA-BA63-1103463F9667}" type="pres">
      <dgm:prSet presAssocID="{A12A17DA-CC02-4F06-A3E1-B24C11A7C859}" presName="accentRepeatNode" presStyleLbl="solidAlignAcc1" presStyleIdx="3" presStyleCnt="18"/>
      <dgm:spPr>
        <a:ln>
          <a:solidFill>
            <a:srgbClr val="FFFF66"/>
          </a:solidFill>
        </a:ln>
      </dgm:spPr>
    </dgm:pt>
    <dgm:pt modelId="{4DBF8F32-33AA-4D67-A24C-0FAC7EE776F7}" type="pres">
      <dgm:prSet presAssocID="{D93E168C-4290-4B78-A1C0-9D546AECF6CB}" presName="text3" presStyleCnt="0"/>
      <dgm:spPr/>
    </dgm:pt>
    <dgm:pt modelId="{AF58FA5B-7CC8-4BE5-B952-DD6BB894F8D2}" type="pres">
      <dgm:prSet presAssocID="{D93E168C-4290-4B78-A1C0-9D546AECF6CB}" presName="textRepeatNode" presStyleLbl="alignNode1" presStyleIdx="2" presStyleCnt="9">
        <dgm:presLayoutVars>
          <dgm:chMax val="0"/>
          <dgm:chPref val="0"/>
          <dgm:bulletEnabled val="1"/>
        </dgm:presLayoutVars>
      </dgm:prSet>
      <dgm:spPr/>
    </dgm:pt>
    <dgm:pt modelId="{0A3D9062-E923-4B03-AEBB-78285971444C}" type="pres">
      <dgm:prSet presAssocID="{D93E168C-4290-4B78-A1C0-9D546AECF6CB}" presName="textaccent3" presStyleCnt="0"/>
      <dgm:spPr/>
    </dgm:pt>
    <dgm:pt modelId="{26EBC5A2-1B27-4836-B803-FC9D38B6FFBD}" type="pres">
      <dgm:prSet presAssocID="{D93E168C-4290-4B78-A1C0-9D546AECF6CB}" presName="accentRepeatNode" presStyleLbl="solidAlignAcc1" presStyleIdx="4" presStyleCnt="18"/>
      <dgm:spPr>
        <a:ln>
          <a:solidFill>
            <a:srgbClr val="FFFF66"/>
          </a:solidFill>
        </a:ln>
      </dgm:spPr>
    </dgm:pt>
    <dgm:pt modelId="{A99333B8-F591-48E0-B4C4-07506B109C47}" type="pres">
      <dgm:prSet presAssocID="{609DA6C8-08D8-40CD-BE45-84BAAE09BF40}" presName="image3" presStyleCnt="0"/>
      <dgm:spPr/>
    </dgm:pt>
    <dgm:pt modelId="{9D3A30DA-3665-45D7-95C7-D5EC09E244A5}" type="pres">
      <dgm:prSet presAssocID="{609DA6C8-08D8-40CD-BE45-84BAAE09BF40}" presName="imageRepeatNode" presStyleLbl="alignAcc1" presStyleIdx="2" presStyleCnt="9"/>
      <dgm:spPr/>
    </dgm:pt>
    <dgm:pt modelId="{17D6CA84-93C1-42B6-B24E-2DA8DD7D9420}" type="pres">
      <dgm:prSet presAssocID="{609DA6C8-08D8-40CD-BE45-84BAAE09BF40}" presName="imageaccent3" presStyleCnt="0"/>
      <dgm:spPr/>
    </dgm:pt>
    <dgm:pt modelId="{2FD8B080-FFDB-48E9-9073-E1C08E851ED9}" type="pres">
      <dgm:prSet presAssocID="{609DA6C8-08D8-40CD-BE45-84BAAE09BF40}" presName="accentRepeatNode" presStyleLbl="solidAlignAcc1" presStyleIdx="5" presStyleCnt="18"/>
      <dgm:spPr>
        <a:ln>
          <a:solidFill>
            <a:srgbClr val="FFFF66"/>
          </a:solidFill>
        </a:ln>
      </dgm:spPr>
    </dgm:pt>
    <dgm:pt modelId="{B9938213-50EF-4DAB-90C9-94B41BDED54C}" type="pres">
      <dgm:prSet presAssocID="{468A78BA-6409-4158-A9D9-70191A79173B}" presName="text4" presStyleCnt="0"/>
      <dgm:spPr/>
    </dgm:pt>
    <dgm:pt modelId="{6D3FA263-471D-49BE-8DBD-94CE0F937FFD}" type="pres">
      <dgm:prSet presAssocID="{468A78BA-6409-4158-A9D9-70191A79173B}" presName="textRepeatNode" presStyleLbl="alignNode1" presStyleIdx="3" presStyleCnt="9">
        <dgm:presLayoutVars>
          <dgm:chMax val="0"/>
          <dgm:chPref val="0"/>
          <dgm:bulletEnabled val="1"/>
        </dgm:presLayoutVars>
      </dgm:prSet>
      <dgm:spPr/>
    </dgm:pt>
    <dgm:pt modelId="{16177BA3-8FF3-43F4-923B-78FC056217AD}" type="pres">
      <dgm:prSet presAssocID="{468A78BA-6409-4158-A9D9-70191A79173B}" presName="textaccent4" presStyleCnt="0"/>
      <dgm:spPr/>
    </dgm:pt>
    <dgm:pt modelId="{8D741E19-6403-4BCA-9AF5-2D2C41E4E73D}" type="pres">
      <dgm:prSet presAssocID="{468A78BA-6409-4158-A9D9-70191A79173B}" presName="accentRepeatNode" presStyleLbl="solidAlignAcc1" presStyleIdx="6" presStyleCnt="18"/>
      <dgm:spPr>
        <a:ln>
          <a:solidFill>
            <a:srgbClr val="FFFF66"/>
          </a:solidFill>
        </a:ln>
      </dgm:spPr>
    </dgm:pt>
    <dgm:pt modelId="{F62D9604-5B51-4991-AC4B-090D7A783670}" type="pres">
      <dgm:prSet presAssocID="{D1BA1B4D-4D25-4E65-9ED2-EC0F192340AE}" presName="image4" presStyleCnt="0"/>
      <dgm:spPr/>
    </dgm:pt>
    <dgm:pt modelId="{C6314C83-E87F-4ACB-8C39-EBBF57B14C47}" type="pres">
      <dgm:prSet presAssocID="{D1BA1B4D-4D25-4E65-9ED2-EC0F192340AE}" presName="imageRepeatNode" presStyleLbl="alignAcc1" presStyleIdx="3" presStyleCnt="9"/>
      <dgm:spPr/>
    </dgm:pt>
    <dgm:pt modelId="{43F8D0F0-0436-4DC5-BC0B-44A56F6254E5}" type="pres">
      <dgm:prSet presAssocID="{D1BA1B4D-4D25-4E65-9ED2-EC0F192340AE}" presName="imageaccent4" presStyleCnt="0"/>
      <dgm:spPr/>
    </dgm:pt>
    <dgm:pt modelId="{55511D51-09DA-466C-8BE4-B463FEAF46A0}" type="pres">
      <dgm:prSet presAssocID="{D1BA1B4D-4D25-4E65-9ED2-EC0F192340AE}" presName="accentRepeatNode" presStyleLbl="solidAlignAcc1" presStyleIdx="7" presStyleCnt="18"/>
      <dgm:spPr>
        <a:ln>
          <a:solidFill>
            <a:srgbClr val="FFFF66"/>
          </a:solidFill>
        </a:ln>
      </dgm:spPr>
    </dgm:pt>
    <dgm:pt modelId="{A20323CB-380D-43CC-BE42-8DB8E067E7B1}" type="pres">
      <dgm:prSet presAssocID="{974D442D-F6A1-41CE-9B41-46AA44E9473A}" presName="text5" presStyleCnt="0"/>
      <dgm:spPr/>
    </dgm:pt>
    <dgm:pt modelId="{F9B7728E-992D-4890-8A12-0979CD415DD7}" type="pres">
      <dgm:prSet presAssocID="{974D442D-F6A1-41CE-9B41-46AA44E9473A}" presName="textRepeatNode" presStyleLbl="alignNode1" presStyleIdx="4" presStyleCnt="9">
        <dgm:presLayoutVars>
          <dgm:chMax val="0"/>
          <dgm:chPref val="0"/>
          <dgm:bulletEnabled val="1"/>
        </dgm:presLayoutVars>
      </dgm:prSet>
      <dgm:spPr/>
    </dgm:pt>
    <dgm:pt modelId="{DD9B3F7B-3A15-4F2F-897F-73B90799B12F}" type="pres">
      <dgm:prSet presAssocID="{974D442D-F6A1-41CE-9B41-46AA44E9473A}" presName="textaccent5" presStyleCnt="0"/>
      <dgm:spPr/>
    </dgm:pt>
    <dgm:pt modelId="{8BEE7653-5701-4950-9B1A-E6DBC708E474}" type="pres">
      <dgm:prSet presAssocID="{974D442D-F6A1-41CE-9B41-46AA44E9473A}" presName="accentRepeatNode" presStyleLbl="solidAlignAcc1" presStyleIdx="8" presStyleCnt="18"/>
      <dgm:spPr>
        <a:ln>
          <a:solidFill>
            <a:srgbClr val="FFFF66"/>
          </a:solidFill>
        </a:ln>
      </dgm:spPr>
    </dgm:pt>
    <dgm:pt modelId="{70DE9B4D-C70B-4129-97C4-910BD31D01C8}" type="pres">
      <dgm:prSet presAssocID="{6436DB17-050F-4F78-9297-A04781087286}" presName="image5" presStyleCnt="0"/>
      <dgm:spPr/>
    </dgm:pt>
    <dgm:pt modelId="{CFCF06B8-5289-454A-99ED-91825EA7B323}" type="pres">
      <dgm:prSet presAssocID="{6436DB17-050F-4F78-9297-A04781087286}" presName="imageRepeatNode" presStyleLbl="alignAcc1" presStyleIdx="4" presStyleCnt="9"/>
      <dgm:spPr/>
    </dgm:pt>
    <dgm:pt modelId="{21D474A2-0BD3-4FC5-95C4-74DE1C969D0C}" type="pres">
      <dgm:prSet presAssocID="{6436DB17-050F-4F78-9297-A04781087286}" presName="imageaccent5" presStyleCnt="0"/>
      <dgm:spPr/>
    </dgm:pt>
    <dgm:pt modelId="{EBE4FB41-29B8-475D-925E-878E79E26076}" type="pres">
      <dgm:prSet presAssocID="{6436DB17-050F-4F78-9297-A04781087286}" presName="accentRepeatNode" presStyleLbl="solidAlignAcc1" presStyleIdx="9" presStyleCnt="18"/>
      <dgm:spPr>
        <a:ln>
          <a:solidFill>
            <a:srgbClr val="FFFF66"/>
          </a:solidFill>
        </a:ln>
      </dgm:spPr>
    </dgm:pt>
    <dgm:pt modelId="{7A50FE35-EF57-4756-8135-8F5B31B14017}" type="pres">
      <dgm:prSet presAssocID="{1F06BE46-4AEA-4334-BD72-6A898691470B}" presName="text6" presStyleCnt="0"/>
      <dgm:spPr/>
    </dgm:pt>
    <dgm:pt modelId="{1F7449EE-97D7-4495-8B5F-098CD3872076}" type="pres">
      <dgm:prSet presAssocID="{1F06BE46-4AEA-4334-BD72-6A898691470B}" presName="textRepeatNode" presStyleLbl="alignNode1" presStyleIdx="5" presStyleCnt="9">
        <dgm:presLayoutVars>
          <dgm:chMax val="0"/>
          <dgm:chPref val="0"/>
          <dgm:bulletEnabled val="1"/>
        </dgm:presLayoutVars>
      </dgm:prSet>
      <dgm:spPr/>
    </dgm:pt>
    <dgm:pt modelId="{B2CEF25B-5E20-4185-A1D8-937A31B92949}" type="pres">
      <dgm:prSet presAssocID="{1F06BE46-4AEA-4334-BD72-6A898691470B}" presName="textaccent6" presStyleCnt="0"/>
      <dgm:spPr/>
    </dgm:pt>
    <dgm:pt modelId="{98AEAA6B-202D-474A-9499-E00112C9322E}" type="pres">
      <dgm:prSet presAssocID="{1F06BE46-4AEA-4334-BD72-6A898691470B}" presName="accentRepeatNode" presStyleLbl="solidAlignAcc1" presStyleIdx="10" presStyleCnt="18"/>
      <dgm:spPr>
        <a:ln>
          <a:solidFill>
            <a:srgbClr val="FFFF66"/>
          </a:solidFill>
        </a:ln>
      </dgm:spPr>
    </dgm:pt>
    <dgm:pt modelId="{B7006ACB-0E93-40C2-A3C4-B672D1E7F1B6}" type="pres">
      <dgm:prSet presAssocID="{CAE78C70-4CB5-46E3-9097-D19F2E9A6CD0}" presName="image6" presStyleCnt="0"/>
      <dgm:spPr/>
    </dgm:pt>
    <dgm:pt modelId="{6B0F606E-8F21-4FAE-9E3A-B89EEAE79D87}" type="pres">
      <dgm:prSet presAssocID="{CAE78C70-4CB5-46E3-9097-D19F2E9A6CD0}" presName="imageRepeatNode" presStyleLbl="alignAcc1" presStyleIdx="5" presStyleCnt="9"/>
      <dgm:spPr/>
    </dgm:pt>
    <dgm:pt modelId="{C7C86479-F9E8-4356-8285-FB923A523255}" type="pres">
      <dgm:prSet presAssocID="{CAE78C70-4CB5-46E3-9097-D19F2E9A6CD0}" presName="imageaccent6" presStyleCnt="0"/>
      <dgm:spPr/>
    </dgm:pt>
    <dgm:pt modelId="{49237D8D-555E-4A0B-93D2-B8817F1BF8BD}" type="pres">
      <dgm:prSet presAssocID="{CAE78C70-4CB5-46E3-9097-D19F2E9A6CD0}" presName="accentRepeatNode" presStyleLbl="solidAlignAcc1" presStyleIdx="11" presStyleCnt="18"/>
      <dgm:spPr>
        <a:ln>
          <a:solidFill>
            <a:srgbClr val="FFFF66"/>
          </a:solidFill>
        </a:ln>
      </dgm:spPr>
    </dgm:pt>
    <dgm:pt modelId="{8E09FA84-F52B-415B-AD3C-0D1140DA61FD}" type="pres">
      <dgm:prSet presAssocID="{219FEE25-FA06-43EC-8A1B-805FB832E9D0}" presName="text7" presStyleCnt="0"/>
      <dgm:spPr/>
    </dgm:pt>
    <dgm:pt modelId="{040E6760-087D-490D-953F-239EF82E9AA9}" type="pres">
      <dgm:prSet presAssocID="{219FEE25-FA06-43EC-8A1B-805FB832E9D0}" presName="textRepeatNode" presStyleLbl="alignNode1" presStyleIdx="6" presStyleCnt="9">
        <dgm:presLayoutVars>
          <dgm:chMax val="0"/>
          <dgm:chPref val="0"/>
          <dgm:bulletEnabled val="1"/>
        </dgm:presLayoutVars>
      </dgm:prSet>
      <dgm:spPr/>
    </dgm:pt>
    <dgm:pt modelId="{4814D981-1EC7-4046-80AD-80250140D5FB}" type="pres">
      <dgm:prSet presAssocID="{219FEE25-FA06-43EC-8A1B-805FB832E9D0}" presName="textaccent7" presStyleCnt="0"/>
      <dgm:spPr/>
    </dgm:pt>
    <dgm:pt modelId="{EF7DD4CE-2E76-4462-9788-FC63793A2C08}" type="pres">
      <dgm:prSet presAssocID="{219FEE25-FA06-43EC-8A1B-805FB832E9D0}" presName="accentRepeatNode" presStyleLbl="solidAlignAcc1" presStyleIdx="12" presStyleCnt="18"/>
      <dgm:spPr>
        <a:ln>
          <a:solidFill>
            <a:srgbClr val="FFFF66"/>
          </a:solidFill>
        </a:ln>
      </dgm:spPr>
    </dgm:pt>
    <dgm:pt modelId="{0EF6B626-4C14-498A-A7D2-E245B94B282A}" type="pres">
      <dgm:prSet presAssocID="{A221F26F-0F27-4572-9136-ED645A244B8D}" presName="image7" presStyleCnt="0"/>
      <dgm:spPr/>
    </dgm:pt>
    <dgm:pt modelId="{E5B87C9C-D4B8-455D-A8B1-EC38ADFC8C1B}" type="pres">
      <dgm:prSet presAssocID="{A221F26F-0F27-4572-9136-ED645A244B8D}" presName="imageRepeatNode" presStyleLbl="alignAcc1" presStyleIdx="6" presStyleCnt="9"/>
      <dgm:spPr/>
    </dgm:pt>
    <dgm:pt modelId="{B40550B3-F934-4D86-A8ED-311D22F6488D}" type="pres">
      <dgm:prSet presAssocID="{A221F26F-0F27-4572-9136-ED645A244B8D}" presName="imageaccent7" presStyleCnt="0"/>
      <dgm:spPr/>
    </dgm:pt>
    <dgm:pt modelId="{CCA9AD06-669E-466D-99E4-E04390AD5206}" type="pres">
      <dgm:prSet presAssocID="{A221F26F-0F27-4572-9136-ED645A244B8D}" presName="accentRepeatNode" presStyleLbl="solidAlignAcc1" presStyleIdx="13" presStyleCnt="18"/>
      <dgm:spPr>
        <a:ln>
          <a:solidFill>
            <a:srgbClr val="FFFF66"/>
          </a:solidFill>
        </a:ln>
      </dgm:spPr>
    </dgm:pt>
    <dgm:pt modelId="{035582BC-AB72-4156-8441-D9212EB0C980}" type="pres">
      <dgm:prSet presAssocID="{FA3619EE-4C08-485A-94BA-57CF1F36E71B}" presName="text8" presStyleCnt="0"/>
      <dgm:spPr/>
    </dgm:pt>
    <dgm:pt modelId="{A9667E90-BC2F-45D2-9B65-A51E35F033A7}" type="pres">
      <dgm:prSet presAssocID="{FA3619EE-4C08-485A-94BA-57CF1F36E71B}" presName="textRepeatNode" presStyleLbl="alignNode1" presStyleIdx="7" presStyleCnt="9">
        <dgm:presLayoutVars>
          <dgm:chMax val="0"/>
          <dgm:chPref val="0"/>
          <dgm:bulletEnabled val="1"/>
        </dgm:presLayoutVars>
      </dgm:prSet>
      <dgm:spPr/>
    </dgm:pt>
    <dgm:pt modelId="{2A20D35C-7833-44E4-AF0E-05C77D017114}" type="pres">
      <dgm:prSet presAssocID="{FA3619EE-4C08-485A-94BA-57CF1F36E71B}" presName="textaccent8" presStyleCnt="0"/>
      <dgm:spPr/>
    </dgm:pt>
    <dgm:pt modelId="{084670BF-B037-4EED-B387-62F566F33089}" type="pres">
      <dgm:prSet presAssocID="{FA3619EE-4C08-485A-94BA-57CF1F36E71B}" presName="accentRepeatNode" presStyleLbl="solidAlignAcc1" presStyleIdx="14" presStyleCnt="18"/>
      <dgm:spPr>
        <a:ln>
          <a:solidFill>
            <a:srgbClr val="FFFF66"/>
          </a:solidFill>
        </a:ln>
      </dgm:spPr>
    </dgm:pt>
    <dgm:pt modelId="{921BCC75-31E4-436F-844E-B93DBB470CA4}" type="pres">
      <dgm:prSet presAssocID="{DB8936F6-20ED-48DC-A73F-3BD92B3C464C}" presName="image8" presStyleCnt="0"/>
      <dgm:spPr/>
    </dgm:pt>
    <dgm:pt modelId="{2DC79387-2D23-4A4A-975D-4B73F0A31822}" type="pres">
      <dgm:prSet presAssocID="{DB8936F6-20ED-48DC-A73F-3BD92B3C464C}" presName="imageRepeatNode" presStyleLbl="alignAcc1" presStyleIdx="7" presStyleCnt="9"/>
      <dgm:spPr/>
    </dgm:pt>
    <dgm:pt modelId="{70EB365C-51C6-4B6A-B82D-3CE25BD5CAC0}" type="pres">
      <dgm:prSet presAssocID="{DB8936F6-20ED-48DC-A73F-3BD92B3C464C}" presName="imageaccent8" presStyleCnt="0"/>
      <dgm:spPr/>
    </dgm:pt>
    <dgm:pt modelId="{B8229883-FECD-4CF3-B388-5507CE376361}" type="pres">
      <dgm:prSet presAssocID="{DB8936F6-20ED-48DC-A73F-3BD92B3C464C}" presName="accentRepeatNode" presStyleLbl="solidAlignAcc1" presStyleIdx="15" presStyleCnt="18"/>
      <dgm:spPr>
        <a:ln>
          <a:solidFill>
            <a:srgbClr val="FFFF66"/>
          </a:solidFill>
        </a:ln>
      </dgm:spPr>
    </dgm:pt>
    <dgm:pt modelId="{899C66A7-C061-40C2-AFA9-67D33DDF3F17}" type="pres">
      <dgm:prSet presAssocID="{717A619F-E16B-4C09-8A10-63FD67587567}" presName="text9" presStyleCnt="0"/>
      <dgm:spPr/>
    </dgm:pt>
    <dgm:pt modelId="{51C6A072-4B00-4FA5-843D-555BD8180E5C}" type="pres">
      <dgm:prSet presAssocID="{717A619F-E16B-4C09-8A10-63FD67587567}" presName="textRepeatNode" presStyleLbl="alignNode1" presStyleIdx="8" presStyleCnt="9">
        <dgm:presLayoutVars>
          <dgm:chMax val="0"/>
          <dgm:chPref val="0"/>
          <dgm:bulletEnabled val="1"/>
        </dgm:presLayoutVars>
      </dgm:prSet>
      <dgm:spPr/>
    </dgm:pt>
    <dgm:pt modelId="{BBF91D2C-6B6B-48EE-9B13-CF19B9AFE89E}" type="pres">
      <dgm:prSet presAssocID="{717A619F-E16B-4C09-8A10-63FD67587567}" presName="textaccent9" presStyleCnt="0"/>
      <dgm:spPr/>
    </dgm:pt>
    <dgm:pt modelId="{94769943-69C1-4367-B321-C7066E6916BE}" type="pres">
      <dgm:prSet presAssocID="{717A619F-E16B-4C09-8A10-63FD67587567}" presName="accentRepeatNode" presStyleLbl="solidAlignAcc1" presStyleIdx="16" presStyleCnt="18"/>
      <dgm:spPr>
        <a:ln>
          <a:solidFill>
            <a:srgbClr val="FFFF66"/>
          </a:solidFill>
        </a:ln>
      </dgm:spPr>
    </dgm:pt>
    <dgm:pt modelId="{95E54794-9050-4167-BD8C-E0C2A85CB3D8}" type="pres">
      <dgm:prSet presAssocID="{B3A01BFA-A18B-4F79-AB22-66A490178108}" presName="image9" presStyleCnt="0"/>
      <dgm:spPr/>
    </dgm:pt>
    <dgm:pt modelId="{54D53253-41CE-46BC-B340-FA568490B365}" type="pres">
      <dgm:prSet presAssocID="{B3A01BFA-A18B-4F79-AB22-66A490178108}" presName="imageRepeatNode" presStyleLbl="alignAcc1" presStyleIdx="8" presStyleCnt="9"/>
      <dgm:spPr/>
    </dgm:pt>
    <dgm:pt modelId="{E7249265-9799-42E6-8CBC-57E2F8A488DC}" type="pres">
      <dgm:prSet presAssocID="{B3A01BFA-A18B-4F79-AB22-66A490178108}" presName="imageaccent9" presStyleCnt="0"/>
      <dgm:spPr/>
    </dgm:pt>
    <dgm:pt modelId="{A10D5748-1672-497F-A5FD-A54E5C6BFB4E}" type="pres">
      <dgm:prSet presAssocID="{B3A01BFA-A18B-4F79-AB22-66A490178108}" presName="accentRepeatNode" presStyleLbl="solidAlignAcc1" presStyleIdx="17" presStyleCnt="18"/>
      <dgm:spPr>
        <a:ln>
          <a:solidFill>
            <a:srgbClr val="FFFF66"/>
          </a:solidFill>
        </a:ln>
      </dgm:spPr>
    </dgm:pt>
  </dgm:ptLst>
  <dgm:cxnLst>
    <dgm:cxn modelId="{18A80B01-6847-4121-8A24-C52AFED46D1E}" type="presOf" srcId="{B001523F-5BB4-40FA-AEFF-F6E56DF1CCF7}" destId="{B7104F25-19F4-4B3F-8A7B-EE491EAEFD10}" srcOrd="0" destOrd="0" presId="urn:microsoft.com/office/officeart/2008/layout/HexagonCluster"/>
    <dgm:cxn modelId="{1C4F4D05-E70F-490B-99A8-41B62766EBA8}" type="presOf" srcId="{609DA6C8-08D8-40CD-BE45-84BAAE09BF40}" destId="{9D3A30DA-3665-45D7-95C7-D5EC09E244A5}" srcOrd="0" destOrd="0" presId="urn:microsoft.com/office/officeart/2008/layout/HexagonCluster"/>
    <dgm:cxn modelId="{C564641B-6A40-431C-82A6-F6025ED61ED6}" type="presOf" srcId="{219FEE25-FA06-43EC-8A1B-805FB832E9D0}" destId="{040E6760-087D-490D-953F-239EF82E9AA9}" srcOrd="0" destOrd="0" presId="urn:microsoft.com/office/officeart/2008/layout/HexagonCluster"/>
    <dgm:cxn modelId="{3CAFC420-E8CB-441B-8F7B-F9CC1589D9C4}" srcId="{08254C8A-F303-4DEF-A830-7D051E9AA813}" destId="{1F06BE46-4AEA-4334-BD72-6A898691470B}" srcOrd="5" destOrd="0" parTransId="{10114E29-BABE-435A-A9D3-8CCC540E7C7E}" sibTransId="{CAE78C70-4CB5-46E3-9097-D19F2E9A6CD0}"/>
    <dgm:cxn modelId="{774DC325-D52C-4F43-B7FE-6E2171946360}" type="presOf" srcId="{6436DB17-050F-4F78-9297-A04781087286}" destId="{CFCF06B8-5289-454A-99ED-91825EA7B323}" srcOrd="0" destOrd="0" presId="urn:microsoft.com/office/officeart/2008/layout/HexagonCluster"/>
    <dgm:cxn modelId="{AEA5243C-A724-437A-B0D8-06B706AE04BC}" type="presOf" srcId="{974D442D-F6A1-41CE-9B41-46AA44E9473A}" destId="{F9B7728E-992D-4890-8A12-0979CD415DD7}" srcOrd="0" destOrd="0" presId="urn:microsoft.com/office/officeart/2008/layout/HexagonCluster"/>
    <dgm:cxn modelId="{3E46875C-D364-4FB4-93B6-C854234C1B55}" type="presOf" srcId="{1F06BE46-4AEA-4334-BD72-6A898691470B}" destId="{1F7449EE-97D7-4495-8B5F-098CD3872076}" srcOrd="0" destOrd="0" presId="urn:microsoft.com/office/officeart/2008/layout/HexagonCluster"/>
    <dgm:cxn modelId="{7A63F95F-F90E-4D22-88E1-17FD65409804}" type="presOf" srcId="{CAE78C70-4CB5-46E3-9097-D19F2E9A6CD0}" destId="{6B0F606E-8F21-4FAE-9E3A-B89EEAE79D87}" srcOrd="0" destOrd="0" presId="urn:microsoft.com/office/officeart/2008/layout/HexagonCluster"/>
    <dgm:cxn modelId="{8EE6B666-6E6F-48F3-BF84-72F2C2CDDECB}" type="presOf" srcId="{717A619F-E16B-4C09-8A10-63FD67587567}" destId="{51C6A072-4B00-4FA5-843D-555BD8180E5C}" srcOrd="0" destOrd="0" presId="urn:microsoft.com/office/officeart/2008/layout/HexagonCluster"/>
    <dgm:cxn modelId="{F9242F6A-F0DC-4273-876F-8D94D6783C6F}" srcId="{08254C8A-F303-4DEF-A830-7D051E9AA813}" destId="{FA3619EE-4C08-485A-94BA-57CF1F36E71B}" srcOrd="7" destOrd="0" parTransId="{FD95C763-9DA1-4A9C-A124-177AA4B6FFD6}" sibTransId="{DB8936F6-20ED-48DC-A73F-3BD92B3C464C}"/>
    <dgm:cxn modelId="{709DD66A-302C-4CBB-B235-E8F20E0F5ABC}" srcId="{08254C8A-F303-4DEF-A830-7D051E9AA813}" destId="{717A619F-E16B-4C09-8A10-63FD67587567}" srcOrd="8" destOrd="0" parTransId="{82486BA5-DF8A-4E19-9200-6A7FB6CBB93F}" sibTransId="{B3A01BFA-A18B-4F79-AB22-66A490178108}"/>
    <dgm:cxn modelId="{77B47252-0135-4EF8-B489-D37FE750289D}" type="presOf" srcId="{4C6678A0-F5EC-4280-8306-1F166240DA8B}" destId="{A66F1E7F-CBBA-4581-9FB5-EC51680AFAA2}" srcOrd="0" destOrd="0" presId="urn:microsoft.com/office/officeart/2008/layout/HexagonCluster"/>
    <dgm:cxn modelId="{B9AF7772-E719-44A4-84A3-5AAC4E217F60}" srcId="{08254C8A-F303-4DEF-A830-7D051E9AA813}" destId="{4C6678A0-F5EC-4280-8306-1F166240DA8B}" srcOrd="0" destOrd="0" parTransId="{9A9A0E5B-0FE6-4C5C-966C-5B89DB0441E4}" sibTransId="{6FFAC5D6-F6ED-48C1-9B5F-706BD928C634}"/>
    <dgm:cxn modelId="{CF246053-50A4-474C-9C79-259A1C74883C}" type="presOf" srcId="{D1BA1B4D-4D25-4E65-9ED2-EC0F192340AE}" destId="{C6314C83-E87F-4ACB-8C39-EBBF57B14C47}" srcOrd="0" destOrd="0" presId="urn:microsoft.com/office/officeart/2008/layout/HexagonCluster"/>
    <dgm:cxn modelId="{CEDDD357-1F7F-4C7C-8E35-0F690102376A}" srcId="{08254C8A-F303-4DEF-A830-7D051E9AA813}" destId="{974D442D-F6A1-41CE-9B41-46AA44E9473A}" srcOrd="4" destOrd="0" parTransId="{84F87C7D-6FA0-4A42-94C0-10B46CD0697C}" sibTransId="{6436DB17-050F-4F78-9297-A04781087286}"/>
    <dgm:cxn modelId="{D5C9468B-972E-4D6B-BCA7-A20BCADCA82F}" srcId="{08254C8A-F303-4DEF-A830-7D051E9AA813}" destId="{468A78BA-6409-4158-A9D9-70191A79173B}" srcOrd="3" destOrd="0" parTransId="{C1C2CA95-4FB6-417B-8FD3-4731B1F82D5B}" sibTransId="{D1BA1B4D-4D25-4E65-9ED2-EC0F192340AE}"/>
    <dgm:cxn modelId="{EF39E39B-F944-41A1-A5CF-A758147EE2E7}" srcId="{08254C8A-F303-4DEF-A830-7D051E9AA813}" destId="{B001523F-5BB4-40FA-AEFF-F6E56DF1CCF7}" srcOrd="1" destOrd="0" parTransId="{05EBBD51-F8D1-4F42-8338-EA4E3CE977EC}" sibTransId="{A12A17DA-CC02-4F06-A3E1-B24C11A7C859}"/>
    <dgm:cxn modelId="{00D3A5AD-1438-40AD-B764-8C807BE52C8D}" srcId="{08254C8A-F303-4DEF-A830-7D051E9AA813}" destId="{219FEE25-FA06-43EC-8A1B-805FB832E9D0}" srcOrd="6" destOrd="0" parTransId="{AD926207-D011-4E57-9B17-06BE7395FAA9}" sibTransId="{A221F26F-0F27-4572-9136-ED645A244B8D}"/>
    <dgm:cxn modelId="{9DFA4AB6-68CA-4CA8-A109-808F4F4C5CAB}" type="presOf" srcId="{A221F26F-0F27-4572-9136-ED645A244B8D}" destId="{E5B87C9C-D4B8-455D-A8B1-EC38ADFC8C1B}" srcOrd="0" destOrd="0" presId="urn:microsoft.com/office/officeart/2008/layout/HexagonCluster"/>
    <dgm:cxn modelId="{23DC33C2-F0F6-48D7-9462-915058889E3D}" type="presOf" srcId="{468A78BA-6409-4158-A9D9-70191A79173B}" destId="{6D3FA263-471D-49BE-8DBD-94CE0F937FFD}" srcOrd="0" destOrd="0" presId="urn:microsoft.com/office/officeart/2008/layout/HexagonCluster"/>
    <dgm:cxn modelId="{51C411CF-7BE5-4C14-9062-B201A8D391D2}" type="presOf" srcId="{FA3619EE-4C08-485A-94BA-57CF1F36E71B}" destId="{A9667E90-BC2F-45D2-9B65-A51E35F033A7}" srcOrd="0" destOrd="0" presId="urn:microsoft.com/office/officeart/2008/layout/HexagonCluster"/>
    <dgm:cxn modelId="{D2C258D1-1009-4EE2-88BB-8C30B828E8ED}" type="presOf" srcId="{B3A01BFA-A18B-4F79-AB22-66A490178108}" destId="{54D53253-41CE-46BC-B340-FA568490B365}" srcOrd="0" destOrd="0" presId="urn:microsoft.com/office/officeart/2008/layout/HexagonCluster"/>
    <dgm:cxn modelId="{A689C9D2-F377-4CB6-9FEB-ED5411BAE1E9}" type="presOf" srcId="{DB8936F6-20ED-48DC-A73F-3BD92B3C464C}" destId="{2DC79387-2D23-4A4A-975D-4B73F0A31822}" srcOrd="0" destOrd="0" presId="urn:microsoft.com/office/officeart/2008/layout/HexagonCluster"/>
    <dgm:cxn modelId="{173D10D4-B6A6-493D-8797-BC8E84FB04F2}" type="presOf" srcId="{08254C8A-F303-4DEF-A830-7D051E9AA813}" destId="{9DB5CAB4-8FAF-4937-8AB0-C29F74114A4E}" srcOrd="0" destOrd="0" presId="urn:microsoft.com/office/officeart/2008/layout/HexagonCluster"/>
    <dgm:cxn modelId="{6E0287D6-1394-4027-AABD-BD986FBC4143}" type="presOf" srcId="{D93E168C-4290-4B78-A1C0-9D546AECF6CB}" destId="{AF58FA5B-7CC8-4BE5-B952-DD6BB894F8D2}" srcOrd="0" destOrd="0" presId="urn:microsoft.com/office/officeart/2008/layout/HexagonCluster"/>
    <dgm:cxn modelId="{8A6095D9-6611-4A3B-AFFE-3A113C69417D}" type="presOf" srcId="{6FFAC5D6-F6ED-48C1-9B5F-706BD928C634}" destId="{12DCD501-2E6A-44AC-9E34-5435B4159EEB}" srcOrd="0" destOrd="0" presId="urn:microsoft.com/office/officeart/2008/layout/HexagonCluster"/>
    <dgm:cxn modelId="{12E3D7DD-9850-472A-A2EB-D7E8869F330B}" type="presOf" srcId="{A12A17DA-CC02-4F06-A3E1-B24C11A7C859}" destId="{CED0ED2D-FE89-4CA5-833F-477AF55BA106}" srcOrd="0" destOrd="0" presId="urn:microsoft.com/office/officeart/2008/layout/HexagonCluster"/>
    <dgm:cxn modelId="{CB731EF6-3F86-400F-B950-85F1B7915E2D}" srcId="{08254C8A-F303-4DEF-A830-7D051E9AA813}" destId="{D93E168C-4290-4B78-A1C0-9D546AECF6CB}" srcOrd="2" destOrd="0" parTransId="{8A09FEB9-38B9-4CDF-A6E2-835F5FC59EF9}" sibTransId="{609DA6C8-08D8-40CD-BE45-84BAAE09BF40}"/>
    <dgm:cxn modelId="{DEA34E51-EA8E-4BDD-A92A-E8DFF4F0F51D}" type="presParOf" srcId="{9DB5CAB4-8FAF-4937-8AB0-C29F74114A4E}" destId="{7269D6D2-3DD9-4904-BDE3-DA4EE661E82D}" srcOrd="0" destOrd="0" presId="urn:microsoft.com/office/officeart/2008/layout/HexagonCluster"/>
    <dgm:cxn modelId="{4E849CBA-0F83-489A-8DB1-0C2E9ED97686}" type="presParOf" srcId="{7269D6D2-3DD9-4904-BDE3-DA4EE661E82D}" destId="{A66F1E7F-CBBA-4581-9FB5-EC51680AFAA2}" srcOrd="0" destOrd="0" presId="urn:microsoft.com/office/officeart/2008/layout/HexagonCluster"/>
    <dgm:cxn modelId="{EFB37690-A6DD-4006-B6E1-66ADADDA214C}" type="presParOf" srcId="{9DB5CAB4-8FAF-4937-8AB0-C29F74114A4E}" destId="{9819E4ED-A39E-40BB-A169-9CD988766A5C}" srcOrd="1" destOrd="0" presId="urn:microsoft.com/office/officeart/2008/layout/HexagonCluster"/>
    <dgm:cxn modelId="{1268937B-A112-4AE5-8C7E-2D161F87124D}" type="presParOf" srcId="{9819E4ED-A39E-40BB-A169-9CD988766A5C}" destId="{7E8E52AF-5247-4903-92F7-48FDABFC6712}" srcOrd="0" destOrd="0" presId="urn:microsoft.com/office/officeart/2008/layout/HexagonCluster"/>
    <dgm:cxn modelId="{27671688-6FA8-4883-99E4-120BCDE4266D}" type="presParOf" srcId="{9DB5CAB4-8FAF-4937-8AB0-C29F74114A4E}" destId="{F2C80010-84D0-4B10-8113-4B44E75C93FA}" srcOrd="2" destOrd="0" presId="urn:microsoft.com/office/officeart/2008/layout/HexagonCluster"/>
    <dgm:cxn modelId="{6E78FE5F-CE35-4242-AEB9-D94C3B2DF84C}" type="presParOf" srcId="{F2C80010-84D0-4B10-8113-4B44E75C93FA}" destId="{12DCD501-2E6A-44AC-9E34-5435B4159EEB}" srcOrd="0" destOrd="0" presId="urn:microsoft.com/office/officeart/2008/layout/HexagonCluster"/>
    <dgm:cxn modelId="{19C3C60C-DF84-4D68-8124-C0EE33C4A950}" type="presParOf" srcId="{9DB5CAB4-8FAF-4937-8AB0-C29F74114A4E}" destId="{83A4D880-7726-45DE-A00C-2D6A7D0EDE5C}" srcOrd="3" destOrd="0" presId="urn:microsoft.com/office/officeart/2008/layout/HexagonCluster"/>
    <dgm:cxn modelId="{FD6D6DE7-EE25-49B9-B6AC-F5E5D452D09A}" type="presParOf" srcId="{83A4D880-7726-45DE-A00C-2D6A7D0EDE5C}" destId="{1485E8BA-2019-426F-ACBF-4D62BD691877}" srcOrd="0" destOrd="0" presId="urn:microsoft.com/office/officeart/2008/layout/HexagonCluster"/>
    <dgm:cxn modelId="{CB7678D9-D3EF-43D7-ABC3-F57EE0DBB6E5}" type="presParOf" srcId="{9DB5CAB4-8FAF-4937-8AB0-C29F74114A4E}" destId="{77CB4593-E58D-40A7-A98C-C5C3508B5C39}" srcOrd="4" destOrd="0" presId="urn:microsoft.com/office/officeart/2008/layout/HexagonCluster"/>
    <dgm:cxn modelId="{2582101A-06AA-444A-A8CC-8DB728A13DA5}" type="presParOf" srcId="{77CB4593-E58D-40A7-A98C-C5C3508B5C39}" destId="{B7104F25-19F4-4B3F-8A7B-EE491EAEFD10}" srcOrd="0" destOrd="0" presId="urn:microsoft.com/office/officeart/2008/layout/HexagonCluster"/>
    <dgm:cxn modelId="{E4B0863B-3585-4916-868D-9E4CEE4D94F5}" type="presParOf" srcId="{9DB5CAB4-8FAF-4937-8AB0-C29F74114A4E}" destId="{39EE8586-3EB2-4681-8791-C33811A4A2CF}" srcOrd="5" destOrd="0" presId="urn:microsoft.com/office/officeart/2008/layout/HexagonCluster"/>
    <dgm:cxn modelId="{0F7B54A8-F72B-4209-BB52-742DF7636D66}" type="presParOf" srcId="{39EE8586-3EB2-4681-8791-C33811A4A2CF}" destId="{935DCFEF-F99E-4F45-9000-BE72C9CDD67E}" srcOrd="0" destOrd="0" presId="urn:microsoft.com/office/officeart/2008/layout/HexagonCluster"/>
    <dgm:cxn modelId="{01592175-8212-44E5-8A20-DBEB15FD0AE1}" type="presParOf" srcId="{9DB5CAB4-8FAF-4937-8AB0-C29F74114A4E}" destId="{4FFF6229-23BD-4276-BD15-90C0E77825F1}" srcOrd="6" destOrd="0" presId="urn:microsoft.com/office/officeart/2008/layout/HexagonCluster"/>
    <dgm:cxn modelId="{76E14310-FC84-4E48-970B-F0CB85485017}" type="presParOf" srcId="{4FFF6229-23BD-4276-BD15-90C0E77825F1}" destId="{CED0ED2D-FE89-4CA5-833F-477AF55BA106}" srcOrd="0" destOrd="0" presId="urn:microsoft.com/office/officeart/2008/layout/HexagonCluster"/>
    <dgm:cxn modelId="{BF3C9125-6516-4A27-93A6-EE13389D306B}" type="presParOf" srcId="{9DB5CAB4-8FAF-4937-8AB0-C29F74114A4E}" destId="{227D2660-9548-4ADE-AFD1-C3994246C703}" srcOrd="7" destOrd="0" presId="urn:microsoft.com/office/officeart/2008/layout/HexagonCluster"/>
    <dgm:cxn modelId="{DDB41709-5F13-4B9A-B5C6-2B8DC79130C7}" type="presParOf" srcId="{227D2660-9548-4ADE-AFD1-C3994246C703}" destId="{8F94BFBF-3B2D-45EA-BA63-1103463F9667}" srcOrd="0" destOrd="0" presId="urn:microsoft.com/office/officeart/2008/layout/HexagonCluster"/>
    <dgm:cxn modelId="{72DCF901-66E2-474C-AAA8-BB4CC4CA93A2}" type="presParOf" srcId="{9DB5CAB4-8FAF-4937-8AB0-C29F74114A4E}" destId="{4DBF8F32-33AA-4D67-A24C-0FAC7EE776F7}" srcOrd="8" destOrd="0" presId="urn:microsoft.com/office/officeart/2008/layout/HexagonCluster"/>
    <dgm:cxn modelId="{01177B80-8B48-479A-BC98-A2FA64DB1A02}" type="presParOf" srcId="{4DBF8F32-33AA-4D67-A24C-0FAC7EE776F7}" destId="{AF58FA5B-7CC8-4BE5-B952-DD6BB894F8D2}" srcOrd="0" destOrd="0" presId="urn:microsoft.com/office/officeart/2008/layout/HexagonCluster"/>
    <dgm:cxn modelId="{6F3D810B-974C-4C71-9E54-4BCAEFD223ED}" type="presParOf" srcId="{9DB5CAB4-8FAF-4937-8AB0-C29F74114A4E}" destId="{0A3D9062-E923-4B03-AEBB-78285971444C}" srcOrd="9" destOrd="0" presId="urn:microsoft.com/office/officeart/2008/layout/HexagonCluster"/>
    <dgm:cxn modelId="{E37E08AF-E312-49E5-9536-D681A0126FD7}" type="presParOf" srcId="{0A3D9062-E923-4B03-AEBB-78285971444C}" destId="{26EBC5A2-1B27-4836-B803-FC9D38B6FFBD}" srcOrd="0" destOrd="0" presId="urn:microsoft.com/office/officeart/2008/layout/HexagonCluster"/>
    <dgm:cxn modelId="{F66A1551-8CFC-4971-9109-8733413F84D7}" type="presParOf" srcId="{9DB5CAB4-8FAF-4937-8AB0-C29F74114A4E}" destId="{A99333B8-F591-48E0-B4C4-07506B109C47}" srcOrd="10" destOrd="0" presId="urn:microsoft.com/office/officeart/2008/layout/HexagonCluster"/>
    <dgm:cxn modelId="{0149AF5A-C2F3-4A58-999D-922EA8A6FCA8}" type="presParOf" srcId="{A99333B8-F591-48E0-B4C4-07506B109C47}" destId="{9D3A30DA-3665-45D7-95C7-D5EC09E244A5}" srcOrd="0" destOrd="0" presId="urn:microsoft.com/office/officeart/2008/layout/HexagonCluster"/>
    <dgm:cxn modelId="{40033685-972F-46CF-B661-FA4A8F1D05A3}" type="presParOf" srcId="{9DB5CAB4-8FAF-4937-8AB0-C29F74114A4E}" destId="{17D6CA84-93C1-42B6-B24E-2DA8DD7D9420}" srcOrd="11" destOrd="0" presId="urn:microsoft.com/office/officeart/2008/layout/HexagonCluster"/>
    <dgm:cxn modelId="{C39F231E-46E2-42FC-BDD4-47F556989793}" type="presParOf" srcId="{17D6CA84-93C1-42B6-B24E-2DA8DD7D9420}" destId="{2FD8B080-FFDB-48E9-9073-E1C08E851ED9}" srcOrd="0" destOrd="0" presId="urn:microsoft.com/office/officeart/2008/layout/HexagonCluster"/>
    <dgm:cxn modelId="{AD11AD94-E1B9-42AF-849C-60491FE9A308}" type="presParOf" srcId="{9DB5CAB4-8FAF-4937-8AB0-C29F74114A4E}" destId="{B9938213-50EF-4DAB-90C9-94B41BDED54C}" srcOrd="12" destOrd="0" presId="urn:microsoft.com/office/officeart/2008/layout/HexagonCluster"/>
    <dgm:cxn modelId="{02FD2826-0403-4423-B58A-07902A38C55F}" type="presParOf" srcId="{B9938213-50EF-4DAB-90C9-94B41BDED54C}" destId="{6D3FA263-471D-49BE-8DBD-94CE0F937FFD}" srcOrd="0" destOrd="0" presId="urn:microsoft.com/office/officeart/2008/layout/HexagonCluster"/>
    <dgm:cxn modelId="{C02A8EC1-8ECA-42B7-B997-0109C2790C11}" type="presParOf" srcId="{9DB5CAB4-8FAF-4937-8AB0-C29F74114A4E}" destId="{16177BA3-8FF3-43F4-923B-78FC056217AD}" srcOrd="13" destOrd="0" presId="urn:microsoft.com/office/officeart/2008/layout/HexagonCluster"/>
    <dgm:cxn modelId="{A70944B3-87A7-4BF1-840B-3AC9EF0C99F8}" type="presParOf" srcId="{16177BA3-8FF3-43F4-923B-78FC056217AD}" destId="{8D741E19-6403-4BCA-9AF5-2D2C41E4E73D}" srcOrd="0" destOrd="0" presId="urn:microsoft.com/office/officeart/2008/layout/HexagonCluster"/>
    <dgm:cxn modelId="{E50B4BA6-10ED-4B57-BBE4-F84573C2061F}" type="presParOf" srcId="{9DB5CAB4-8FAF-4937-8AB0-C29F74114A4E}" destId="{F62D9604-5B51-4991-AC4B-090D7A783670}" srcOrd="14" destOrd="0" presId="urn:microsoft.com/office/officeart/2008/layout/HexagonCluster"/>
    <dgm:cxn modelId="{C8098C07-8AF5-413B-9FDC-C9982F9CF5FC}" type="presParOf" srcId="{F62D9604-5B51-4991-AC4B-090D7A783670}" destId="{C6314C83-E87F-4ACB-8C39-EBBF57B14C47}" srcOrd="0" destOrd="0" presId="urn:microsoft.com/office/officeart/2008/layout/HexagonCluster"/>
    <dgm:cxn modelId="{28CFEF1E-DCA1-458F-9291-413BF105019A}" type="presParOf" srcId="{9DB5CAB4-8FAF-4937-8AB0-C29F74114A4E}" destId="{43F8D0F0-0436-4DC5-BC0B-44A56F6254E5}" srcOrd="15" destOrd="0" presId="urn:microsoft.com/office/officeart/2008/layout/HexagonCluster"/>
    <dgm:cxn modelId="{C6B2C7AD-6CE5-43E1-A94C-8F7A47717C27}" type="presParOf" srcId="{43F8D0F0-0436-4DC5-BC0B-44A56F6254E5}" destId="{55511D51-09DA-466C-8BE4-B463FEAF46A0}" srcOrd="0" destOrd="0" presId="urn:microsoft.com/office/officeart/2008/layout/HexagonCluster"/>
    <dgm:cxn modelId="{56C1BB29-006C-4BB5-85DA-C1EC2572941C}" type="presParOf" srcId="{9DB5CAB4-8FAF-4937-8AB0-C29F74114A4E}" destId="{A20323CB-380D-43CC-BE42-8DB8E067E7B1}" srcOrd="16" destOrd="0" presId="urn:microsoft.com/office/officeart/2008/layout/HexagonCluster"/>
    <dgm:cxn modelId="{D86F24B5-C6ED-45BA-91F1-BBB61561010A}" type="presParOf" srcId="{A20323CB-380D-43CC-BE42-8DB8E067E7B1}" destId="{F9B7728E-992D-4890-8A12-0979CD415DD7}" srcOrd="0" destOrd="0" presId="urn:microsoft.com/office/officeart/2008/layout/HexagonCluster"/>
    <dgm:cxn modelId="{D8303DFA-98AA-4D38-B546-C028255A278C}" type="presParOf" srcId="{9DB5CAB4-8FAF-4937-8AB0-C29F74114A4E}" destId="{DD9B3F7B-3A15-4F2F-897F-73B90799B12F}" srcOrd="17" destOrd="0" presId="urn:microsoft.com/office/officeart/2008/layout/HexagonCluster"/>
    <dgm:cxn modelId="{DDEA3D6A-E8D9-4ECB-A29E-9B2770CC3B97}" type="presParOf" srcId="{DD9B3F7B-3A15-4F2F-897F-73B90799B12F}" destId="{8BEE7653-5701-4950-9B1A-E6DBC708E474}" srcOrd="0" destOrd="0" presId="urn:microsoft.com/office/officeart/2008/layout/HexagonCluster"/>
    <dgm:cxn modelId="{12EB3DBC-7B63-44B0-ACD5-61669F61D0C6}" type="presParOf" srcId="{9DB5CAB4-8FAF-4937-8AB0-C29F74114A4E}" destId="{70DE9B4D-C70B-4129-97C4-910BD31D01C8}" srcOrd="18" destOrd="0" presId="urn:microsoft.com/office/officeart/2008/layout/HexagonCluster"/>
    <dgm:cxn modelId="{6B86CFEB-4A23-4F47-BF9D-F229C338D301}" type="presParOf" srcId="{70DE9B4D-C70B-4129-97C4-910BD31D01C8}" destId="{CFCF06B8-5289-454A-99ED-91825EA7B323}" srcOrd="0" destOrd="0" presId="urn:microsoft.com/office/officeart/2008/layout/HexagonCluster"/>
    <dgm:cxn modelId="{C1BF04DD-124C-4909-9867-9F88CF6EA382}" type="presParOf" srcId="{9DB5CAB4-8FAF-4937-8AB0-C29F74114A4E}" destId="{21D474A2-0BD3-4FC5-95C4-74DE1C969D0C}" srcOrd="19" destOrd="0" presId="urn:microsoft.com/office/officeart/2008/layout/HexagonCluster"/>
    <dgm:cxn modelId="{DA45801B-96EF-4083-AFC1-3176F19E2B44}" type="presParOf" srcId="{21D474A2-0BD3-4FC5-95C4-74DE1C969D0C}" destId="{EBE4FB41-29B8-475D-925E-878E79E26076}" srcOrd="0" destOrd="0" presId="urn:microsoft.com/office/officeart/2008/layout/HexagonCluster"/>
    <dgm:cxn modelId="{FD9360A2-A51D-4568-B85C-13B582B2BF70}" type="presParOf" srcId="{9DB5CAB4-8FAF-4937-8AB0-C29F74114A4E}" destId="{7A50FE35-EF57-4756-8135-8F5B31B14017}" srcOrd="20" destOrd="0" presId="urn:microsoft.com/office/officeart/2008/layout/HexagonCluster"/>
    <dgm:cxn modelId="{F1A369F6-AA08-43EC-8E72-835BC604F260}" type="presParOf" srcId="{7A50FE35-EF57-4756-8135-8F5B31B14017}" destId="{1F7449EE-97D7-4495-8B5F-098CD3872076}" srcOrd="0" destOrd="0" presId="urn:microsoft.com/office/officeart/2008/layout/HexagonCluster"/>
    <dgm:cxn modelId="{05083AD1-D8E0-4B22-A298-DC3493A74A78}" type="presParOf" srcId="{9DB5CAB4-8FAF-4937-8AB0-C29F74114A4E}" destId="{B2CEF25B-5E20-4185-A1D8-937A31B92949}" srcOrd="21" destOrd="0" presId="urn:microsoft.com/office/officeart/2008/layout/HexagonCluster"/>
    <dgm:cxn modelId="{7350DD01-5E71-4F5F-A72F-B1A309281F5B}" type="presParOf" srcId="{B2CEF25B-5E20-4185-A1D8-937A31B92949}" destId="{98AEAA6B-202D-474A-9499-E00112C9322E}" srcOrd="0" destOrd="0" presId="urn:microsoft.com/office/officeart/2008/layout/HexagonCluster"/>
    <dgm:cxn modelId="{FEC6B99A-E2A1-40CD-8250-DEE3662F6A7B}" type="presParOf" srcId="{9DB5CAB4-8FAF-4937-8AB0-C29F74114A4E}" destId="{B7006ACB-0E93-40C2-A3C4-B672D1E7F1B6}" srcOrd="22" destOrd="0" presId="urn:microsoft.com/office/officeart/2008/layout/HexagonCluster"/>
    <dgm:cxn modelId="{8B6A9796-B270-4B80-9DBE-3CCF3E435E06}" type="presParOf" srcId="{B7006ACB-0E93-40C2-A3C4-B672D1E7F1B6}" destId="{6B0F606E-8F21-4FAE-9E3A-B89EEAE79D87}" srcOrd="0" destOrd="0" presId="urn:microsoft.com/office/officeart/2008/layout/HexagonCluster"/>
    <dgm:cxn modelId="{0674F641-500F-4C49-8B23-4DFEC0302DA7}" type="presParOf" srcId="{9DB5CAB4-8FAF-4937-8AB0-C29F74114A4E}" destId="{C7C86479-F9E8-4356-8285-FB923A523255}" srcOrd="23" destOrd="0" presId="urn:microsoft.com/office/officeart/2008/layout/HexagonCluster"/>
    <dgm:cxn modelId="{AF1D0AA0-C923-457A-8BBF-DC1B0F734220}" type="presParOf" srcId="{C7C86479-F9E8-4356-8285-FB923A523255}" destId="{49237D8D-555E-4A0B-93D2-B8817F1BF8BD}" srcOrd="0" destOrd="0" presId="urn:microsoft.com/office/officeart/2008/layout/HexagonCluster"/>
    <dgm:cxn modelId="{BD8DE069-E1D2-4AB5-8115-53923DFDE1E1}" type="presParOf" srcId="{9DB5CAB4-8FAF-4937-8AB0-C29F74114A4E}" destId="{8E09FA84-F52B-415B-AD3C-0D1140DA61FD}" srcOrd="24" destOrd="0" presId="urn:microsoft.com/office/officeart/2008/layout/HexagonCluster"/>
    <dgm:cxn modelId="{2C9F8EDD-5DE6-4EBD-B917-290EFE5E761E}" type="presParOf" srcId="{8E09FA84-F52B-415B-AD3C-0D1140DA61FD}" destId="{040E6760-087D-490D-953F-239EF82E9AA9}" srcOrd="0" destOrd="0" presId="urn:microsoft.com/office/officeart/2008/layout/HexagonCluster"/>
    <dgm:cxn modelId="{67B15C8F-4D42-485B-B3A7-CDC5DB64A7C2}" type="presParOf" srcId="{9DB5CAB4-8FAF-4937-8AB0-C29F74114A4E}" destId="{4814D981-1EC7-4046-80AD-80250140D5FB}" srcOrd="25" destOrd="0" presId="urn:microsoft.com/office/officeart/2008/layout/HexagonCluster"/>
    <dgm:cxn modelId="{431BDD41-183C-4D85-9154-7298F9623598}" type="presParOf" srcId="{4814D981-1EC7-4046-80AD-80250140D5FB}" destId="{EF7DD4CE-2E76-4462-9788-FC63793A2C08}" srcOrd="0" destOrd="0" presId="urn:microsoft.com/office/officeart/2008/layout/HexagonCluster"/>
    <dgm:cxn modelId="{DD6DF5F0-06E9-42A8-8412-8323F2277178}" type="presParOf" srcId="{9DB5CAB4-8FAF-4937-8AB0-C29F74114A4E}" destId="{0EF6B626-4C14-498A-A7D2-E245B94B282A}" srcOrd="26" destOrd="0" presId="urn:microsoft.com/office/officeart/2008/layout/HexagonCluster"/>
    <dgm:cxn modelId="{3D2DE544-CA02-41AC-98B9-96FF0BB0B725}" type="presParOf" srcId="{0EF6B626-4C14-498A-A7D2-E245B94B282A}" destId="{E5B87C9C-D4B8-455D-A8B1-EC38ADFC8C1B}" srcOrd="0" destOrd="0" presId="urn:microsoft.com/office/officeart/2008/layout/HexagonCluster"/>
    <dgm:cxn modelId="{6482970D-9BBF-4DA0-AAED-CD40A4C1BE3E}" type="presParOf" srcId="{9DB5CAB4-8FAF-4937-8AB0-C29F74114A4E}" destId="{B40550B3-F934-4D86-A8ED-311D22F6488D}" srcOrd="27" destOrd="0" presId="urn:microsoft.com/office/officeart/2008/layout/HexagonCluster"/>
    <dgm:cxn modelId="{197DB775-867F-4875-A91A-B03177D96CB9}" type="presParOf" srcId="{B40550B3-F934-4D86-A8ED-311D22F6488D}" destId="{CCA9AD06-669E-466D-99E4-E04390AD5206}" srcOrd="0" destOrd="0" presId="urn:microsoft.com/office/officeart/2008/layout/HexagonCluster"/>
    <dgm:cxn modelId="{E9C6ECDF-5A68-43E6-A442-242D7AD29096}" type="presParOf" srcId="{9DB5CAB4-8FAF-4937-8AB0-C29F74114A4E}" destId="{035582BC-AB72-4156-8441-D9212EB0C980}" srcOrd="28" destOrd="0" presId="urn:microsoft.com/office/officeart/2008/layout/HexagonCluster"/>
    <dgm:cxn modelId="{8BDF878A-9F59-45AF-AAE9-21D4F8956492}" type="presParOf" srcId="{035582BC-AB72-4156-8441-D9212EB0C980}" destId="{A9667E90-BC2F-45D2-9B65-A51E35F033A7}" srcOrd="0" destOrd="0" presId="urn:microsoft.com/office/officeart/2008/layout/HexagonCluster"/>
    <dgm:cxn modelId="{3B77CC3C-3F49-439E-BCA6-FEF169D2F811}" type="presParOf" srcId="{9DB5CAB4-8FAF-4937-8AB0-C29F74114A4E}" destId="{2A20D35C-7833-44E4-AF0E-05C77D017114}" srcOrd="29" destOrd="0" presId="urn:microsoft.com/office/officeart/2008/layout/HexagonCluster"/>
    <dgm:cxn modelId="{20BBC4A0-93F4-4811-9D1A-589CBFB55BC6}" type="presParOf" srcId="{2A20D35C-7833-44E4-AF0E-05C77D017114}" destId="{084670BF-B037-4EED-B387-62F566F33089}" srcOrd="0" destOrd="0" presId="urn:microsoft.com/office/officeart/2008/layout/HexagonCluster"/>
    <dgm:cxn modelId="{11FA70EF-383E-462B-B773-B05820B00B4C}" type="presParOf" srcId="{9DB5CAB4-8FAF-4937-8AB0-C29F74114A4E}" destId="{921BCC75-31E4-436F-844E-B93DBB470CA4}" srcOrd="30" destOrd="0" presId="urn:microsoft.com/office/officeart/2008/layout/HexagonCluster"/>
    <dgm:cxn modelId="{4CF6B01F-94C0-477E-B2F8-A2333514CB84}" type="presParOf" srcId="{921BCC75-31E4-436F-844E-B93DBB470CA4}" destId="{2DC79387-2D23-4A4A-975D-4B73F0A31822}" srcOrd="0" destOrd="0" presId="urn:microsoft.com/office/officeart/2008/layout/HexagonCluster"/>
    <dgm:cxn modelId="{1D3F944C-7690-41F1-8C4D-DFF2B4432A07}" type="presParOf" srcId="{9DB5CAB4-8FAF-4937-8AB0-C29F74114A4E}" destId="{70EB365C-51C6-4B6A-B82D-3CE25BD5CAC0}" srcOrd="31" destOrd="0" presId="urn:microsoft.com/office/officeart/2008/layout/HexagonCluster"/>
    <dgm:cxn modelId="{4E83C7F6-D256-4353-A0CB-60489889A0D1}" type="presParOf" srcId="{70EB365C-51C6-4B6A-B82D-3CE25BD5CAC0}" destId="{B8229883-FECD-4CF3-B388-5507CE376361}" srcOrd="0" destOrd="0" presId="urn:microsoft.com/office/officeart/2008/layout/HexagonCluster"/>
    <dgm:cxn modelId="{F9D9B57A-C7DA-4C8D-8C1D-56196BE23153}" type="presParOf" srcId="{9DB5CAB4-8FAF-4937-8AB0-C29F74114A4E}" destId="{899C66A7-C061-40C2-AFA9-67D33DDF3F17}" srcOrd="32" destOrd="0" presId="urn:microsoft.com/office/officeart/2008/layout/HexagonCluster"/>
    <dgm:cxn modelId="{B9CEBEFF-6A5D-4C3F-99E1-BB5C79D72145}" type="presParOf" srcId="{899C66A7-C061-40C2-AFA9-67D33DDF3F17}" destId="{51C6A072-4B00-4FA5-843D-555BD8180E5C}" srcOrd="0" destOrd="0" presId="urn:microsoft.com/office/officeart/2008/layout/HexagonCluster"/>
    <dgm:cxn modelId="{ABCAE93B-CDDD-4299-9527-F1274136C4E4}" type="presParOf" srcId="{9DB5CAB4-8FAF-4937-8AB0-C29F74114A4E}" destId="{BBF91D2C-6B6B-48EE-9B13-CF19B9AFE89E}" srcOrd="33" destOrd="0" presId="urn:microsoft.com/office/officeart/2008/layout/HexagonCluster"/>
    <dgm:cxn modelId="{9405E292-4027-455E-8B89-7CAD30388E3F}" type="presParOf" srcId="{BBF91D2C-6B6B-48EE-9B13-CF19B9AFE89E}" destId="{94769943-69C1-4367-B321-C7066E6916BE}" srcOrd="0" destOrd="0" presId="urn:microsoft.com/office/officeart/2008/layout/HexagonCluster"/>
    <dgm:cxn modelId="{725E529D-E580-491B-A30A-429A4AE72859}" type="presParOf" srcId="{9DB5CAB4-8FAF-4937-8AB0-C29F74114A4E}" destId="{95E54794-9050-4167-BD8C-E0C2A85CB3D8}" srcOrd="34" destOrd="0" presId="urn:microsoft.com/office/officeart/2008/layout/HexagonCluster"/>
    <dgm:cxn modelId="{617B340D-A35C-4590-A4E3-8F4C0D2AD466}" type="presParOf" srcId="{95E54794-9050-4167-BD8C-E0C2A85CB3D8}" destId="{54D53253-41CE-46BC-B340-FA568490B365}" srcOrd="0" destOrd="0" presId="urn:microsoft.com/office/officeart/2008/layout/HexagonCluster"/>
    <dgm:cxn modelId="{C6B04A8A-6C65-4529-A18C-AB5563086D78}" type="presParOf" srcId="{9DB5CAB4-8FAF-4937-8AB0-C29F74114A4E}" destId="{E7249265-9799-42E6-8CBC-57E2F8A488DC}" srcOrd="35" destOrd="0" presId="urn:microsoft.com/office/officeart/2008/layout/HexagonCluster"/>
    <dgm:cxn modelId="{43558838-3A68-49C6-84DE-38A8FE0755EC}" type="presParOf" srcId="{E7249265-9799-42E6-8CBC-57E2F8A488DC}" destId="{A10D5748-1672-497F-A5FD-A54E5C6BFB4E}"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5716E0-3BBC-499A-95CB-E0D38E836970}" type="doc">
      <dgm:prSet loTypeId="urn:microsoft.com/office/officeart/2005/8/layout/orgChart1" loCatId="hierarchy" qsTypeId="urn:microsoft.com/office/officeart/2005/8/quickstyle/simple2" qsCatId="simple" csTypeId="urn:microsoft.com/office/officeart/2005/8/colors/accent1_2" csCatId="accent1" phldr="1"/>
      <dgm:spPr/>
      <dgm:t>
        <a:bodyPr/>
        <a:lstStyle/>
        <a:p>
          <a:endParaRPr lang="en-US"/>
        </a:p>
      </dgm:t>
    </dgm:pt>
    <dgm:pt modelId="{5FC3D42C-0477-4E1A-881B-016D91949759}">
      <dgm:prSet phldrT="[Text]" custT="1"/>
      <dgm:spPr>
        <a:solidFill>
          <a:srgbClr val="7030A0"/>
        </a:solidFill>
      </dgm:spPr>
      <dgm:t>
        <a:bodyPr/>
        <a:lstStyle/>
        <a:p>
          <a:r>
            <a:rPr lang="en-US" sz="2400" dirty="0"/>
            <a:t>Authority Database</a:t>
          </a:r>
        </a:p>
      </dgm:t>
    </dgm:pt>
    <dgm:pt modelId="{E49A34DB-8A4D-4D33-A782-D8EA3F8D1714}" type="parTrans" cxnId="{09E2F59E-0A4A-4C16-8AF2-F812D1BCE100}">
      <dgm:prSet/>
      <dgm:spPr/>
      <dgm:t>
        <a:bodyPr/>
        <a:lstStyle/>
        <a:p>
          <a:endParaRPr lang="en-US"/>
        </a:p>
      </dgm:t>
    </dgm:pt>
    <dgm:pt modelId="{DF643E73-AC98-486C-9B3E-BC453B37C215}" type="sibTrans" cxnId="{09E2F59E-0A4A-4C16-8AF2-F812D1BCE100}">
      <dgm:prSet/>
      <dgm:spPr/>
      <dgm:t>
        <a:bodyPr/>
        <a:lstStyle/>
        <a:p>
          <a:endParaRPr lang="en-US"/>
        </a:p>
      </dgm:t>
    </dgm:pt>
    <dgm:pt modelId="{C53C689C-9DE8-415F-AB43-068A8E7DAB30}">
      <dgm:prSet phldrT="[Text]" custT="1"/>
      <dgm:spPr>
        <a:solidFill>
          <a:srgbClr val="7030A0"/>
        </a:solidFill>
      </dgm:spPr>
      <dgm:t>
        <a:bodyPr/>
        <a:lstStyle/>
        <a:p>
          <a:r>
            <a:rPr lang="en-US" sz="2400"/>
            <a:t>Digital Collections</a:t>
          </a:r>
          <a:endParaRPr lang="en-US" sz="2400" dirty="0"/>
        </a:p>
      </dgm:t>
    </dgm:pt>
    <dgm:pt modelId="{6378C948-FA58-477E-80B1-270DA10A016C}" type="parTrans" cxnId="{7CF29D3F-4C68-46C3-ACD6-28DB4F039DE1}">
      <dgm:prSet/>
      <dgm:spPr>
        <a:solidFill>
          <a:srgbClr val="7030A0"/>
        </a:solidFill>
        <a:ln>
          <a:solidFill>
            <a:srgbClr val="7030A0"/>
          </a:solidFill>
        </a:ln>
      </dgm:spPr>
      <dgm:t>
        <a:bodyPr/>
        <a:lstStyle/>
        <a:p>
          <a:endParaRPr lang="en-US"/>
        </a:p>
      </dgm:t>
    </dgm:pt>
    <dgm:pt modelId="{C622A180-ECC7-44AB-AE1F-2C6A61E55D13}" type="sibTrans" cxnId="{7CF29D3F-4C68-46C3-ACD6-28DB4F039DE1}">
      <dgm:prSet/>
      <dgm:spPr/>
      <dgm:t>
        <a:bodyPr/>
        <a:lstStyle/>
        <a:p>
          <a:endParaRPr lang="en-US"/>
        </a:p>
      </dgm:t>
    </dgm:pt>
    <dgm:pt modelId="{29A5049C-A7F7-4D43-96B5-CD848EC06260}">
      <dgm:prSet phldrT="[Text]" custT="1"/>
      <dgm:spPr>
        <a:solidFill>
          <a:srgbClr val="7030A0"/>
        </a:solidFill>
      </dgm:spPr>
      <dgm:t>
        <a:bodyPr/>
        <a:lstStyle/>
        <a:p>
          <a:r>
            <a:rPr lang="en-US" sz="2400"/>
            <a:t>Manuscript Collection Guides</a:t>
          </a:r>
          <a:endParaRPr lang="en-US" sz="2400" dirty="0"/>
        </a:p>
      </dgm:t>
    </dgm:pt>
    <dgm:pt modelId="{9C20CE1E-86B8-464F-9BD6-13E3281D65FF}" type="parTrans" cxnId="{3DA7AF8B-305D-4636-AD60-A0DE8E0CE96B}">
      <dgm:prSet/>
      <dgm:spPr>
        <a:solidFill>
          <a:srgbClr val="7030A0"/>
        </a:solidFill>
        <a:ln>
          <a:solidFill>
            <a:srgbClr val="7030A0"/>
          </a:solidFill>
        </a:ln>
      </dgm:spPr>
      <dgm:t>
        <a:bodyPr/>
        <a:lstStyle/>
        <a:p>
          <a:endParaRPr lang="en-US">
            <a:solidFill>
              <a:srgbClr val="7030A0"/>
            </a:solidFill>
            <a:highlight>
              <a:srgbClr val="800080"/>
            </a:highlight>
          </a:endParaRPr>
        </a:p>
      </dgm:t>
    </dgm:pt>
    <dgm:pt modelId="{C95BDCE0-1899-4D13-B9A8-D99D4FD95878}" type="sibTrans" cxnId="{3DA7AF8B-305D-4636-AD60-A0DE8E0CE96B}">
      <dgm:prSet/>
      <dgm:spPr/>
      <dgm:t>
        <a:bodyPr/>
        <a:lstStyle/>
        <a:p>
          <a:endParaRPr lang="en-US"/>
        </a:p>
      </dgm:t>
    </dgm:pt>
    <dgm:pt modelId="{4374243C-7B08-4A08-BBE9-B23C69CDEEA2}" type="pres">
      <dgm:prSet presAssocID="{065716E0-3BBC-499A-95CB-E0D38E836970}" presName="hierChild1" presStyleCnt="0">
        <dgm:presLayoutVars>
          <dgm:orgChart val="1"/>
          <dgm:chPref val="1"/>
          <dgm:dir/>
          <dgm:animOne val="branch"/>
          <dgm:animLvl val="lvl"/>
          <dgm:resizeHandles/>
        </dgm:presLayoutVars>
      </dgm:prSet>
      <dgm:spPr/>
    </dgm:pt>
    <dgm:pt modelId="{F8D34F46-A32E-44A9-8D79-E6CB6FCE87A2}" type="pres">
      <dgm:prSet presAssocID="{5FC3D42C-0477-4E1A-881B-016D91949759}" presName="hierRoot1" presStyleCnt="0">
        <dgm:presLayoutVars>
          <dgm:hierBranch val="init"/>
        </dgm:presLayoutVars>
      </dgm:prSet>
      <dgm:spPr/>
    </dgm:pt>
    <dgm:pt modelId="{2AA96ECA-A460-4A5D-84D3-EB10FE3E6A21}" type="pres">
      <dgm:prSet presAssocID="{5FC3D42C-0477-4E1A-881B-016D91949759}" presName="rootComposite1" presStyleCnt="0"/>
      <dgm:spPr/>
    </dgm:pt>
    <dgm:pt modelId="{BF1521F9-10C8-40CA-BFE7-DF11B1A098C3}" type="pres">
      <dgm:prSet presAssocID="{5FC3D42C-0477-4E1A-881B-016D91949759}" presName="rootText1" presStyleLbl="node0" presStyleIdx="0" presStyleCnt="1">
        <dgm:presLayoutVars>
          <dgm:chPref val="3"/>
        </dgm:presLayoutVars>
      </dgm:prSet>
      <dgm:spPr/>
    </dgm:pt>
    <dgm:pt modelId="{C74CD27B-FB0A-4E83-9076-8990DF373C9E}" type="pres">
      <dgm:prSet presAssocID="{5FC3D42C-0477-4E1A-881B-016D91949759}" presName="rootConnector1" presStyleLbl="node1" presStyleIdx="0" presStyleCnt="0"/>
      <dgm:spPr/>
    </dgm:pt>
    <dgm:pt modelId="{CB7E26FF-FD87-4A02-9459-F0C4BD904B4E}" type="pres">
      <dgm:prSet presAssocID="{5FC3D42C-0477-4E1A-881B-016D91949759}" presName="hierChild2" presStyleCnt="0"/>
      <dgm:spPr/>
    </dgm:pt>
    <dgm:pt modelId="{F84602CC-ECDD-4F7F-B8BF-B62760227747}" type="pres">
      <dgm:prSet presAssocID="{6378C948-FA58-477E-80B1-270DA10A016C}" presName="Name37" presStyleLbl="parChTrans1D2" presStyleIdx="0" presStyleCnt="2"/>
      <dgm:spPr/>
    </dgm:pt>
    <dgm:pt modelId="{3188C96F-62AF-4CCF-98F1-80CA4D845581}" type="pres">
      <dgm:prSet presAssocID="{C53C689C-9DE8-415F-AB43-068A8E7DAB30}" presName="hierRoot2" presStyleCnt="0">
        <dgm:presLayoutVars>
          <dgm:hierBranch val="init"/>
        </dgm:presLayoutVars>
      </dgm:prSet>
      <dgm:spPr/>
    </dgm:pt>
    <dgm:pt modelId="{660BA8D9-4815-4534-8847-EA094D4C36DA}" type="pres">
      <dgm:prSet presAssocID="{C53C689C-9DE8-415F-AB43-068A8E7DAB30}" presName="rootComposite" presStyleCnt="0"/>
      <dgm:spPr/>
    </dgm:pt>
    <dgm:pt modelId="{1353F25F-457D-40AE-83B9-6968308E3832}" type="pres">
      <dgm:prSet presAssocID="{C53C689C-9DE8-415F-AB43-068A8E7DAB30}" presName="rootText" presStyleLbl="node2" presStyleIdx="0" presStyleCnt="2">
        <dgm:presLayoutVars>
          <dgm:chPref val="3"/>
        </dgm:presLayoutVars>
      </dgm:prSet>
      <dgm:spPr/>
    </dgm:pt>
    <dgm:pt modelId="{245397F9-88BF-482C-A198-53D8F77512DE}" type="pres">
      <dgm:prSet presAssocID="{C53C689C-9DE8-415F-AB43-068A8E7DAB30}" presName="rootConnector" presStyleLbl="node2" presStyleIdx="0" presStyleCnt="2"/>
      <dgm:spPr/>
    </dgm:pt>
    <dgm:pt modelId="{14CC1BD4-532E-4D30-A15A-816828DF6BF9}" type="pres">
      <dgm:prSet presAssocID="{C53C689C-9DE8-415F-AB43-068A8E7DAB30}" presName="hierChild4" presStyleCnt="0"/>
      <dgm:spPr/>
    </dgm:pt>
    <dgm:pt modelId="{EB3935C3-E5FA-4718-B393-F5A725A82465}" type="pres">
      <dgm:prSet presAssocID="{C53C689C-9DE8-415F-AB43-068A8E7DAB30}" presName="hierChild5" presStyleCnt="0"/>
      <dgm:spPr/>
    </dgm:pt>
    <dgm:pt modelId="{0FA676FF-A8CD-4063-A53F-D275AF9F37D0}" type="pres">
      <dgm:prSet presAssocID="{9C20CE1E-86B8-464F-9BD6-13E3281D65FF}" presName="Name37" presStyleLbl="parChTrans1D2" presStyleIdx="1" presStyleCnt="2"/>
      <dgm:spPr/>
    </dgm:pt>
    <dgm:pt modelId="{7BC867A4-D409-4FEB-841C-E4C3FDF6EA00}" type="pres">
      <dgm:prSet presAssocID="{29A5049C-A7F7-4D43-96B5-CD848EC06260}" presName="hierRoot2" presStyleCnt="0">
        <dgm:presLayoutVars>
          <dgm:hierBranch val="init"/>
        </dgm:presLayoutVars>
      </dgm:prSet>
      <dgm:spPr/>
    </dgm:pt>
    <dgm:pt modelId="{2A38B4C8-1736-4C41-8129-4DC8D95FC0A1}" type="pres">
      <dgm:prSet presAssocID="{29A5049C-A7F7-4D43-96B5-CD848EC06260}" presName="rootComposite" presStyleCnt="0"/>
      <dgm:spPr/>
    </dgm:pt>
    <dgm:pt modelId="{90B05DA4-8C16-4E67-925A-8C5468799F3B}" type="pres">
      <dgm:prSet presAssocID="{29A5049C-A7F7-4D43-96B5-CD848EC06260}" presName="rootText" presStyleLbl="node2" presStyleIdx="1" presStyleCnt="2">
        <dgm:presLayoutVars>
          <dgm:chPref val="3"/>
        </dgm:presLayoutVars>
      </dgm:prSet>
      <dgm:spPr/>
    </dgm:pt>
    <dgm:pt modelId="{6A7D2520-A1F9-4ACA-9578-DFE585B09A2A}" type="pres">
      <dgm:prSet presAssocID="{29A5049C-A7F7-4D43-96B5-CD848EC06260}" presName="rootConnector" presStyleLbl="node2" presStyleIdx="1" presStyleCnt="2"/>
      <dgm:spPr/>
    </dgm:pt>
    <dgm:pt modelId="{8B07D76E-9933-40D2-BDFA-BC54D745DF31}" type="pres">
      <dgm:prSet presAssocID="{29A5049C-A7F7-4D43-96B5-CD848EC06260}" presName="hierChild4" presStyleCnt="0"/>
      <dgm:spPr/>
    </dgm:pt>
    <dgm:pt modelId="{C6D3B3CA-B29C-47AA-8F54-A0817202A63D}" type="pres">
      <dgm:prSet presAssocID="{29A5049C-A7F7-4D43-96B5-CD848EC06260}" presName="hierChild5" presStyleCnt="0"/>
      <dgm:spPr/>
    </dgm:pt>
    <dgm:pt modelId="{54521991-B009-4D8D-98B0-0AC1D589982B}" type="pres">
      <dgm:prSet presAssocID="{5FC3D42C-0477-4E1A-881B-016D91949759}" presName="hierChild3" presStyleCnt="0"/>
      <dgm:spPr/>
    </dgm:pt>
  </dgm:ptLst>
  <dgm:cxnLst>
    <dgm:cxn modelId="{AD70A906-04E4-4491-AD0B-EE70610420C3}" type="presOf" srcId="{9C20CE1E-86B8-464F-9BD6-13E3281D65FF}" destId="{0FA676FF-A8CD-4063-A53F-D275AF9F37D0}" srcOrd="0" destOrd="0" presId="urn:microsoft.com/office/officeart/2005/8/layout/orgChart1"/>
    <dgm:cxn modelId="{205B5F0E-A3DE-4F08-9214-C5C306DAC740}" type="presOf" srcId="{C53C689C-9DE8-415F-AB43-068A8E7DAB30}" destId="{1353F25F-457D-40AE-83B9-6968308E3832}" srcOrd="0" destOrd="0" presId="urn:microsoft.com/office/officeart/2005/8/layout/orgChart1"/>
    <dgm:cxn modelId="{13B9CD1B-DCAA-4FC0-88D9-83C7F18D2947}" type="presOf" srcId="{6378C948-FA58-477E-80B1-270DA10A016C}" destId="{F84602CC-ECDD-4F7F-B8BF-B62760227747}" srcOrd="0" destOrd="0" presId="urn:microsoft.com/office/officeart/2005/8/layout/orgChart1"/>
    <dgm:cxn modelId="{A8B63022-EE49-4209-9573-65D6B6E877FC}" type="presOf" srcId="{5FC3D42C-0477-4E1A-881B-016D91949759}" destId="{C74CD27B-FB0A-4E83-9076-8990DF373C9E}" srcOrd="1" destOrd="0" presId="urn:microsoft.com/office/officeart/2005/8/layout/orgChart1"/>
    <dgm:cxn modelId="{7CF29D3F-4C68-46C3-ACD6-28DB4F039DE1}" srcId="{5FC3D42C-0477-4E1A-881B-016D91949759}" destId="{C53C689C-9DE8-415F-AB43-068A8E7DAB30}" srcOrd="0" destOrd="0" parTransId="{6378C948-FA58-477E-80B1-270DA10A016C}" sibTransId="{C622A180-ECC7-44AB-AE1F-2C6A61E55D13}"/>
    <dgm:cxn modelId="{32DED768-07FD-4E5A-8123-69C3DA1178D8}" type="presOf" srcId="{065716E0-3BBC-499A-95CB-E0D38E836970}" destId="{4374243C-7B08-4A08-BBE9-B23C69CDEEA2}" srcOrd="0" destOrd="0" presId="urn:microsoft.com/office/officeart/2005/8/layout/orgChart1"/>
    <dgm:cxn modelId="{54480D76-3116-463E-BFD0-D2F017BE0D87}" type="presOf" srcId="{29A5049C-A7F7-4D43-96B5-CD848EC06260}" destId="{6A7D2520-A1F9-4ACA-9578-DFE585B09A2A}" srcOrd="1" destOrd="0" presId="urn:microsoft.com/office/officeart/2005/8/layout/orgChart1"/>
    <dgm:cxn modelId="{E690837C-A138-440E-8502-52D4400C5885}" type="presOf" srcId="{C53C689C-9DE8-415F-AB43-068A8E7DAB30}" destId="{245397F9-88BF-482C-A198-53D8F77512DE}" srcOrd="1" destOrd="0" presId="urn:microsoft.com/office/officeart/2005/8/layout/orgChart1"/>
    <dgm:cxn modelId="{3DA7AF8B-305D-4636-AD60-A0DE8E0CE96B}" srcId="{5FC3D42C-0477-4E1A-881B-016D91949759}" destId="{29A5049C-A7F7-4D43-96B5-CD848EC06260}" srcOrd="1" destOrd="0" parTransId="{9C20CE1E-86B8-464F-9BD6-13E3281D65FF}" sibTransId="{C95BDCE0-1899-4D13-B9A8-D99D4FD95878}"/>
    <dgm:cxn modelId="{09E2F59E-0A4A-4C16-8AF2-F812D1BCE100}" srcId="{065716E0-3BBC-499A-95CB-E0D38E836970}" destId="{5FC3D42C-0477-4E1A-881B-016D91949759}" srcOrd="0" destOrd="0" parTransId="{E49A34DB-8A4D-4D33-A782-D8EA3F8D1714}" sibTransId="{DF643E73-AC98-486C-9B3E-BC453B37C215}"/>
    <dgm:cxn modelId="{74D4239F-F4B1-408B-BCD0-9BD12A9D9865}" type="presOf" srcId="{29A5049C-A7F7-4D43-96B5-CD848EC06260}" destId="{90B05DA4-8C16-4E67-925A-8C5468799F3B}" srcOrd="0" destOrd="0" presId="urn:microsoft.com/office/officeart/2005/8/layout/orgChart1"/>
    <dgm:cxn modelId="{8970E7BE-9EC7-4241-A9EB-300EDE65FB79}" type="presOf" srcId="{5FC3D42C-0477-4E1A-881B-016D91949759}" destId="{BF1521F9-10C8-40CA-BFE7-DF11B1A098C3}" srcOrd="0" destOrd="0" presId="urn:microsoft.com/office/officeart/2005/8/layout/orgChart1"/>
    <dgm:cxn modelId="{DE4629ED-0BAE-4A74-A3F3-9041EAB30FA5}" type="presParOf" srcId="{4374243C-7B08-4A08-BBE9-B23C69CDEEA2}" destId="{F8D34F46-A32E-44A9-8D79-E6CB6FCE87A2}" srcOrd="0" destOrd="0" presId="urn:microsoft.com/office/officeart/2005/8/layout/orgChart1"/>
    <dgm:cxn modelId="{667910F6-50A7-4116-B20B-8A44E4A2E58F}" type="presParOf" srcId="{F8D34F46-A32E-44A9-8D79-E6CB6FCE87A2}" destId="{2AA96ECA-A460-4A5D-84D3-EB10FE3E6A21}" srcOrd="0" destOrd="0" presId="urn:microsoft.com/office/officeart/2005/8/layout/orgChart1"/>
    <dgm:cxn modelId="{5DCEFC84-7F5E-4693-A1A9-FC02A269F253}" type="presParOf" srcId="{2AA96ECA-A460-4A5D-84D3-EB10FE3E6A21}" destId="{BF1521F9-10C8-40CA-BFE7-DF11B1A098C3}" srcOrd="0" destOrd="0" presId="urn:microsoft.com/office/officeart/2005/8/layout/orgChart1"/>
    <dgm:cxn modelId="{7F2CBAD7-FADD-4A05-B095-3418D9A4A0EC}" type="presParOf" srcId="{2AA96ECA-A460-4A5D-84D3-EB10FE3E6A21}" destId="{C74CD27B-FB0A-4E83-9076-8990DF373C9E}" srcOrd="1" destOrd="0" presId="urn:microsoft.com/office/officeart/2005/8/layout/orgChart1"/>
    <dgm:cxn modelId="{A64214F4-118C-43DE-AA5C-AB169640EF6B}" type="presParOf" srcId="{F8D34F46-A32E-44A9-8D79-E6CB6FCE87A2}" destId="{CB7E26FF-FD87-4A02-9459-F0C4BD904B4E}" srcOrd="1" destOrd="0" presId="urn:microsoft.com/office/officeart/2005/8/layout/orgChart1"/>
    <dgm:cxn modelId="{2AAA7D11-90ED-4601-8B1C-C056DB3275E6}" type="presParOf" srcId="{CB7E26FF-FD87-4A02-9459-F0C4BD904B4E}" destId="{F84602CC-ECDD-4F7F-B8BF-B62760227747}" srcOrd="0" destOrd="0" presId="urn:microsoft.com/office/officeart/2005/8/layout/orgChart1"/>
    <dgm:cxn modelId="{BD25631F-F282-4406-9368-74FE9B1FCC74}" type="presParOf" srcId="{CB7E26FF-FD87-4A02-9459-F0C4BD904B4E}" destId="{3188C96F-62AF-4CCF-98F1-80CA4D845581}" srcOrd="1" destOrd="0" presId="urn:microsoft.com/office/officeart/2005/8/layout/orgChart1"/>
    <dgm:cxn modelId="{79F54908-B04D-4942-A7BB-0C6A6C5EBE67}" type="presParOf" srcId="{3188C96F-62AF-4CCF-98F1-80CA4D845581}" destId="{660BA8D9-4815-4534-8847-EA094D4C36DA}" srcOrd="0" destOrd="0" presId="urn:microsoft.com/office/officeart/2005/8/layout/orgChart1"/>
    <dgm:cxn modelId="{2B74D3F3-622E-438D-9739-BA3B400C4E6E}" type="presParOf" srcId="{660BA8D9-4815-4534-8847-EA094D4C36DA}" destId="{1353F25F-457D-40AE-83B9-6968308E3832}" srcOrd="0" destOrd="0" presId="urn:microsoft.com/office/officeart/2005/8/layout/orgChart1"/>
    <dgm:cxn modelId="{7A2EB837-F5E6-4AD4-9853-E6FD78692CB0}" type="presParOf" srcId="{660BA8D9-4815-4534-8847-EA094D4C36DA}" destId="{245397F9-88BF-482C-A198-53D8F77512DE}" srcOrd="1" destOrd="0" presId="urn:microsoft.com/office/officeart/2005/8/layout/orgChart1"/>
    <dgm:cxn modelId="{1E190514-DE1E-4EC1-B17F-2B019C92E95D}" type="presParOf" srcId="{3188C96F-62AF-4CCF-98F1-80CA4D845581}" destId="{14CC1BD4-532E-4D30-A15A-816828DF6BF9}" srcOrd="1" destOrd="0" presId="urn:microsoft.com/office/officeart/2005/8/layout/orgChart1"/>
    <dgm:cxn modelId="{BBA714E1-E400-4C32-A155-4B467FA93C3B}" type="presParOf" srcId="{3188C96F-62AF-4CCF-98F1-80CA4D845581}" destId="{EB3935C3-E5FA-4718-B393-F5A725A82465}" srcOrd="2" destOrd="0" presId="urn:microsoft.com/office/officeart/2005/8/layout/orgChart1"/>
    <dgm:cxn modelId="{45910254-FF1D-4229-999D-7B335C317323}" type="presParOf" srcId="{CB7E26FF-FD87-4A02-9459-F0C4BD904B4E}" destId="{0FA676FF-A8CD-4063-A53F-D275AF9F37D0}" srcOrd="2" destOrd="0" presId="urn:microsoft.com/office/officeart/2005/8/layout/orgChart1"/>
    <dgm:cxn modelId="{DEFF359A-75A8-41E2-BC7A-0C580F15DAE2}" type="presParOf" srcId="{CB7E26FF-FD87-4A02-9459-F0C4BD904B4E}" destId="{7BC867A4-D409-4FEB-841C-E4C3FDF6EA00}" srcOrd="3" destOrd="0" presId="urn:microsoft.com/office/officeart/2005/8/layout/orgChart1"/>
    <dgm:cxn modelId="{63A273F0-20AC-4A7D-9E21-FBBE31EB8267}" type="presParOf" srcId="{7BC867A4-D409-4FEB-841C-E4C3FDF6EA00}" destId="{2A38B4C8-1736-4C41-8129-4DC8D95FC0A1}" srcOrd="0" destOrd="0" presId="urn:microsoft.com/office/officeart/2005/8/layout/orgChart1"/>
    <dgm:cxn modelId="{CAA2087F-8AEF-4BC9-A434-FA61CF7B78A0}" type="presParOf" srcId="{2A38B4C8-1736-4C41-8129-4DC8D95FC0A1}" destId="{90B05DA4-8C16-4E67-925A-8C5468799F3B}" srcOrd="0" destOrd="0" presId="urn:microsoft.com/office/officeart/2005/8/layout/orgChart1"/>
    <dgm:cxn modelId="{ECBFBC0D-D6A4-403B-ABF0-4EB3A7057B1B}" type="presParOf" srcId="{2A38B4C8-1736-4C41-8129-4DC8D95FC0A1}" destId="{6A7D2520-A1F9-4ACA-9578-DFE585B09A2A}" srcOrd="1" destOrd="0" presId="urn:microsoft.com/office/officeart/2005/8/layout/orgChart1"/>
    <dgm:cxn modelId="{3E8004DB-A19E-4302-BBB6-5CDF38C4762F}" type="presParOf" srcId="{7BC867A4-D409-4FEB-841C-E4C3FDF6EA00}" destId="{8B07D76E-9933-40D2-BDFA-BC54D745DF31}" srcOrd="1" destOrd="0" presId="urn:microsoft.com/office/officeart/2005/8/layout/orgChart1"/>
    <dgm:cxn modelId="{07CBCC3F-51FD-43AE-A926-D21551051752}" type="presParOf" srcId="{7BC867A4-D409-4FEB-841C-E4C3FDF6EA00}" destId="{C6D3B3CA-B29C-47AA-8F54-A0817202A63D}" srcOrd="2" destOrd="0" presId="urn:microsoft.com/office/officeart/2005/8/layout/orgChart1"/>
    <dgm:cxn modelId="{0C491EDA-E793-42BD-A877-3E8346B6D9BF}" type="presParOf" srcId="{F8D34F46-A32E-44A9-8D79-E6CB6FCE87A2}" destId="{54521991-B009-4D8D-98B0-0AC1D589982B}"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FC17BF7-FD16-4332-86DF-D2D30588D7E6}" type="doc">
      <dgm:prSet loTypeId="urn:microsoft.com/office/officeart/2005/8/layout/hProcess10" loCatId="process" qsTypeId="urn:microsoft.com/office/officeart/2005/8/quickstyle/simple1" qsCatId="simple" csTypeId="urn:microsoft.com/office/officeart/2005/8/colors/accent1_2" csCatId="accent1" phldr="1"/>
      <dgm:spPr/>
      <dgm:t>
        <a:bodyPr/>
        <a:lstStyle/>
        <a:p>
          <a:endParaRPr lang="en-US"/>
        </a:p>
      </dgm:t>
    </dgm:pt>
    <dgm:pt modelId="{58EE8B53-98A1-415D-AFA3-92363AF703A5}">
      <dgm:prSet phldrT="[Text]"/>
      <dgm:spPr>
        <a:solidFill>
          <a:srgbClr val="7030A0"/>
        </a:solidFill>
      </dgm:spPr>
      <dgm:t>
        <a:bodyPr/>
        <a:lstStyle/>
        <a:p>
          <a:r>
            <a:rPr lang="en-US" dirty="0"/>
            <a:t>Export</a:t>
          </a:r>
        </a:p>
      </dgm:t>
    </dgm:pt>
    <dgm:pt modelId="{8655A739-BBEE-4A66-A3DC-D952225B1EDB}" type="parTrans" cxnId="{7B3D68ED-2A43-44FA-B563-288CE19D1009}">
      <dgm:prSet/>
      <dgm:spPr/>
      <dgm:t>
        <a:bodyPr/>
        <a:lstStyle/>
        <a:p>
          <a:endParaRPr lang="en-US"/>
        </a:p>
      </dgm:t>
    </dgm:pt>
    <dgm:pt modelId="{56158C29-E148-4994-9636-B4E90CA24AF6}" type="sibTrans" cxnId="{7B3D68ED-2A43-44FA-B563-288CE19D1009}">
      <dgm:prSet/>
      <dgm:spPr>
        <a:solidFill>
          <a:srgbClr val="7030A0"/>
        </a:solidFill>
        <a:ln>
          <a:noFill/>
        </a:ln>
      </dgm:spPr>
      <dgm:t>
        <a:bodyPr/>
        <a:lstStyle/>
        <a:p>
          <a:endParaRPr lang="en-US"/>
        </a:p>
      </dgm:t>
    </dgm:pt>
    <dgm:pt modelId="{11B6189B-1424-49F2-ACB9-E09BB44CBCAF}">
      <dgm:prSet phldrT="[Text]"/>
      <dgm:spPr>
        <a:solidFill>
          <a:srgbClr val="7030A0"/>
        </a:solidFill>
      </dgm:spPr>
      <dgm:t>
        <a:bodyPr/>
        <a:lstStyle/>
        <a:p>
          <a:r>
            <a:rPr lang="en-US" dirty="0"/>
            <a:t>From old manuscript subject database</a:t>
          </a:r>
        </a:p>
      </dgm:t>
    </dgm:pt>
    <dgm:pt modelId="{81BE9C21-CC5D-4474-A574-285AF2131B04}" type="parTrans" cxnId="{F677649E-1E60-4367-B602-EC013288E500}">
      <dgm:prSet/>
      <dgm:spPr/>
      <dgm:t>
        <a:bodyPr/>
        <a:lstStyle/>
        <a:p>
          <a:endParaRPr lang="en-US"/>
        </a:p>
      </dgm:t>
    </dgm:pt>
    <dgm:pt modelId="{FB74E3BA-F386-436B-8CC3-C3BBF95012D7}" type="sibTrans" cxnId="{F677649E-1E60-4367-B602-EC013288E500}">
      <dgm:prSet/>
      <dgm:spPr/>
      <dgm:t>
        <a:bodyPr/>
        <a:lstStyle/>
        <a:p>
          <a:endParaRPr lang="en-US"/>
        </a:p>
      </dgm:t>
    </dgm:pt>
    <dgm:pt modelId="{2DE6F589-F3C1-42AA-B8FC-CD2D9A82F53D}">
      <dgm:prSet phldrT="[Text]"/>
      <dgm:spPr>
        <a:solidFill>
          <a:srgbClr val="7030A0"/>
        </a:solidFill>
      </dgm:spPr>
      <dgm:t>
        <a:bodyPr/>
        <a:lstStyle/>
        <a:p>
          <a:r>
            <a:rPr lang="en-US" dirty="0"/>
            <a:t>Reconcile</a:t>
          </a:r>
        </a:p>
      </dgm:t>
    </dgm:pt>
    <dgm:pt modelId="{1D1AECD7-6FEC-4154-9CDA-13F88764D090}" type="parTrans" cxnId="{BD1F909D-080F-43EE-8AF8-F2BF2ACE406C}">
      <dgm:prSet/>
      <dgm:spPr/>
      <dgm:t>
        <a:bodyPr/>
        <a:lstStyle/>
        <a:p>
          <a:endParaRPr lang="en-US"/>
        </a:p>
      </dgm:t>
    </dgm:pt>
    <dgm:pt modelId="{7ABBCD3A-E8C6-44B5-91CE-6CF93309EE23}" type="sibTrans" cxnId="{BD1F909D-080F-43EE-8AF8-F2BF2ACE406C}">
      <dgm:prSet/>
      <dgm:spPr>
        <a:solidFill>
          <a:srgbClr val="7030A0"/>
        </a:solidFill>
        <a:ln>
          <a:noFill/>
        </a:ln>
      </dgm:spPr>
      <dgm:t>
        <a:bodyPr/>
        <a:lstStyle/>
        <a:p>
          <a:endParaRPr lang="en-US"/>
        </a:p>
      </dgm:t>
    </dgm:pt>
    <dgm:pt modelId="{FBC9CD66-8EEC-4FF3-BCCB-EF04A9F19FDA}">
      <dgm:prSet phldrT="[Text]"/>
      <dgm:spPr>
        <a:solidFill>
          <a:srgbClr val="7030A0"/>
        </a:solidFill>
      </dgm:spPr>
      <dgm:t>
        <a:bodyPr/>
        <a:lstStyle/>
        <a:p>
          <a:r>
            <a:rPr lang="en-US" dirty="0"/>
            <a:t>Open Refine</a:t>
          </a:r>
        </a:p>
      </dgm:t>
    </dgm:pt>
    <dgm:pt modelId="{BAB34CDC-8F89-46D6-8311-EFBD692451B0}" type="parTrans" cxnId="{EA83EA82-C8F9-4276-A8C0-F7736D6665AC}">
      <dgm:prSet/>
      <dgm:spPr/>
      <dgm:t>
        <a:bodyPr/>
        <a:lstStyle/>
        <a:p>
          <a:endParaRPr lang="en-US"/>
        </a:p>
      </dgm:t>
    </dgm:pt>
    <dgm:pt modelId="{1AC654E4-7F1B-4816-A12D-A591892169BA}" type="sibTrans" cxnId="{EA83EA82-C8F9-4276-A8C0-F7736D6665AC}">
      <dgm:prSet/>
      <dgm:spPr/>
      <dgm:t>
        <a:bodyPr/>
        <a:lstStyle/>
        <a:p>
          <a:endParaRPr lang="en-US"/>
        </a:p>
      </dgm:t>
    </dgm:pt>
    <dgm:pt modelId="{A81E8D7D-A314-45A5-B273-F3CD390C1994}">
      <dgm:prSet phldrT="[Text]"/>
      <dgm:spPr>
        <a:solidFill>
          <a:srgbClr val="7030A0"/>
        </a:solidFill>
      </dgm:spPr>
      <dgm:t>
        <a:bodyPr/>
        <a:lstStyle/>
        <a:p>
          <a:r>
            <a:rPr lang="en-US" dirty="0"/>
            <a:t>A LOT of human intervention</a:t>
          </a:r>
        </a:p>
      </dgm:t>
    </dgm:pt>
    <dgm:pt modelId="{6D9CE11A-54D8-4F96-A456-71BEC91A0AAB}" type="parTrans" cxnId="{51285FC0-26B5-47DE-9894-5E2605B95637}">
      <dgm:prSet/>
      <dgm:spPr/>
      <dgm:t>
        <a:bodyPr/>
        <a:lstStyle/>
        <a:p>
          <a:endParaRPr lang="en-US"/>
        </a:p>
      </dgm:t>
    </dgm:pt>
    <dgm:pt modelId="{ABC08F78-B0A2-4949-823E-C27C3C00B1AD}" type="sibTrans" cxnId="{51285FC0-26B5-47DE-9894-5E2605B95637}">
      <dgm:prSet/>
      <dgm:spPr/>
      <dgm:t>
        <a:bodyPr/>
        <a:lstStyle/>
        <a:p>
          <a:endParaRPr lang="en-US"/>
        </a:p>
      </dgm:t>
    </dgm:pt>
    <dgm:pt modelId="{4C953CAB-65C2-4B78-8A12-F2D1851898C2}">
      <dgm:prSet phldrT="[Text]"/>
      <dgm:spPr>
        <a:solidFill>
          <a:srgbClr val="7030A0"/>
        </a:solidFill>
      </dgm:spPr>
      <dgm:t>
        <a:bodyPr/>
        <a:lstStyle/>
        <a:p>
          <a:r>
            <a:rPr lang="en-US" dirty="0"/>
            <a:t>Load data</a:t>
          </a:r>
        </a:p>
      </dgm:t>
    </dgm:pt>
    <dgm:pt modelId="{1C89C9B8-786D-42C9-A039-1B6C4386E130}" type="parTrans" cxnId="{EDFCBFE4-93D7-4C0D-A5E5-BB473DDF6935}">
      <dgm:prSet/>
      <dgm:spPr/>
      <dgm:t>
        <a:bodyPr/>
        <a:lstStyle/>
        <a:p>
          <a:endParaRPr lang="en-US"/>
        </a:p>
      </dgm:t>
    </dgm:pt>
    <dgm:pt modelId="{E62FF54C-530E-4E3A-9127-C20FC200C0F0}" type="sibTrans" cxnId="{EDFCBFE4-93D7-4C0D-A5E5-BB473DDF6935}">
      <dgm:prSet/>
      <dgm:spPr/>
      <dgm:t>
        <a:bodyPr/>
        <a:lstStyle/>
        <a:p>
          <a:endParaRPr lang="en-US"/>
        </a:p>
      </dgm:t>
    </dgm:pt>
    <dgm:pt modelId="{9567BAC5-AAFC-4B04-85BE-E9516ABA52C8}">
      <dgm:prSet phldrT="[Text]"/>
      <dgm:spPr>
        <a:solidFill>
          <a:srgbClr val="7030A0"/>
        </a:solidFill>
      </dgm:spPr>
      <dgm:t>
        <a:bodyPr/>
        <a:lstStyle/>
        <a:p>
          <a:r>
            <a:rPr lang="en-US" dirty="0"/>
            <a:t>Into Couch DB</a:t>
          </a:r>
        </a:p>
      </dgm:t>
    </dgm:pt>
    <dgm:pt modelId="{8D7D1EE8-6C76-4030-B01A-0EAF5C96E176}" type="parTrans" cxnId="{CA42E8A8-D17A-4454-A9F7-D15D933EB10C}">
      <dgm:prSet/>
      <dgm:spPr/>
      <dgm:t>
        <a:bodyPr/>
        <a:lstStyle/>
        <a:p>
          <a:endParaRPr lang="en-US"/>
        </a:p>
      </dgm:t>
    </dgm:pt>
    <dgm:pt modelId="{0410D7B4-0D75-42A4-849C-A9C97B0EC742}" type="sibTrans" cxnId="{CA42E8A8-D17A-4454-A9F7-D15D933EB10C}">
      <dgm:prSet/>
      <dgm:spPr/>
      <dgm:t>
        <a:bodyPr/>
        <a:lstStyle/>
        <a:p>
          <a:endParaRPr lang="en-US"/>
        </a:p>
      </dgm:t>
    </dgm:pt>
    <dgm:pt modelId="{FA8F50AC-A0E1-461E-B668-BA6E95DEFF25}" type="pres">
      <dgm:prSet presAssocID="{CFC17BF7-FD16-4332-86DF-D2D30588D7E6}" presName="Name0" presStyleCnt="0">
        <dgm:presLayoutVars>
          <dgm:dir/>
          <dgm:resizeHandles val="exact"/>
        </dgm:presLayoutVars>
      </dgm:prSet>
      <dgm:spPr/>
    </dgm:pt>
    <dgm:pt modelId="{C4D03E80-F2C2-48B0-BB4B-3C75E494E683}" type="pres">
      <dgm:prSet presAssocID="{58EE8B53-98A1-415D-AFA3-92363AF703A5}" presName="composite" presStyleCnt="0"/>
      <dgm:spPr/>
    </dgm:pt>
    <dgm:pt modelId="{15F36D6B-4FC1-4CCF-B376-458B485C5EC8}" type="pres">
      <dgm:prSet presAssocID="{58EE8B53-98A1-415D-AFA3-92363AF703A5}" presName="imagSh" presStyleLbl="bgImgPlace1" presStyleIdx="0" presStyleCnt="3"/>
      <dgm:spPr>
        <a:blipFill rotWithShape="1">
          <a:blip xmlns:r="http://schemas.openxmlformats.org/officeDocument/2006/relationships" r:embed="rId1"/>
          <a:srcRect/>
          <a:stretch>
            <a:fillRect l="-17000" r="-17000"/>
          </a:stretch>
        </a:blipFill>
      </dgm:spPr>
    </dgm:pt>
    <dgm:pt modelId="{82CD5A4F-82BB-408B-A61F-88A3D542B9A9}" type="pres">
      <dgm:prSet presAssocID="{58EE8B53-98A1-415D-AFA3-92363AF703A5}" presName="txNode" presStyleLbl="node1" presStyleIdx="0" presStyleCnt="3">
        <dgm:presLayoutVars>
          <dgm:bulletEnabled val="1"/>
        </dgm:presLayoutVars>
      </dgm:prSet>
      <dgm:spPr/>
    </dgm:pt>
    <dgm:pt modelId="{928FDDCD-A868-4A0F-AC1B-1E10394BE4AE}" type="pres">
      <dgm:prSet presAssocID="{56158C29-E148-4994-9636-B4E90CA24AF6}" presName="sibTrans" presStyleLbl="sibTrans2D1" presStyleIdx="0" presStyleCnt="2"/>
      <dgm:spPr/>
    </dgm:pt>
    <dgm:pt modelId="{4D259B07-102F-481C-BCFA-FBF0441C9B65}" type="pres">
      <dgm:prSet presAssocID="{56158C29-E148-4994-9636-B4E90CA24AF6}" presName="connTx" presStyleLbl="sibTrans2D1" presStyleIdx="0" presStyleCnt="2"/>
      <dgm:spPr/>
    </dgm:pt>
    <dgm:pt modelId="{8EBB174B-68CE-446A-B617-48ECA35D8F50}" type="pres">
      <dgm:prSet presAssocID="{2DE6F589-F3C1-42AA-B8FC-CD2D9A82F53D}" presName="composite" presStyleCnt="0"/>
      <dgm:spPr/>
    </dgm:pt>
    <dgm:pt modelId="{05E05EC5-B2F6-425F-9FC0-192F058B369B}" type="pres">
      <dgm:prSet presAssocID="{2DE6F589-F3C1-42AA-B8FC-CD2D9A82F53D}" presName="imagSh" presStyleLbl="bgImgPlace1" presStyleIdx="1" presStyleCnt="3"/>
      <dgm:spPr>
        <a:blipFill rotWithShape="1">
          <a:blip xmlns:r="http://schemas.openxmlformats.org/officeDocument/2006/relationships" r:embed="rId2"/>
          <a:srcRect/>
          <a:stretch>
            <a:fillRect l="-3000" r="-3000"/>
          </a:stretch>
        </a:blipFill>
      </dgm:spPr>
      <dgm:extLst>
        <a:ext uri="{E40237B7-FDA0-4F09-8148-C483321AD2D9}">
          <dgm14:cNvPr xmlns:dgm14="http://schemas.microsoft.com/office/drawing/2010/diagram" id="0" name="">
            <a:hlinkClick xmlns:r="http://schemas.openxmlformats.org/officeDocument/2006/relationships" r:id="rId3" action="ppaction://hlinkfile"/>
          </dgm14:cNvPr>
        </a:ext>
      </dgm:extLst>
    </dgm:pt>
    <dgm:pt modelId="{B095BBAE-3A56-4EA3-A00B-C997543CFA4F}" type="pres">
      <dgm:prSet presAssocID="{2DE6F589-F3C1-42AA-B8FC-CD2D9A82F53D}" presName="txNode" presStyleLbl="node1" presStyleIdx="1" presStyleCnt="3">
        <dgm:presLayoutVars>
          <dgm:bulletEnabled val="1"/>
        </dgm:presLayoutVars>
      </dgm:prSet>
      <dgm:spPr/>
    </dgm:pt>
    <dgm:pt modelId="{136EE162-86FB-43A6-9F07-F8A7EE1DDE0B}" type="pres">
      <dgm:prSet presAssocID="{7ABBCD3A-E8C6-44B5-91CE-6CF93309EE23}" presName="sibTrans" presStyleLbl="sibTrans2D1" presStyleIdx="1" presStyleCnt="2"/>
      <dgm:spPr/>
    </dgm:pt>
    <dgm:pt modelId="{811D06BD-1C9C-4DE6-89A2-E6767DC8357B}" type="pres">
      <dgm:prSet presAssocID="{7ABBCD3A-E8C6-44B5-91CE-6CF93309EE23}" presName="connTx" presStyleLbl="sibTrans2D1" presStyleIdx="1" presStyleCnt="2"/>
      <dgm:spPr/>
    </dgm:pt>
    <dgm:pt modelId="{82300065-D89C-4BD0-A34F-4A10E3AB9409}" type="pres">
      <dgm:prSet presAssocID="{4C953CAB-65C2-4B78-8A12-F2D1851898C2}" presName="composite" presStyleCnt="0"/>
      <dgm:spPr/>
    </dgm:pt>
    <dgm:pt modelId="{9B022990-C5AB-4915-BCAA-EF3DD61C0AFC}" type="pres">
      <dgm:prSet presAssocID="{4C953CAB-65C2-4B78-8A12-F2D1851898C2}" presName="imagSh" presStyleLbl="bgImgPlace1" presStyleIdx="2" presStyleCnt="3"/>
      <dgm:spPr>
        <a:blipFill>
          <a:blip xmlns:r="http://schemas.openxmlformats.org/officeDocument/2006/relationships" r:embed="rId4"/>
          <a:srcRect/>
          <a:stretch>
            <a:fillRect l="-103000" r="-103000"/>
          </a:stretch>
        </a:blipFill>
      </dgm:spPr>
    </dgm:pt>
    <dgm:pt modelId="{8A14E0C7-3105-441E-A205-055A71B61031}" type="pres">
      <dgm:prSet presAssocID="{4C953CAB-65C2-4B78-8A12-F2D1851898C2}" presName="txNode" presStyleLbl="node1" presStyleIdx="2" presStyleCnt="3">
        <dgm:presLayoutVars>
          <dgm:bulletEnabled val="1"/>
        </dgm:presLayoutVars>
      </dgm:prSet>
      <dgm:spPr/>
    </dgm:pt>
  </dgm:ptLst>
  <dgm:cxnLst>
    <dgm:cxn modelId="{DC9D662C-3CA4-458D-85AC-6B29B0CD4EF5}" type="presOf" srcId="{58EE8B53-98A1-415D-AFA3-92363AF703A5}" destId="{82CD5A4F-82BB-408B-A61F-88A3D542B9A9}" srcOrd="0" destOrd="0" presId="urn:microsoft.com/office/officeart/2005/8/layout/hProcess10"/>
    <dgm:cxn modelId="{FB310134-6A48-47EC-95B9-05DABC76348D}" type="presOf" srcId="{9567BAC5-AAFC-4B04-85BE-E9516ABA52C8}" destId="{8A14E0C7-3105-441E-A205-055A71B61031}" srcOrd="0" destOrd="1" presId="urn:microsoft.com/office/officeart/2005/8/layout/hProcess10"/>
    <dgm:cxn modelId="{5B055640-B3F3-4D02-A5EA-E702BB7BB6BC}" type="presOf" srcId="{A81E8D7D-A314-45A5-B273-F3CD390C1994}" destId="{B095BBAE-3A56-4EA3-A00B-C997543CFA4F}" srcOrd="0" destOrd="2" presId="urn:microsoft.com/office/officeart/2005/8/layout/hProcess10"/>
    <dgm:cxn modelId="{9071685C-7B72-4772-8612-15F89631C732}" type="presOf" srcId="{CFC17BF7-FD16-4332-86DF-D2D30588D7E6}" destId="{FA8F50AC-A0E1-461E-B668-BA6E95DEFF25}" srcOrd="0" destOrd="0" presId="urn:microsoft.com/office/officeart/2005/8/layout/hProcess10"/>
    <dgm:cxn modelId="{D31F8F45-8F70-4EF8-B94A-D6345D9E4E58}" type="presOf" srcId="{56158C29-E148-4994-9636-B4E90CA24AF6}" destId="{928FDDCD-A868-4A0F-AC1B-1E10394BE4AE}" srcOrd="0" destOrd="0" presId="urn:microsoft.com/office/officeart/2005/8/layout/hProcess10"/>
    <dgm:cxn modelId="{EA83EA82-C8F9-4276-A8C0-F7736D6665AC}" srcId="{2DE6F589-F3C1-42AA-B8FC-CD2D9A82F53D}" destId="{FBC9CD66-8EEC-4FF3-BCCB-EF04A9F19FDA}" srcOrd="0" destOrd="0" parTransId="{BAB34CDC-8F89-46D6-8311-EFBD692451B0}" sibTransId="{1AC654E4-7F1B-4816-A12D-A591892169BA}"/>
    <dgm:cxn modelId="{6B6C4B85-CCC0-4C4C-9F6E-35A6AF8744ED}" type="presOf" srcId="{7ABBCD3A-E8C6-44B5-91CE-6CF93309EE23}" destId="{136EE162-86FB-43A6-9F07-F8A7EE1DDE0B}" srcOrd="0" destOrd="0" presId="urn:microsoft.com/office/officeart/2005/8/layout/hProcess10"/>
    <dgm:cxn modelId="{3DCD3595-D92A-45A5-A42A-C7CF70DA35A1}" type="presOf" srcId="{11B6189B-1424-49F2-ACB9-E09BB44CBCAF}" destId="{82CD5A4F-82BB-408B-A61F-88A3D542B9A9}" srcOrd="0" destOrd="1" presId="urn:microsoft.com/office/officeart/2005/8/layout/hProcess10"/>
    <dgm:cxn modelId="{BD1F909D-080F-43EE-8AF8-F2BF2ACE406C}" srcId="{CFC17BF7-FD16-4332-86DF-D2D30588D7E6}" destId="{2DE6F589-F3C1-42AA-B8FC-CD2D9A82F53D}" srcOrd="1" destOrd="0" parTransId="{1D1AECD7-6FEC-4154-9CDA-13F88764D090}" sibTransId="{7ABBCD3A-E8C6-44B5-91CE-6CF93309EE23}"/>
    <dgm:cxn modelId="{F677649E-1E60-4367-B602-EC013288E500}" srcId="{58EE8B53-98A1-415D-AFA3-92363AF703A5}" destId="{11B6189B-1424-49F2-ACB9-E09BB44CBCAF}" srcOrd="0" destOrd="0" parTransId="{81BE9C21-CC5D-4474-A574-285AF2131B04}" sibTransId="{FB74E3BA-F386-436B-8CC3-C3BBF95012D7}"/>
    <dgm:cxn modelId="{CA42E8A8-D17A-4454-A9F7-D15D933EB10C}" srcId="{4C953CAB-65C2-4B78-8A12-F2D1851898C2}" destId="{9567BAC5-AAFC-4B04-85BE-E9516ABA52C8}" srcOrd="0" destOrd="0" parTransId="{8D7D1EE8-6C76-4030-B01A-0EAF5C96E176}" sibTransId="{0410D7B4-0D75-42A4-849C-A9C97B0EC742}"/>
    <dgm:cxn modelId="{51285FC0-26B5-47DE-9894-5E2605B95637}" srcId="{2DE6F589-F3C1-42AA-B8FC-CD2D9A82F53D}" destId="{A81E8D7D-A314-45A5-B273-F3CD390C1994}" srcOrd="1" destOrd="0" parTransId="{6D9CE11A-54D8-4F96-A456-71BEC91A0AAB}" sibTransId="{ABC08F78-B0A2-4949-823E-C27C3C00B1AD}"/>
    <dgm:cxn modelId="{E16F31C1-FDC7-42DA-8FB6-D386BA84C50F}" type="presOf" srcId="{7ABBCD3A-E8C6-44B5-91CE-6CF93309EE23}" destId="{811D06BD-1C9C-4DE6-89A2-E6767DC8357B}" srcOrd="1" destOrd="0" presId="urn:microsoft.com/office/officeart/2005/8/layout/hProcess10"/>
    <dgm:cxn modelId="{94F006CF-5089-429F-8811-D42912AD6E46}" type="presOf" srcId="{FBC9CD66-8EEC-4FF3-BCCB-EF04A9F19FDA}" destId="{B095BBAE-3A56-4EA3-A00B-C997543CFA4F}" srcOrd="0" destOrd="1" presId="urn:microsoft.com/office/officeart/2005/8/layout/hProcess10"/>
    <dgm:cxn modelId="{42FD77DA-6572-4E25-9D65-BAEE11E24D7D}" type="presOf" srcId="{2DE6F589-F3C1-42AA-B8FC-CD2D9A82F53D}" destId="{B095BBAE-3A56-4EA3-A00B-C997543CFA4F}" srcOrd="0" destOrd="0" presId="urn:microsoft.com/office/officeart/2005/8/layout/hProcess10"/>
    <dgm:cxn modelId="{EDFCBFE4-93D7-4C0D-A5E5-BB473DDF6935}" srcId="{CFC17BF7-FD16-4332-86DF-D2D30588D7E6}" destId="{4C953CAB-65C2-4B78-8A12-F2D1851898C2}" srcOrd="2" destOrd="0" parTransId="{1C89C9B8-786D-42C9-A039-1B6C4386E130}" sibTransId="{E62FF54C-530E-4E3A-9127-C20FC200C0F0}"/>
    <dgm:cxn modelId="{7B3D68ED-2A43-44FA-B563-288CE19D1009}" srcId="{CFC17BF7-FD16-4332-86DF-D2D30588D7E6}" destId="{58EE8B53-98A1-415D-AFA3-92363AF703A5}" srcOrd="0" destOrd="0" parTransId="{8655A739-BBEE-4A66-A3DC-D952225B1EDB}" sibTransId="{56158C29-E148-4994-9636-B4E90CA24AF6}"/>
    <dgm:cxn modelId="{3AFF03F9-00C3-4E2F-AD90-71C1F74E0867}" type="presOf" srcId="{56158C29-E148-4994-9636-B4E90CA24AF6}" destId="{4D259B07-102F-481C-BCFA-FBF0441C9B65}" srcOrd="1" destOrd="0" presId="urn:microsoft.com/office/officeart/2005/8/layout/hProcess10"/>
    <dgm:cxn modelId="{709E76FB-2C75-4CEC-9F08-5EEA65D6769B}" type="presOf" srcId="{4C953CAB-65C2-4B78-8A12-F2D1851898C2}" destId="{8A14E0C7-3105-441E-A205-055A71B61031}" srcOrd="0" destOrd="0" presId="urn:microsoft.com/office/officeart/2005/8/layout/hProcess10"/>
    <dgm:cxn modelId="{7381D339-9C69-4CE6-BC56-D73302A4C5EC}" type="presParOf" srcId="{FA8F50AC-A0E1-461E-B668-BA6E95DEFF25}" destId="{C4D03E80-F2C2-48B0-BB4B-3C75E494E683}" srcOrd="0" destOrd="0" presId="urn:microsoft.com/office/officeart/2005/8/layout/hProcess10"/>
    <dgm:cxn modelId="{F46A8898-3A32-4E35-A7D0-18B3E7A09690}" type="presParOf" srcId="{C4D03E80-F2C2-48B0-BB4B-3C75E494E683}" destId="{15F36D6B-4FC1-4CCF-B376-458B485C5EC8}" srcOrd="0" destOrd="0" presId="urn:microsoft.com/office/officeart/2005/8/layout/hProcess10"/>
    <dgm:cxn modelId="{F4CB35F9-F946-4BBD-B3ED-972CD93EFDAD}" type="presParOf" srcId="{C4D03E80-F2C2-48B0-BB4B-3C75E494E683}" destId="{82CD5A4F-82BB-408B-A61F-88A3D542B9A9}" srcOrd="1" destOrd="0" presId="urn:microsoft.com/office/officeart/2005/8/layout/hProcess10"/>
    <dgm:cxn modelId="{58D8F976-6667-43A3-BDE7-1B23A9760483}" type="presParOf" srcId="{FA8F50AC-A0E1-461E-B668-BA6E95DEFF25}" destId="{928FDDCD-A868-4A0F-AC1B-1E10394BE4AE}" srcOrd="1" destOrd="0" presId="urn:microsoft.com/office/officeart/2005/8/layout/hProcess10"/>
    <dgm:cxn modelId="{64F647FC-5D61-4FC5-97B2-5634A044C49A}" type="presParOf" srcId="{928FDDCD-A868-4A0F-AC1B-1E10394BE4AE}" destId="{4D259B07-102F-481C-BCFA-FBF0441C9B65}" srcOrd="0" destOrd="0" presId="urn:microsoft.com/office/officeart/2005/8/layout/hProcess10"/>
    <dgm:cxn modelId="{2817002C-0752-4612-85D1-B7BC5349ED0C}" type="presParOf" srcId="{FA8F50AC-A0E1-461E-B668-BA6E95DEFF25}" destId="{8EBB174B-68CE-446A-B617-48ECA35D8F50}" srcOrd="2" destOrd="0" presId="urn:microsoft.com/office/officeart/2005/8/layout/hProcess10"/>
    <dgm:cxn modelId="{3B0AD987-1CE9-4243-A6DE-D7E5387A785E}" type="presParOf" srcId="{8EBB174B-68CE-446A-B617-48ECA35D8F50}" destId="{05E05EC5-B2F6-425F-9FC0-192F058B369B}" srcOrd="0" destOrd="0" presId="urn:microsoft.com/office/officeart/2005/8/layout/hProcess10"/>
    <dgm:cxn modelId="{9CE4B9F0-EE5F-46E2-A0EA-4100CFDA0778}" type="presParOf" srcId="{8EBB174B-68CE-446A-B617-48ECA35D8F50}" destId="{B095BBAE-3A56-4EA3-A00B-C997543CFA4F}" srcOrd="1" destOrd="0" presId="urn:microsoft.com/office/officeart/2005/8/layout/hProcess10"/>
    <dgm:cxn modelId="{CC97FE20-1795-4432-BE0E-66927E8D06D0}" type="presParOf" srcId="{FA8F50AC-A0E1-461E-B668-BA6E95DEFF25}" destId="{136EE162-86FB-43A6-9F07-F8A7EE1DDE0B}" srcOrd="3" destOrd="0" presId="urn:microsoft.com/office/officeart/2005/8/layout/hProcess10"/>
    <dgm:cxn modelId="{CB27B226-90F0-4306-B8E1-021ED4F469D9}" type="presParOf" srcId="{136EE162-86FB-43A6-9F07-F8A7EE1DDE0B}" destId="{811D06BD-1C9C-4DE6-89A2-E6767DC8357B}" srcOrd="0" destOrd="0" presId="urn:microsoft.com/office/officeart/2005/8/layout/hProcess10"/>
    <dgm:cxn modelId="{C5DC9353-413F-433B-87CD-6B784CCF888E}" type="presParOf" srcId="{FA8F50AC-A0E1-461E-B668-BA6E95DEFF25}" destId="{82300065-D89C-4BD0-A34F-4A10E3AB9409}" srcOrd="4" destOrd="0" presId="urn:microsoft.com/office/officeart/2005/8/layout/hProcess10"/>
    <dgm:cxn modelId="{DF9149A5-996F-464B-9DBA-D281C2CB3352}" type="presParOf" srcId="{82300065-D89C-4BD0-A34F-4A10E3AB9409}" destId="{9B022990-C5AB-4915-BCAA-EF3DD61C0AFC}" srcOrd="0" destOrd="0" presId="urn:microsoft.com/office/officeart/2005/8/layout/hProcess10"/>
    <dgm:cxn modelId="{C2CCDEE8-C799-45B9-A253-72F089FCCBB0}" type="presParOf" srcId="{82300065-D89C-4BD0-A34F-4A10E3AB9409}" destId="{8A14E0C7-3105-441E-A205-055A71B61031}" srcOrd="1" destOrd="0" presId="urn:microsoft.com/office/officeart/2005/8/layout/hProcess10"/>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93C5E96-C4FA-47C1-857C-7871BDE6AF7E}"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60400C2B-757E-438D-9918-ECDD8C8BCE97}">
      <dgm:prSet phldrT="[Text]"/>
      <dgm:spPr>
        <a:solidFill>
          <a:srgbClr val="7030A0"/>
        </a:solidFill>
        <a:ln>
          <a:noFill/>
        </a:ln>
      </dgm:spPr>
      <dgm:t>
        <a:bodyPr/>
        <a:lstStyle/>
        <a:p>
          <a:r>
            <a:rPr lang="en-US" dirty="0" err="1"/>
            <a:t>Manu.Coll</a:t>
          </a:r>
          <a:r>
            <a:rPr lang="en-US" dirty="0"/>
            <a:t>.</a:t>
          </a:r>
        </a:p>
      </dgm:t>
    </dgm:pt>
    <dgm:pt modelId="{B60453DC-C02D-41DA-A299-D67874105DEF}" type="parTrans" cxnId="{DABA4509-C849-4920-A582-372894ED3ED7}">
      <dgm:prSet/>
      <dgm:spPr/>
      <dgm:t>
        <a:bodyPr/>
        <a:lstStyle/>
        <a:p>
          <a:endParaRPr lang="en-US"/>
        </a:p>
      </dgm:t>
    </dgm:pt>
    <dgm:pt modelId="{6F344B7F-F71A-4EB0-9E85-78A5A8CE13A8}" type="sibTrans" cxnId="{DABA4509-C849-4920-A582-372894ED3ED7}">
      <dgm:prSet/>
      <dgm:spPr/>
      <dgm:t>
        <a:bodyPr/>
        <a:lstStyle/>
        <a:p>
          <a:endParaRPr lang="en-US"/>
        </a:p>
      </dgm:t>
    </dgm:pt>
    <dgm:pt modelId="{1E570A4B-CD74-4A46-A6D7-D37864D06C5F}">
      <dgm:prSet phldrT="[Text]"/>
      <dgm:spPr>
        <a:ln>
          <a:solidFill>
            <a:srgbClr val="7030A0"/>
          </a:solidFill>
        </a:ln>
      </dgm:spPr>
      <dgm:t>
        <a:bodyPr/>
        <a:lstStyle/>
        <a:p>
          <a:r>
            <a:rPr lang="en-US" dirty="0"/>
            <a:t>Adds creator name in </a:t>
          </a:r>
          <a:r>
            <a:rPr lang="en-US" dirty="0" err="1"/>
            <a:t>ArchivesSpace</a:t>
          </a:r>
          <a:r>
            <a:rPr lang="en-US" dirty="0"/>
            <a:t>.</a:t>
          </a:r>
        </a:p>
      </dgm:t>
    </dgm:pt>
    <dgm:pt modelId="{2223FBF8-0C18-4255-8EF3-BFD864EF375B}" type="parTrans" cxnId="{86B1B3DA-95AC-4260-B3A4-C61B0E6AD200}">
      <dgm:prSet/>
      <dgm:spPr/>
      <dgm:t>
        <a:bodyPr/>
        <a:lstStyle/>
        <a:p>
          <a:endParaRPr lang="en-US"/>
        </a:p>
      </dgm:t>
    </dgm:pt>
    <dgm:pt modelId="{47F2E63F-AB59-4098-B0EC-43AAE65139F1}" type="sibTrans" cxnId="{86B1B3DA-95AC-4260-B3A4-C61B0E6AD200}">
      <dgm:prSet/>
      <dgm:spPr/>
      <dgm:t>
        <a:bodyPr/>
        <a:lstStyle/>
        <a:p>
          <a:endParaRPr lang="en-US"/>
        </a:p>
      </dgm:t>
    </dgm:pt>
    <dgm:pt modelId="{5DBA92A8-6474-4726-A7A8-5E99711656B1}">
      <dgm:prSet phldrT="[Text]"/>
      <dgm:spPr>
        <a:solidFill>
          <a:srgbClr val="7030A0">
            <a:alpha val="25000"/>
          </a:srgbClr>
        </a:solidFill>
        <a:ln>
          <a:solidFill>
            <a:srgbClr val="7030A0"/>
          </a:solidFill>
        </a:ln>
      </dgm:spPr>
      <dgm:t>
        <a:bodyPr/>
        <a:lstStyle/>
        <a:p>
          <a:r>
            <a:rPr lang="en-US" dirty="0">
              <a:solidFill>
                <a:srgbClr val="7030A0"/>
              </a:solidFill>
            </a:rPr>
            <a:t>Cataloging</a:t>
          </a:r>
        </a:p>
      </dgm:t>
    </dgm:pt>
    <dgm:pt modelId="{6DC758AE-31F5-4A84-92D0-6F83C2A9E58B}" type="parTrans" cxnId="{FB4887C3-412C-41F5-95B2-00E8882D81FF}">
      <dgm:prSet/>
      <dgm:spPr/>
      <dgm:t>
        <a:bodyPr/>
        <a:lstStyle/>
        <a:p>
          <a:endParaRPr lang="en-US"/>
        </a:p>
      </dgm:t>
    </dgm:pt>
    <dgm:pt modelId="{009DD365-BABA-4A03-889B-288EA503D091}" type="sibTrans" cxnId="{FB4887C3-412C-41F5-95B2-00E8882D81FF}">
      <dgm:prSet/>
      <dgm:spPr/>
      <dgm:t>
        <a:bodyPr/>
        <a:lstStyle/>
        <a:p>
          <a:endParaRPr lang="en-US"/>
        </a:p>
      </dgm:t>
    </dgm:pt>
    <dgm:pt modelId="{21CDAAB7-8959-44E7-85D9-692F6D2261F9}">
      <dgm:prSet phldrT="[Text]"/>
      <dgm:spPr>
        <a:ln>
          <a:solidFill>
            <a:srgbClr val="7030A0"/>
          </a:solidFill>
        </a:ln>
      </dgm:spPr>
      <dgm:t>
        <a:bodyPr/>
        <a:lstStyle/>
        <a:p>
          <a:r>
            <a:rPr lang="en-US" dirty="0"/>
            <a:t>Adds </a:t>
          </a:r>
          <a:r>
            <a:rPr lang="en-US" dirty="0" err="1"/>
            <a:t>ArchivesSpace</a:t>
          </a:r>
          <a:r>
            <a:rPr lang="en-US" dirty="0"/>
            <a:t> URI from “agents” list to authority database.</a:t>
          </a:r>
        </a:p>
      </dgm:t>
    </dgm:pt>
    <dgm:pt modelId="{3871551F-AFDE-4AEB-A23A-094633ED309B}" type="parTrans" cxnId="{84B481F1-D11F-4021-A5CC-452DF4094DFE}">
      <dgm:prSet/>
      <dgm:spPr/>
      <dgm:t>
        <a:bodyPr/>
        <a:lstStyle/>
        <a:p>
          <a:endParaRPr lang="en-US"/>
        </a:p>
      </dgm:t>
    </dgm:pt>
    <dgm:pt modelId="{DB6525E7-9CB4-4A8B-868E-2AD52ACFC0F6}" type="sibTrans" cxnId="{84B481F1-D11F-4021-A5CC-452DF4094DFE}">
      <dgm:prSet/>
      <dgm:spPr/>
      <dgm:t>
        <a:bodyPr/>
        <a:lstStyle/>
        <a:p>
          <a:endParaRPr lang="en-US"/>
        </a:p>
      </dgm:t>
    </dgm:pt>
    <dgm:pt modelId="{2E2CDA08-B219-427C-99BC-1B797513C380}">
      <dgm:prSet phldrT="[Text]"/>
      <dgm:spPr>
        <a:ln>
          <a:solidFill>
            <a:srgbClr val="7030A0"/>
          </a:solidFill>
        </a:ln>
      </dgm:spPr>
      <dgm:t>
        <a:bodyPr/>
        <a:lstStyle/>
        <a:p>
          <a:r>
            <a:rPr lang="en-US" dirty="0"/>
            <a:t>Adds authority URI to </a:t>
          </a:r>
          <a:r>
            <a:rPr lang="en-US" dirty="0" err="1"/>
            <a:t>ArchivesSpace</a:t>
          </a:r>
          <a:r>
            <a:rPr lang="en-US" dirty="0"/>
            <a:t> “agents” list.</a:t>
          </a:r>
        </a:p>
      </dgm:t>
    </dgm:pt>
    <dgm:pt modelId="{2482FFF8-E188-425E-86AE-8299FD23687A}" type="parTrans" cxnId="{44E315FB-BF1F-4207-90D9-ABDC4FD50BBC}">
      <dgm:prSet/>
      <dgm:spPr/>
      <dgm:t>
        <a:bodyPr/>
        <a:lstStyle/>
        <a:p>
          <a:endParaRPr lang="en-US"/>
        </a:p>
      </dgm:t>
    </dgm:pt>
    <dgm:pt modelId="{02635270-7834-4D16-B036-9DF26C45D786}" type="sibTrans" cxnId="{44E315FB-BF1F-4207-90D9-ABDC4FD50BBC}">
      <dgm:prSet/>
      <dgm:spPr/>
      <dgm:t>
        <a:bodyPr/>
        <a:lstStyle/>
        <a:p>
          <a:endParaRPr lang="en-US"/>
        </a:p>
      </dgm:t>
    </dgm:pt>
    <dgm:pt modelId="{671B224C-15AE-4D72-AB91-A3FCF8CCB2E7}">
      <dgm:prSet phldrT="[Text]"/>
      <dgm:spPr>
        <a:solidFill>
          <a:srgbClr val="7030A0">
            <a:alpha val="25000"/>
          </a:srgbClr>
        </a:solidFill>
        <a:ln>
          <a:solidFill>
            <a:srgbClr val="7030A0"/>
          </a:solidFill>
        </a:ln>
      </dgm:spPr>
      <dgm:t>
        <a:bodyPr/>
        <a:lstStyle/>
        <a:p>
          <a:r>
            <a:rPr lang="en-US" dirty="0">
              <a:solidFill>
                <a:srgbClr val="7030A0"/>
              </a:solidFill>
            </a:rPr>
            <a:t>Cataloging</a:t>
          </a:r>
        </a:p>
      </dgm:t>
    </dgm:pt>
    <dgm:pt modelId="{09095C61-F2D0-4090-A3D5-A4A4314E43B4}" type="parTrans" cxnId="{A5C1BA26-3F9F-4435-B9AD-D36D7901CC9F}">
      <dgm:prSet/>
      <dgm:spPr/>
      <dgm:t>
        <a:bodyPr/>
        <a:lstStyle/>
        <a:p>
          <a:endParaRPr lang="en-US"/>
        </a:p>
      </dgm:t>
    </dgm:pt>
    <dgm:pt modelId="{58AD9D79-F4E2-4094-8B40-A751E81F5ADF}" type="sibTrans" cxnId="{A5C1BA26-3F9F-4435-B9AD-D36D7901CC9F}">
      <dgm:prSet/>
      <dgm:spPr/>
      <dgm:t>
        <a:bodyPr/>
        <a:lstStyle/>
        <a:p>
          <a:endParaRPr lang="en-US"/>
        </a:p>
      </dgm:t>
    </dgm:pt>
    <dgm:pt modelId="{06EE660F-0707-4CB2-A63B-EC714F7676BE}">
      <dgm:prSet phldrT="[Text]"/>
      <dgm:spPr>
        <a:ln>
          <a:solidFill>
            <a:srgbClr val="7030A0"/>
          </a:solidFill>
        </a:ln>
      </dgm:spPr>
      <dgm:t>
        <a:bodyPr/>
        <a:lstStyle/>
        <a:p>
          <a:r>
            <a:rPr lang="en-US" dirty="0"/>
            <a:t>Republishes the guide, if changes were made.</a:t>
          </a:r>
        </a:p>
      </dgm:t>
    </dgm:pt>
    <dgm:pt modelId="{114E002B-F8A4-4DA1-8494-140DC51E0D9B}" type="parTrans" cxnId="{F8F8F58C-A785-49A3-BEC6-CB86CFE953DB}">
      <dgm:prSet/>
      <dgm:spPr/>
      <dgm:t>
        <a:bodyPr/>
        <a:lstStyle/>
        <a:p>
          <a:endParaRPr lang="en-US"/>
        </a:p>
      </dgm:t>
    </dgm:pt>
    <dgm:pt modelId="{9E277009-E88C-4C56-B78E-28B52A098119}" type="sibTrans" cxnId="{F8F8F58C-A785-49A3-BEC6-CB86CFE953DB}">
      <dgm:prSet/>
      <dgm:spPr/>
      <dgm:t>
        <a:bodyPr/>
        <a:lstStyle/>
        <a:p>
          <a:endParaRPr lang="en-US"/>
        </a:p>
      </dgm:t>
    </dgm:pt>
    <dgm:pt modelId="{340D1ECC-9A53-40A1-81DD-DC222E92D9FB}">
      <dgm:prSet phldrT="[Text]"/>
      <dgm:spPr>
        <a:solidFill>
          <a:srgbClr val="7030A0">
            <a:alpha val="25000"/>
          </a:srgbClr>
        </a:solidFill>
        <a:ln>
          <a:solidFill>
            <a:srgbClr val="7030A0"/>
          </a:solidFill>
        </a:ln>
      </dgm:spPr>
      <dgm:t>
        <a:bodyPr/>
        <a:lstStyle/>
        <a:p>
          <a:r>
            <a:rPr lang="en-US" dirty="0">
              <a:solidFill>
                <a:srgbClr val="7030A0"/>
              </a:solidFill>
            </a:rPr>
            <a:t>Cataloging</a:t>
          </a:r>
        </a:p>
      </dgm:t>
    </dgm:pt>
    <dgm:pt modelId="{50B36336-97C3-409D-9351-BE3496BE84A9}" type="parTrans" cxnId="{51F2F705-64D1-4929-BB9B-A042A2472441}">
      <dgm:prSet/>
      <dgm:spPr/>
      <dgm:t>
        <a:bodyPr/>
        <a:lstStyle/>
        <a:p>
          <a:endParaRPr lang="en-US"/>
        </a:p>
      </dgm:t>
    </dgm:pt>
    <dgm:pt modelId="{78C7F853-E54D-4036-85D6-CBA33DD28FFB}" type="sibTrans" cxnId="{51F2F705-64D1-4929-BB9B-A042A2472441}">
      <dgm:prSet/>
      <dgm:spPr/>
      <dgm:t>
        <a:bodyPr/>
        <a:lstStyle/>
        <a:p>
          <a:endParaRPr lang="en-US"/>
        </a:p>
      </dgm:t>
    </dgm:pt>
    <dgm:pt modelId="{4AD3A65A-FCE2-4F63-A13F-AB22471D80EF}">
      <dgm:prSet/>
      <dgm:spPr>
        <a:ln>
          <a:solidFill>
            <a:srgbClr val="7030A0"/>
          </a:solidFill>
        </a:ln>
      </dgm:spPr>
      <dgm:t>
        <a:bodyPr/>
        <a:lstStyle/>
        <a:p>
          <a:r>
            <a:rPr lang="en-US" dirty="0"/>
            <a:t>Runs report to find newly added names.</a:t>
          </a:r>
        </a:p>
      </dgm:t>
    </dgm:pt>
    <dgm:pt modelId="{E5B3F620-001B-481A-ADA0-2EED51B7B701}" type="parTrans" cxnId="{FD7F14E7-E967-4793-BDA4-71FCB1B8343D}">
      <dgm:prSet/>
      <dgm:spPr/>
      <dgm:t>
        <a:bodyPr/>
        <a:lstStyle/>
        <a:p>
          <a:endParaRPr lang="en-US"/>
        </a:p>
      </dgm:t>
    </dgm:pt>
    <dgm:pt modelId="{9E7BBA05-DB5E-4868-9F8F-2D2B09AB50A7}" type="sibTrans" cxnId="{FD7F14E7-E967-4793-BDA4-71FCB1B8343D}">
      <dgm:prSet/>
      <dgm:spPr/>
      <dgm:t>
        <a:bodyPr/>
        <a:lstStyle/>
        <a:p>
          <a:endParaRPr lang="en-US"/>
        </a:p>
      </dgm:t>
    </dgm:pt>
    <dgm:pt modelId="{3A90E186-06F9-4782-BD9A-6B5BE576F34D}">
      <dgm:prSet phldrT="[Text]"/>
      <dgm:spPr>
        <a:ln>
          <a:solidFill>
            <a:srgbClr val="7030A0"/>
          </a:solidFill>
        </a:ln>
      </dgm:spPr>
      <dgm:t>
        <a:bodyPr/>
        <a:lstStyle/>
        <a:p>
          <a:r>
            <a:rPr lang="en-US" dirty="0"/>
            <a:t>Creates new name in authority database if it’s not already there.</a:t>
          </a:r>
        </a:p>
      </dgm:t>
    </dgm:pt>
    <dgm:pt modelId="{EB0A37A3-3CEC-4A7F-ACA2-700208D1978B}" type="parTrans" cxnId="{0A71C9C1-67C0-489C-8432-B713D982F475}">
      <dgm:prSet/>
      <dgm:spPr/>
      <dgm:t>
        <a:bodyPr/>
        <a:lstStyle/>
        <a:p>
          <a:endParaRPr lang="en-US"/>
        </a:p>
      </dgm:t>
    </dgm:pt>
    <dgm:pt modelId="{2FE7D8DE-4E43-43BB-850A-31408D440636}" type="sibTrans" cxnId="{0A71C9C1-67C0-489C-8432-B713D982F475}">
      <dgm:prSet/>
      <dgm:spPr/>
      <dgm:t>
        <a:bodyPr/>
        <a:lstStyle/>
        <a:p>
          <a:endParaRPr lang="en-US"/>
        </a:p>
      </dgm:t>
    </dgm:pt>
    <dgm:pt modelId="{6EBD3102-5E86-4852-B9E9-E2101A5042D5}" type="pres">
      <dgm:prSet presAssocID="{193C5E96-C4FA-47C1-857C-7871BDE6AF7E}" presName="linearFlow" presStyleCnt="0">
        <dgm:presLayoutVars>
          <dgm:dir/>
          <dgm:animLvl val="lvl"/>
          <dgm:resizeHandles val="exact"/>
        </dgm:presLayoutVars>
      </dgm:prSet>
      <dgm:spPr/>
    </dgm:pt>
    <dgm:pt modelId="{5F3A4DA0-AB95-44F4-9D6C-7548A165469F}" type="pres">
      <dgm:prSet presAssocID="{60400C2B-757E-438D-9918-ECDD8C8BCE97}" presName="composite" presStyleCnt="0"/>
      <dgm:spPr/>
    </dgm:pt>
    <dgm:pt modelId="{E273CC43-C0E8-4DE0-B3E9-1ABA72B512C3}" type="pres">
      <dgm:prSet presAssocID="{60400C2B-757E-438D-9918-ECDD8C8BCE97}" presName="parentText" presStyleLbl="alignNode1" presStyleIdx="0" presStyleCnt="4">
        <dgm:presLayoutVars>
          <dgm:chMax val="1"/>
          <dgm:bulletEnabled val="1"/>
        </dgm:presLayoutVars>
      </dgm:prSet>
      <dgm:spPr/>
    </dgm:pt>
    <dgm:pt modelId="{5D6FABE8-FCD2-4F38-8A79-F2E2FB299753}" type="pres">
      <dgm:prSet presAssocID="{60400C2B-757E-438D-9918-ECDD8C8BCE97}" presName="descendantText" presStyleLbl="alignAcc1" presStyleIdx="0" presStyleCnt="4">
        <dgm:presLayoutVars>
          <dgm:bulletEnabled val="1"/>
        </dgm:presLayoutVars>
      </dgm:prSet>
      <dgm:spPr/>
    </dgm:pt>
    <dgm:pt modelId="{C303A5B0-00B6-47CE-95B6-9E7D92FCB99D}" type="pres">
      <dgm:prSet presAssocID="{6F344B7F-F71A-4EB0-9E85-78A5A8CE13A8}" presName="sp" presStyleCnt="0"/>
      <dgm:spPr/>
    </dgm:pt>
    <dgm:pt modelId="{C249ADDF-01E5-4365-9CBB-DF8F4930935D}" type="pres">
      <dgm:prSet presAssocID="{340D1ECC-9A53-40A1-81DD-DC222E92D9FB}" presName="composite" presStyleCnt="0"/>
      <dgm:spPr/>
    </dgm:pt>
    <dgm:pt modelId="{9CB958BA-A730-4BC0-BE16-FA7194FAB473}" type="pres">
      <dgm:prSet presAssocID="{340D1ECC-9A53-40A1-81DD-DC222E92D9FB}" presName="parentText" presStyleLbl="alignNode1" presStyleIdx="1" presStyleCnt="4">
        <dgm:presLayoutVars>
          <dgm:chMax val="1"/>
          <dgm:bulletEnabled val="1"/>
        </dgm:presLayoutVars>
      </dgm:prSet>
      <dgm:spPr/>
    </dgm:pt>
    <dgm:pt modelId="{AC2EAE2C-EDCE-4146-A6BF-7323C6127E70}" type="pres">
      <dgm:prSet presAssocID="{340D1ECC-9A53-40A1-81DD-DC222E92D9FB}" presName="descendantText" presStyleLbl="alignAcc1" presStyleIdx="1" presStyleCnt="4">
        <dgm:presLayoutVars>
          <dgm:bulletEnabled val="1"/>
        </dgm:presLayoutVars>
      </dgm:prSet>
      <dgm:spPr/>
    </dgm:pt>
    <dgm:pt modelId="{D4F29569-EB35-4D6D-807E-E2875090B1FD}" type="pres">
      <dgm:prSet presAssocID="{78C7F853-E54D-4036-85D6-CBA33DD28FFB}" presName="sp" presStyleCnt="0"/>
      <dgm:spPr/>
    </dgm:pt>
    <dgm:pt modelId="{00E3063C-EAEC-4080-BEC2-F794E5C8544F}" type="pres">
      <dgm:prSet presAssocID="{5DBA92A8-6474-4726-A7A8-5E99711656B1}" presName="composite" presStyleCnt="0"/>
      <dgm:spPr/>
    </dgm:pt>
    <dgm:pt modelId="{970464AB-2C6A-4291-825A-40A8F8B608CE}" type="pres">
      <dgm:prSet presAssocID="{5DBA92A8-6474-4726-A7A8-5E99711656B1}" presName="parentText" presStyleLbl="alignNode1" presStyleIdx="2" presStyleCnt="4">
        <dgm:presLayoutVars>
          <dgm:chMax val="1"/>
          <dgm:bulletEnabled val="1"/>
        </dgm:presLayoutVars>
      </dgm:prSet>
      <dgm:spPr/>
    </dgm:pt>
    <dgm:pt modelId="{2FC9C078-8329-44ED-95C0-E0BB0A3532B2}" type="pres">
      <dgm:prSet presAssocID="{5DBA92A8-6474-4726-A7A8-5E99711656B1}" presName="descendantText" presStyleLbl="alignAcc1" presStyleIdx="2" presStyleCnt="4">
        <dgm:presLayoutVars>
          <dgm:bulletEnabled val="1"/>
        </dgm:presLayoutVars>
      </dgm:prSet>
      <dgm:spPr/>
    </dgm:pt>
    <dgm:pt modelId="{2562F960-17E5-43F8-BCB8-CACFF8258ACB}" type="pres">
      <dgm:prSet presAssocID="{009DD365-BABA-4A03-889B-288EA503D091}" presName="sp" presStyleCnt="0"/>
      <dgm:spPr/>
    </dgm:pt>
    <dgm:pt modelId="{728DA1BA-0719-4AD3-AEE4-5D6509B63479}" type="pres">
      <dgm:prSet presAssocID="{671B224C-15AE-4D72-AB91-A3FCF8CCB2E7}" presName="composite" presStyleCnt="0"/>
      <dgm:spPr/>
    </dgm:pt>
    <dgm:pt modelId="{0157CBBF-5039-4AF1-9F4C-D1AA9A91DA54}" type="pres">
      <dgm:prSet presAssocID="{671B224C-15AE-4D72-AB91-A3FCF8CCB2E7}" presName="parentText" presStyleLbl="alignNode1" presStyleIdx="3" presStyleCnt="4">
        <dgm:presLayoutVars>
          <dgm:chMax val="1"/>
          <dgm:bulletEnabled val="1"/>
        </dgm:presLayoutVars>
      </dgm:prSet>
      <dgm:spPr/>
    </dgm:pt>
    <dgm:pt modelId="{90F1ECAA-DB43-4D49-8B7B-18E18DE6A49D}" type="pres">
      <dgm:prSet presAssocID="{671B224C-15AE-4D72-AB91-A3FCF8CCB2E7}" presName="descendantText" presStyleLbl="alignAcc1" presStyleIdx="3" presStyleCnt="4">
        <dgm:presLayoutVars>
          <dgm:bulletEnabled val="1"/>
        </dgm:presLayoutVars>
      </dgm:prSet>
      <dgm:spPr/>
    </dgm:pt>
  </dgm:ptLst>
  <dgm:cxnLst>
    <dgm:cxn modelId="{51F2F705-64D1-4929-BB9B-A042A2472441}" srcId="{193C5E96-C4FA-47C1-857C-7871BDE6AF7E}" destId="{340D1ECC-9A53-40A1-81DD-DC222E92D9FB}" srcOrd="1" destOrd="0" parTransId="{50B36336-97C3-409D-9351-BE3496BE84A9}" sibTransId="{78C7F853-E54D-4036-85D6-CBA33DD28FFB}"/>
    <dgm:cxn modelId="{9F1BD607-32EA-416F-9804-A512213140D2}" type="presOf" srcId="{2E2CDA08-B219-427C-99BC-1B797513C380}" destId="{2FC9C078-8329-44ED-95C0-E0BB0A3532B2}" srcOrd="0" destOrd="1" presId="urn:microsoft.com/office/officeart/2005/8/layout/chevron2"/>
    <dgm:cxn modelId="{DABA4509-C849-4920-A582-372894ED3ED7}" srcId="{193C5E96-C4FA-47C1-857C-7871BDE6AF7E}" destId="{60400C2B-757E-438D-9918-ECDD8C8BCE97}" srcOrd="0" destOrd="0" parTransId="{B60453DC-C02D-41DA-A299-D67874105DEF}" sibTransId="{6F344B7F-F71A-4EB0-9E85-78A5A8CE13A8}"/>
    <dgm:cxn modelId="{A5C1BA26-3F9F-4435-B9AD-D36D7901CC9F}" srcId="{193C5E96-C4FA-47C1-857C-7871BDE6AF7E}" destId="{671B224C-15AE-4D72-AB91-A3FCF8CCB2E7}" srcOrd="3" destOrd="0" parTransId="{09095C61-F2D0-4090-A3D5-A4A4314E43B4}" sibTransId="{58AD9D79-F4E2-4094-8B40-A751E81F5ADF}"/>
    <dgm:cxn modelId="{936F222E-7435-4D38-A949-5A80090881F1}" type="presOf" srcId="{193C5E96-C4FA-47C1-857C-7871BDE6AF7E}" destId="{6EBD3102-5E86-4852-B9E9-E2101A5042D5}" srcOrd="0" destOrd="0" presId="urn:microsoft.com/office/officeart/2005/8/layout/chevron2"/>
    <dgm:cxn modelId="{17A0F52E-F490-49CA-AECE-3A895C2528F2}" type="presOf" srcId="{5DBA92A8-6474-4726-A7A8-5E99711656B1}" destId="{970464AB-2C6A-4291-825A-40A8F8B608CE}" srcOrd="0" destOrd="0" presId="urn:microsoft.com/office/officeart/2005/8/layout/chevron2"/>
    <dgm:cxn modelId="{54818137-0D03-49BB-A540-467B80859B28}" type="presOf" srcId="{3A90E186-06F9-4782-BD9A-6B5BE576F34D}" destId="{AC2EAE2C-EDCE-4146-A6BF-7323C6127E70}" srcOrd="0" destOrd="1" presId="urn:microsoft.com/office/officeart/2005/8/layout/chevron2"/>
    <dgm:cxn modelId="{A6FD1E6C-B64A-4990-A7C2-0D530A653282}" type="presOf" srcId="{340D1ECC-9A53-40A1-81DD-DC222E92D9FB}" destId="{9CB958BA-A730-4BC0-BE16-FA7194FAB473}" srcOrd="0" destOrd="0" presId="urn:microsoft.com/office/officeart/2005/8/layout/chevron2"/>
    <dgm:cxn modelId="{A6C02574-CD6F-4043-9181-7449522F3A4D}" type="presOf" srcId="{21CDAAB7-8959-44E7-85D9-692F6D2261F9}" destId="{2FC9C078-8329-44ED-95C0-E0BB0A3532B2}" srcOrd="0" destOrd="0" presId="urn:microsoft.com/office/officeart/2005/8/layout/chevron2"/>
    <dgm:cxn modelId="{9F60C182-8237-4BD5-BDDA-12AE7A0313E9}" type="presOf" srcId="{671B224C-15AE-4D72-AB91-A3FCF8CCB2E7}" destId="{0157CBBF-5039-4AF1-9F4C-D1AA9A91DA54}" srcOrd="0" destOrd="0" presId="urn:microsoft.com/office/officeart/2005/8/layout/chevron2"/>
    <dgm:cxn modelId="{F8F8F58C-A785-49A3-BEC6-CB86CFE953DB}" srcId="{671B224C-15AE-4D72-AB91-A3FCF8CCB2E7}" destId="{06EE660F-0707-4CB2-A63B-EC714F7676BE}" srcOrd="0" destOrd="0" parTransId="{114E002B-F8A4-4DA1-8494-140DC51E0D9B}" sibTransId="{9E277009-E88C-4C56-B78E-28B52A098119}"/>
    <dgm:cxn modelId="{61BF98B2-0BAB-436B-99C0-8ED81E2C751B}" type="presOf" srcId="{06EE660F-0707-4CB2-A63B-EC714F7676BE}" destId="{90F1ECAA-DB43-4D49-8B7B-18E18DE6A49D}" srcOrd="0" destOrd="0" presId="urn:microsoft.com/office/officeart/2005/8/layout/chevron2"/>
    <dgm:cxn modelId="{F6E3BCC1-037F-4D62-93DC-6C2B2AC5D94F}" type="presOf" srcId="{4AD3A65A-FCE2-4F63-A13F-AB22471D80EF}" destId="{AC2EAE2C-EDCE-4146-A6BF-7323C6127E70}" srcOrd="0" destOrd="0" presId="urn:microsoft.com/office/officeart/2005/8/layout/chevron2"/>
    <dgm:cxn modelId="{0A71C9C1-67C0-489C-8432-B713D982F475}" srcId="{340D1ECC-9A53-40A1-81DD-DC222E92D9FB}" destId="{3A90E186-06F9-4782-BD9A-6B5BE576F34D}" srcOrd="1" destOrd="0" parTransId="{EB0A37A3-3CEC-4A7F-ACA2-700208D1978B}" sibTransId="{2FE7D8DE-4E43-43BB-850A-31408D440636}"/>
    <dgm:cxn modelId="{FB4887C3-412C-41F5-95B2-00E8882D81FF}" srcId="{193C5E96-C4FA-47C1-857C-7871BDE6AF7E}" destId="{5DBA92A8-6474-4726-A7A8-5E99711656B1}" srcOrd="2" destOrd="0" parTransId="{6DC758AE-31F5-4A84-92D0-6F83C2A9E58B}" sibTransId="{009DD365-BABA-4A03-889B-288EA503D091}"/>
    <dgm:cxn modelId="{D4CEFAC5-01F4-4C1B-99DB-A5C86C9C46F8}" type="presOf" srcId="{1E570A4B-CD74-4A46-A6D7-D37864D06C5F}" destId="{5D6FABE8-FCD2-4F38-8A79-F2E2FB299753}" srcOrd="0" destOrd="0" presId="urn:microsoft.com/office/officeart/2005/8/layout/chevron2"/>
    <dgm:cxn modelId="{86B1B3DA-95AC-4260-B3A4-C61B0E6AD200}" srcId="{60400C2B-757E-438D-9918-ECDD8C8BCE97}" destId="{1E570A4B-CD74-4A46-A6D7-D37864D06C5F}" srcOrd="0" destOrd="0" parTransId="{2223FBF8-0C18-4255-8EF3-BFD864EF375B}" sibTransId="{47F2E63F-AB59-4098-B0EC-43AAE65139F1}"/>
    <dgm:cxn modelId="{FD7F14E7-E967-4793-BDA4-71FCB1B8343D}" srcId="{340D1ECC-9A53-40A1-81DD-DC222E92D9FB}" destId="{4AD3A65A-FCE2-4F63-A13F-AB22471D80EF}" srcOrd="0" destOrd="0" parTransId="{E5B3F620-001B-481A-ADA0-2EED51B7B701}" sibTransId="{9E7BBA05-DB5E-4868-9F8F-2D2B09AB50A7}"/>
    <dgm:cxn modelId="{84B481F1-D11F-4021-A5CC-452DF4094DFE}" srcId="{5DBA92A8-6474-4726-A7A8-5E99711656B1}" destId="{21CDAAB7-8959-44E7-85D9-692F6D2261F9}" srcOrd="0" destOrd="0" parTransId="{3871551F-AFDE-4AEB-A23A-094633ED309B}" sibTransId="{DB6525E7-9CB4-4A8B-868E-2AD52ACFC0F6}"/>
    <dgm:cxn modelId="{DD0056F3-C93D-4D7B-BB40-B9BA6A52783F}" type="presOf" srcId="{60400C2B-757E-438D-9918-ECDD8C8BCE97}" destId="{E273CC43-C0E8-4DE0-B3E9-1ABA72B512C3}" srcOrd="0" destOrd="0" presId="urn:microsoft.com/office/officeart/2005/8/layout/chevron2"/>
    <dgm:cxn modelId="{44E315FB-BF1F-4207-90D9-ABDC4FD50BBC}" srcId="{5DBA92A8-6474-4726-A7A8-5E99711656B1}" destId="{2E2CDA08-B219-427C-99BC-1B797513C380}" srcOrd="1" destOrd="0" parTransId="{2482FFF8-E188-425E-86AE-8299FD23687A}" sibTransId="{02635270-7834-4D16-B036-9DF26C45D786}"/>
    <dgm:cxn modelId="{36EF3ADD-F233-48E2-98FC-D4A77F40C603}" type="presParOf" srcId="{6EBD3102-5E86-4852-B9E9-E2101A5042D5}" destId="{5F3A4DA0-AB95-44F4-9D6C-7548A165469F}" srcOrd="0" destOrd="0" presId="urn:microsoft.com/office/officeart/2005/8/layout/chevron2"/>
    <dgm:cxn modelId="{7C85567F-B952-46C7-B5CF-7FB0611C6585}" type="presParOf" srcId="{5F3A4DA0-AB95-44F4-9D6C-7548A165469F}" destId="{E273CC43-C0E8-4DE0-B3E9-1ABA72B512C3}" srcOrd="0" destOrd="0" presId="urn:microsoft.com/office/officeart/2005/8/layout/chevron2"/>
    <dgm:cxn modelId="{9F40630F-33AB-4E6D-9E38-71B0BAEF2E4B}" type="presParOf" srcId="{5F3A4DA0-AB95-44F4-9D6C-7548A165469F}" destId="{5D6FABE8-FCD2-4F38-8A79-F2E2FB299753}" srcOrd="1" destOrd="0" presId="urn:microsoft.com/office/officeart/2005/8/layout/chevron2"/>
    <dgm:cxn modelId="{173DD0C0-2B14-42B3-B64A-742D4EDD89E9}" type="presParOf" srcId="{6EBD3102-5E86-4852-B9E9-E2101A5042D5}" destId="{C303A5B0-00B6-47CE-95B6-9E7D92FCB99D}" srcOrd="1" destOrd="0" presId="urn:microsoft.com/office/officeart/2005/8/layout/chevron2"/>
    <dgm:cxn modelId="{731E14C0-2E4D-4747-AA30-B5EC6E0B469B}" type="presParOf" srcId="{6EBD3102-5E86-4852-B9E9-E2101A5042D5}" destId="{C249ADDF-01E5-4365-9CBB-DF8F4930935D}" srcOrd="2" destOrd="0" presId="urn:microsoft.com/office/officeart/2005/8/layout/chevron2"/>
    <dgm:cxn modelId="{4F00ED5E-1E25-43DC-BFD3-7FA59D885849}" type="presParOf" srcId="{C249ADDF-01E5-4365-9CBB-DF8F4930935D}" destId="{9CB958BA-A730-4BC0-BE16-FA7194FAB473}" srcOrd="0" destOrd="0" presId="urn:microsoft.com/office/officeart/2005/8/layout/chevron2"/>
    <dgm:cxn modelId="{AC39DA89-80BC-4A0B-B2AA-869BB34FD776}" type="presParOf" srcId="{C249ADDF-01E5-4365-9CBB-DF8F4930935D}" destId="{AC2EAE2C-EDCE-4146-A6BF-7323C6127E70}" srcOrd="1" destOrd="0" presId="urn:microsoft.com/office/officeart/2005/8/layout/chevron2"/>
    <dgm:cxn modelId="{64D23C28-005D-436F-83D2-506E5CA58218}" type="presParOf" srcId="{6EBD3102-5E86-4852-B9E9-E2101A5042D5}" destId="{D4F29569-EB35-4D6D-807E-E2875090B1FD}" srcOrd="3" destOrd="0" presId="urn:microsoft.com/office/officeart/2005/8/layout/chevron2"/>
    <dgm:cxn modelId="{F3A64133-0F24-4F0C-95AB-9E77608E3A37}" type="presParOf" srcId="{6EBD3102-5E86-4852-B9E9-E2101A5042D5}" destId="{00E3063C-EAEC-4080-BEC2-F794E5C8544F}" srcOrd="4" destOrd="0" presId="urn:microsoft.com/office/officeart/2005/8/layout/chevron2"/>
    <dgm:cxn modelId="{CE65EAD6-16C8-4628-9762-AD95E08FB353}" type="presParOf" srcId="{00E3063C-EAEC-4080-BEC2-F794E5C8544F}" destId="{970464AB-2C6A-4291-825A-40A8F8B608CE}" srcOrd="0" destOrd="0" presId="urn:microsoft.com/office/officeart/2005/8/layout/chevron2"/>
    <dgm:cxn modelId="{A37EC4F2-5006-4236-A88F-724DC02D93B2}" type="presParOf" srcId="{00E3063C-EAEC-4080-BEC2-F794E5C8544F}" destId="{2FC9C078-8329-44ED-95C0-E0BB0A3532B2}" srcOrd="1" destOrd="0" presId="urn:microsoft.com/office/officeart/2005/8/layout/chevron2"/>
    <dgm:cxn modelId="{5F84AC35-3A7D-4490-AAA6-385902C07744}" type="presParOf" srcId="{6EBD3102-5E86-4852-B9E9-E2101A5042D5}" destId="{2562F960-17E5-43F8-BCB8-CACFF8258ACB}" srcOrd="5" destOrd="0" presId="urn:microsoft.com/office/officeart/2005/8/layout/chevron2"/>
    <dgm:cxn modelId="{4238F7C3-6719-497D-9171-FAD009A486AE}" type="presParOf" srcId="{6EBD3102-5E86-4852-B9E9-E2101A5042D5}" destId="{728DA1BA-0719-4AD3-AEE4-5D6509B63479}" srcOrd="6" destOrd="0" presId="urn:microsoft.com/office/officeart/2005/8/layout/chevron2"/>
    <dgm:cxn modelId="{8F6F6519-A617-4513-A67C-694BBEA6E36B}" type="presParOf" srcId="{728DA1BA-0719-4AD3-AEE4-5D6509B63479}" destId="{0157CBBF-5039-4AF1-9F4C-D1AA9A91DA54}" srcOrd="0" destOrd="0" presId="urn:microsoft.com/office/officeart/2005/8/layout/chevron2"/>
    <dgm:cxn modelId="{668E51BD-1C90-4DE0-B22D-2DD31E7343D0}" type="presParOf" srcId="{728DA1BA-0719-4AD3-AEE4-5D6509B63479}" destId="{90F1ECAA-DB43-4D49-8B7B-18E18DE6A49D}" srcOrd="1" destOrd="0" presId="urn:microsoft.com/office/officeart/2005/8/layout/chevron2"/>
  </dgm:cxnLst>
  <dgm:bg/>
  <dgm:whole>
    <a:ln>
      <a:solidFill>
        <a:srgbClr val="7030A0"/>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82DE6C3-1F38-4C29-B507-9E1E5D26F11D}" type="doc">
      <dgm:prSet loTypeId="urn:microsoft.com/office/officeart/2005/8/layout/vList3" loCatId="list" qsTypeId="urn:microsoft.com/office/officeart/2005/8/quickstyle/simple3" qsCatId="simple" csTypeId="urn:microsoft.com/office/officeart/2005/8/colors/accent0_2" csCatId="mainScheme" phldr="1"/>
      <dgm:spPr/>
    </dgm:pt>
    <dgm:pt modelId="{E56E2017-6435-4CA9-89C8-EBD421C368F2}">
      <dgm:prSet phldrT="[Text]"/>
      <dgm:spPr>
        <a:solidFill>
          <a:srgbClr val="7030A0">
            <a:alpha val="20000"/>
          </a:srgbClr>
        </a:solidFill>
      </dgm:spPr>
      <dgm:t>
        <a:bodyPr/>
        <a:lstStyle/>
        <a:p>
          <a:r>
            <a:rPr lang="en-US" dirty="0"/>
            <a:t>Consistency between Digital Collections and Manuscripts</a:t>
          </a:r>
        </a:p>
      </dgm:t>
    </dgm:pt>
    <dgm:pt modelId="{2120AF43-43EF-44B9-B725-E6C881105C04}" type="parTrans" cxnId="{3B8554DE-A7A2-4CF5-896E-E005F826CA2C}">
      <dgm:prSet/>
      <dgm:spPr/>
      <dgm:t>
        <a:bodyPr/>
        <a:lstStyle/>
        <a:p>
          <a:endParaRPr lang="en-US"/>
        </a:p>
      </dgm:t>
    </dgm:pt>
    <dgm:pt modelId="{049A9A73-7B0B-4FB6-BFA1-A830CD825381}" type="sibTrans" cxnId="{3B8554DE-A7A2-4CF5-896E-E005F826CA2C}">
      <dgm:prSet/>
      <dgm:spPr/>
      <dgm:t>
        <a:bodyPr/>
        <a:lstStyle/>
        <a:p>
          <a:endParaRPr lang="en-US"/>
        </a:p>
      </dgm:t>
    </dgm:pt>
    <dgm:pt modelId="{AF6C89ED-1248-4759-BE1E-9559DE9BA15D}">
      <dgm:prSet phldrT="[Text]"/>
      <dgm:spPr>
        <a:solidFill>
          <a:srgbClr val="7030A0">
            <a:alpha val="20000"/>
          </a:srgbClr>
        </a:solidFill>
      </dgm:spPr>
      <dgm:t>
        <a:bodyPr/>
        <a:lstStyle/>
        <a:p>
          <a:r>
            <a:rPr lang="en-US" dirty="0"/>
            <a:t>Names controlled by Cataloging</a:t>
          </a:r>
        </a:p>
      </dgm:t>
    </dgm:pt>
    <dgm:pt modelId="{62499C67-C62D-4BAA-B4F3-973FC4FF41FD}" type="parTrans" cxnId="{6FDF83F9-A0BC-479D-B98A-EC48A4734A31}">
      <dgm:prSet/>
      <dgm:spPr/>
      <dgm:t>
        <a:bodyPr/>
        <a:lstStyle/>
        <a:p>
          <a:endParaRPr lang="en-US"/>
        </a:p>
      </dgm:t>
    </dgm:pt>
    <dgm:pt modelId="{24C3F5DF-B5D6-4176-8683-A112072B65BB}" type="sibTrans" cxnId="{6FDF83F9-A0BC-479D-B98A-EC48A4734A31}">
      <dgm:prSet/>
      <dgm:spPr/>
      <dgm:t>
        <a:bodyPr/>
        <a:lstStyle/>
        <a:p>
          <a:endParaRPr lang="en-US"/>
        </a:p>
      </dgm:t>
    </dgm:pt>
    <dgm:pt modelId="{E8A95942-FA93-450E-83BE-42DDDEB52422}">
      <dgm:prSet phldrT="[Text]"/>
      <dgm:spPr>
        <a:solidFill>
          <a:srgbClr val="7030A0">
            <a:alpha val="20000"/>
          </a:srgbClr>
        </a:solidFill>
      </dgm:spPr>
      <dgm:t>
        <a:bodyPr/>
        <a:lstStyle/>
        <a:p>
          <a:r>
            <a:rPr lang="en-US" dirty="0"/>
            <a:t>“Automatic” authority checking</a:t>
          </a:r>
        </a:p>
      </dgm:t>
    </dgm:pt>
    <dgm:pt modelId="{F7120929-7DD2-4B32-8CBF-7CB11646FC52}" type="parTrans" cxnId="{805D8CF2-D773-46AA-B3AC-3F651637EC1A}">
      <dgm:prSet/>
      <dgm:spPr/>
      <dgm:t>
        <a:bodyPr/>
        <a:lstStyle/>
        <a:p>
          <a:endParaRPr lang="en-US"/>
        </a:p>
      </dgm:t>
    </dgm:pt>
    <dgm:pt modelId="{E92EDFF6-4626-4995-9A1C-30C3BDD6C8AF}" type="sibTrans" cxnId="{805D8CF2-D773-46AA-B3AC-3F651637EC1A}">
      <dgm:prSet/>
      <dgm:spPr/>
      <dgm:t>
        <a:bodyPr/>
        <a:lstStyle/>
        <a:p>
          <a:endParaRPr lang="en-US"/>
        </a:p>
      </dgm:t>
    </dgm:pt>
    <dgm:pt modelId="{720434CA-D565-42CD-8D7B-93BB2EDD9B03}">
      <dgm:prSet phldrT="[Text]"/>
      <dgm:spPr>
        <a:solidFill>
          <a:srgbClr val="7030A0">
            <a:alpha val="20000"/>
          </a:srgbClr>
        </a:solidFill>
      </dgm:spPr>
      <dgm:t>
        <a:bodyPr/>
        <a:lstStyle/>
        <a:p>
          <a:r>
            <a:rPr lang="en-US"/>
            <a:t>Quality control</a:t>
          </a:r>
          <a:endParaRPr lang="en-US" dirty="0"/>
        </a:p>
      </dgm:t>
    </dgm:pt>
    <dgm:pt modelId="{BF383C60-1891-4694-AA70-366E556F0943}" type="parTrans" cxnId="{EF972061-C5EF-4D37-8329-804ACF7B993D}">
      <dgm:prSet/>
      <dgm:spPr/>
      <dgm:t>
        <a:bodyPr/>
        <a:lstStyle/>
        <a:p>
          <a:endParaRPr lang="en-US"/>
        </a:p>
      </dgm:t>
    </dgm:pt>
    <dgm:pt modelId="{FC6FD025-4421-4205-ADBD-E51D7588DB1F}" type="sibTrans" cxnId="{EF972061-C5EF-4D37-8329-804ACF7B993D}">
      <dgm:prSet/>
      <dgm:spPr/>
      <dgm:t>
        <a:bodyPr/>
        <a:lstStyle/>
        <a:p>
          <a:endParaRPr lang="en-US"/>
        </a:p>
      </dgm:t>
    </dgm:pt>
    <dgm:pt modelId="{626E2C3E-740F-46A5-AF36-9DBD95B9A1D4}">
      <dgm:prSet phldrT="[Text]"/>
      <dgm:spPr>
        <a:solidFill>
          <a:srgbClr val="7030A0">
            <a:alpha val="20000"/>
          </a:srgbClr>
        </a:solidFill>
      </dgm:spPr>
      <dgm:t>
        <a:bodyPr/>
        <a:lstStyle/>
        <a:p>
          <a:r>
            <a:rPr lang="en-US"/>
            <a:t>Get candidates for NACO process</a:t>
          </a:r>
          <a:endParaRPr lang="en-US" dirty="0"/>
        </a:p>
      </dgm:t>
    </dgm:pt>
    <dgm:pt modelId="{872C4806-3D76-4667-AC28-BDC1BB1970FF}" type="parTrans" cxnId="{A0F1C393-415B-4F20-AE0D-BDD4EFD4ADC2}">
      <dgm:prSet/>
      <dgm:spPr/>
      <dgm:t>
        <a:bodyPr/>
        <a:lstStyle/>
        <a:p>
          <a:endParaRPr lang="en-US"/>
        </a:p>
      </dgm:t>
    </dgm:pt>
    <dgm:pt modelId="{AB45FA72-91C0-45F7-A9F9-E85497FBD097}" type="sibTrans" cxnId="{A0F1C393-415B-4F20-AE0D-BDD4EFD4ADC2}">
      <dgm:prSet/>
      <dgm:spPr/>
      <dgm:t>
        <a:bodyPr/>
        <a:lstStyle/>
        <a:p>
          <a:endParaRPr lang="en-US"/>
        </a:p>
      </dgm:t>
    </dgm:pt>
    <dgm:pt modelId="{CA132D73-863C-4A13-B55B-E65EC20142B9}" type="pres">
      <dgm:prSet presAssocID="{982DE6C3-1F38-4C29-B507-9E1E5D26F11D}" presName="linearFlow" presStyleCnt="0">
        <dgm:presLayoutVars>
          <dgm:dir/>
          <dgm:resizeHandles val="exact"/>
        </dgm:presLayoutVars>
      </dgm:prSet>
      <dgm:spPr/>
    </dgm:pt>
    <dgm:pt modelId="{A7BBB16D-318A-445D-8E5B-79C17CD65B26}" type="pres">
      <dgm:prSet presAssocID="{E56E2017-6435-4CA9-89C8-EBD421C368F2}" presName="composite" presStyleCnt="0"/>
      <dgm:spPr/>
    </dgm:pt>
    <dgm:pt modelId="{8E5996F5-9438-4EE2-9235-08CF02471896}" type="pres">
      <dgm:prSet presAssocID="{E56E2017-6435-4CA9-89C8-EBD421C368F2}" presName="imgShp" presStyleLbl="fgImgPlace1" presStyleIdx="0" presStyleCnt="5"/>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Smiling face with no fill"/>
        </a:ext>
      </dgm:extLst>
    </dgm:pt>
    <dgm:pt modelId="{A20FDB0B-5E91-4737-A41D-5D29AAF33D17}" type="pres">
      <dgm:prSet presAssocID="{E56E2017-6435-4CA9-89C8-EBD421C368F2}" presName="txShp" presStyleLbl="node1" presStyleIdx="0" presStyleCnt="5">
        <dgm:presLayoutVars>
          <dgm:bulletEnabled val="1"/>
        </dgm:presLayoutVars>
      </dgm:prSet>
      <dgm:spPr/>
    </dgm:pt>
    <dgm:pt modelId="{D161CF38-B926-4516-9847-CA7042D0CD58}" type="pres">
      <dgm:prSet presAssocID="{049A9A73-7B0B-4FB6-BFA1-A830CD825381}" presName="spacing" presStyleCnt="0"/>
      <dgm:spPr/>
    </dgm:pt>
    <dgm:pt modelId="{21691394-A6F9-43EA-8FF3-FBD9FB191F98}" type="pres">
      <dgm:prSet presAssocID="{AF6C89ED-1248-4759-BE1E-9559DE9BA15D}" presName="composite" presStyleCnt="0"/>
      <dgm:spPr/>
    </dgm:pt>
    <dgm:pt modelId="{DAFD5B22-D3D3-424F-BA66-587D624C694D}" type="pres">
      <dgm:prSet presAssocID="{AF6C89ED-1248-4759-BE1E-9559DE9BA15D}" presName="imgShp" presStyleLbl="fgImgPlace1" presStyleIdx="1" presStyleCnt="5"/>
      <dgm:spPr>
        <a:blipFill rotWithShape="1">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pt>
    <dgm:pt modelId="{11893C92-7FFA-459C-BCEB-6B5945680083}" type="pres">
      <dgm:prSet presAssocID="{AF6C89ED-1248-4759-BE1E-9559DE9BA15D}" presName="txShp" presStyleLbl="node1" presStyleIdx="1" presStyleCnt="5">
        <dgm:presLayoutVars>
          <dgm:bulletEnabled val="1"/>
        </dgm:presLayoutVars>
      </dgm:prSet>
      <dgm:spPr/>
    </dgm:pt>
    <dgm:pt modelId="{57B5403D-EE1E-4AFC-8918-F92B739ED806}" type="pres">
      <dgm:prSet presAssocID="{24C3F5DF-B5D6-4176-8683-A112072B65BB}" presName="spacing" presStyleCnt="0"/>
      <dgm:spPr/>
    </dgm:pt>
    <dgm:pt modelId="{241B3B43-6094-43BB-8E04-656CD5CE78A2}" type="pres">
      <dgm:prSet presAssocID="{E8A95942-FA93-450E-83BE-42DDDEB52422}" presName="composite" presStyleCnt="0"/>
      <dgm:spPr/>
    </dgm:pt>
    <dgm:pt modelId="{EE153007-1C62-48AA-B4A0-8E87FD2536E7}" type="pres">
      <dgm:prSet presAssocID="{E8A95942-FA93-450E-83BE-42DDDEB52422}" presName="imgShp" presStyleLbl="fgImgPlace1" presStyleIdx="2" presStyleCnt="5"/>
      <dgm:spPr>
        <a:blipFill rotWithShape="1">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pt>
    <dgm:pt modelId="{2087A918-1555-44A0-9DAD-6ABD579B7676}" type="pres">
      <dgm:prSet presAssocID="{E8A95942-FA93-450E-83BE-42DDDEB52422}" presName="txShp" presStyleLbl="node1" presStyleIdx="2" presStyleCnt="5">
        <dgm:presLayoutVars>
          <dgm:bulletEnabled val="1"/>
        </dgm:presLayoutVars>
      </dgm:prSet>
      <dgm:spPr/>
    </dgm:pt>
    <dgm:pt modelId="{848F4C6B-FE52-4CFA-B2C4-87DD46AEF987}" type="pres">
      <dgm:prSet presAssocID="{E92EDFF6-4626-4995-9A1C-30C3BDD6C8AF}" presName="spacing" presStyleCnt="0"/>
      <dgm:spPr/>
    </dgm:pt>
    <dgm:pt modelId="{62BBB7FB-349D-4629-9C5B-C441270F1878}" type="pres">
      <dgm:prSet presAssocID="{720434CA-D565-42CD-8D7B-93BB2EDD9B03}" presName="composite" presStyleCnt="0"/>
      <dgm:spPr/>
    </dgm:pt>
    <dgm:pt modelId="{398B0E51-590E-4605-AC48-125C24CF5276}" type="pres">
      <dgm:prSet presAssocID="{720434CA-D565-42CD-8D7B-93BB2EDD9B03}" presName="imgShp" presStyleLbl="fgImgPlace1" presStyleIdx="3" presStyleCnt="5"/>
      <dgm:spPr>
        <a:blipFill rotWithShape="1">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pt>
    <dgm:pt modelId="{B620932A-757D-4DD3-AD70-268DE40E0314}" type="pres">
      <dgm:prSet presAssocID="{720434CA-D565-42CD-8D7B-93BB2EDD9B03}" presName="txShp" presStyleLbl="node1" presStyleIdx="3" presStyleCnt="5">
        <dgm:presLayoutVars>
          <dgm:bulletEnabled val="1"/>
        </dgm:presLayoutVars>
      </dgm:prSet>
      <dgm:spPr/>
    </dgm:pt>
    <dgm:pt modelId="{1C264E57-8248-4C65-862B-E82CBF1D53AD}" type="pres">
      <dgm:prSet presAssocID="{FC6FD025-4421-4205-ADBD-E51D7588DB1F}" presName="spacing" presStyleCnt="0"/>
      <dgm:spPr/>
    </dgm:pt>
    <dgm:pt modelId="{AB96B336-EB40-46E0-945E-4DF76463D475}" type="pres">
      <dgm:prSet presAssocID="{626E2C3E-740F-46A5-AF36-9DBD95B9A1D4}" presName="composite" presStyleCnt="0"/>
      <dgm:spPr/>
    </dgm:pt>
    <dgm:pt modelId="{7B8F6CDB-C307-4904-81F7-90EB249FF6AB}" type="pres">
      <dgm:prSet presAssocID="{626E2C3E-740F-46A5-AF36-9DBD95B9A1D4}" presName="imgShp" presStyleLbl="fgImgPlace1" presStyleIdx="4" presStyleCnt="5"/>
      <dgm:spPr>
        <a:blipFill rotWithShape="1">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pt>
    <dgm:pt modelId="{3E1D45AE-DA25-4AF3-A2AD-E12989022434}" type="pres">
      <dgm:prSet presAssocID="{626E2C3E-740F-46A5-AF36-9DBD95B9A1D4}" presName="txShp" presStyleLbl="node1" presStyleIdx="4" presStyleCnt="5">
        <dgm:presLayoutVars>
          <dgm:bulletEnabled val="1"/>
        </dgm:presLayoutVars>
      </dgm:prSet>
      <dgm:spPr/>
    </dgm:pt>
  </dgm:ptLst>
  <dgm:cxnLst>
    <dgm:cxn modelId="{EF972061-C5EF-4D37-8329-804ACF7B993D}" srcId="{982DE6C3-1F38-4C29-B507-9E1E5D26F11D}" destId="{720434CA-D565-42CD-8D7B-93BB2EDD9B03}" srcOrd="3" destOrd="0" parTransId="{BF383C60-1891-4694-AA70-366E556F0943}" sibTransId="{FC6FD025-4421-4205-ADBD-E51D7588DB1F}"/>
    <dgm:cxn modelId="{67CA434B-A51E-4480-AE86-8183A2836289}" type="presOf" srcId="{E56E2017-6435-4CA9-89C8-EBD421C368F2}" destId="{A20FDB0B-5E91-4737-A41D-5D29AAF33D17}" srcOrd="0" destOrd="0" presId="urn:microsoft.com/office/officeart/2005/8/layout/vList3"/>
    <dgm:cxn modelId="{7A852F83-4CDD-4877-8084-F9E620184D70}" type="presOf" srcId="{E8A95942-FA93-450E-83BE-42DDDEB52422}" destId="{2087A918-1555-44A0-9DAD-6ABD579B7676}" srcOrd="0" destOrd="0" presId="urn:microsoft.com/office/officeart/2005/8/layout/vList3"/>
    <dgm:cxn modelId="{A0F1C393-415B-4F20-AE0D-BDD4EFD4ADC2}" srcId="{982DE6C3-1F38-4C29-B507-9E1E5D26F11D}" destId="{626E2C3E-740F-46A5-AF36-9DBD95B9A1D4}" srcOrd="4" destOrd="0" parTransId="{872C4806-3D76-4667-AC28-BDC1BB1970FF}" sibTransId="{AB45FA72-91C0-45F7-A9F9-E85497FBD097}"/>
    <dgm:cxn modelId="{AB91A4A6-44E6-464D-8AAF-61F5503676F5}" type="presOf" srcId="{720434CA-D565-42CD-8D7B-93BB2EDD9B03}" destId="{B620932A-757D-4DD3-AD70-268DE40E0314}" srcOrd="0" destOrd="0" presId="urn:microsoft.com/office/officeart/2005/8/layout/vList3"/>
    <dgm:cxn modelId="{FCBC65B9-2135-4C53-9C8A-BF2BA5FB1051}" type="presOf" srcId="{982DE6C3-1F38-4C29-B507-9E1E5D26F11D}" destId="{CA132D73-863C-4A13-B55B-E65EC20142B9}" srcOrd="0" destOrd="0" presId="urn:microsoft.com/office/officeart/2005/8/layout/vList3"/>
    <dgm:cxn modelId="{1EA87DD1-21D2-41CA-A32D-45519B4E18F7}" type="presOf" srcId="{626E2C3E-740F-46A5-AF36-9DBD95B9A1D4}" destId="{3E1D45AE-DA25-4AF3-A2AD-E12989022434}" srcOrd="0" destOrd="0" presId="urn:microsoft.com/office/officeart/2005/8/layout/vList3"/>
    <dgm:cxn modelId="{3B8554DE-A7A2-4CF5-896E-E005F826CA2C}" srcId="{982DE6C3-1F38-4C29-B507-9E1E5D26F11D}" destId="{E56E2017-6435-4CA9-89C8-EBD421C368F2}" srcOrd="0" destOrd="0" parTransId="{2120AF43-43EF-44B9-B725-E6C881105C04}" sibTransId="{049A9A73-7B0B-4FB6-BFA1-A830CD825381}"/>
    <dgm:cxn modelId="{EAC3E3EE-CBA8-4959-8770-B5E2E3CA8E9D}" type="presOf" srcId="{AF6C89ED-1248-4759-BE1E-9559DE9BA15D}" destId="{11893C92-7FFA-459C-BCEB-6B5945680083}" srcOrd="0" destOrd="0" presId="urn:microsoft.com/office/officeart/2005/8/layout/vList3"/>
    <dgm:cxn modelId="{805D8CF2-D773-46AA-B3AC-3F651637EC1A}" srcId="{982DE6C3-1F38-4C29-B507-9E1E5D26F11D}" destId="{E8A95942-FA93-450E-83BE-42DDDEB52422}" srcOrd="2" destOrd="0" parTransId="{F7120929-7DD2-4B32-8CBF-7CB11646FC52}" sibTransId="{E92EDFF6-4626-4995-9A1C-30C3BDD6C8AF}"/>
    <dgm:cxn modelId="{6FDF83F9-A0BC-479D-B98A-EC48A4734A31}" srcId="{982DE6C3-1F38-4C29-B507-9E1E5D26F11D}" destId="{AF6C89ED-1248-4759-BE1E-9559DE9BA15D}" srcOrd="1" destOrd="0" parTransId="{62499C67-C62D-4BAA-B4F3-973FC4FF41FD}" sibTransId="{24C3F5DF-B5D6-4176-8683-A112072B65BB}"/>
    <dgm:cxn modelId="{AC5956ED-F77C-4E48-873A-33D58456F2AD}" type="presParOf" srcId="{CA132D73-863C-4A13-B55B-E65EC20142B9}" destId="{A7BBB16D-318A-445D-8E5B-79C17CD65B26}" srcOrd="0" destOrd="0" presId="urn:microsoft.com/office/officeart/2005/8/layout/vList3"/>
    <dgm:cxn modelId="{ED7B468E-ECF7-404E-ABE4-58A79FE64AD9}" type="presParOf" srcId="{A7BBB16D-318A-445D-8E5B-79C17CD65B26}" destId="{8E5996F5-9438-4EE2-9235-08CF02471896}" srcOrd="0" destOrd="0" presId="urn:microsoft.com/office/officeart/2005/8/layout/vList3"/>
    <dgm:cxn modelId="{F22C784C-9CA8-4CC9-9137-2FBA55D0DC77}" type="presParOf" srcId="{A7BBB16D-318A-445D-8E5B-79C17CD65B26}" destId="{A20FDB0B-5E91-4737-A41D-5D29AAF33D17}" srcOrd="1" destOrd="0" presId="urn:microsoft.com/office/officeart/2005/8/layout/vList3"/>
    <dgm:cxn modelId="{28321C5D-24F0-436E-BFFC-593E89176323}" type="presParOf" srcId="{CA132D73-863C-4A13-B55B-E65EC20142B9}" destId="{D161CF38-B926-4516-9847-CA7042D0CD58}" srcOrd="1" destOrd="0" presId="urn:microsoft.com/office/officeart/2005/8/layout/vList3"/>
    <dgm:cxn modelId="{E48F59DC-E9D5-492F-81C3-D12F602944CC}" type="presParOf" srcId="{CA132D73-863C-4A13-B55B-E65EC20142B9}" destId="{21691394-A6F9-43EA-8FF3-FBD9FB191F98}" srcOrd="2" destOrd="0" presId="urn:microsoft.com/office/officeart/2005/8/layout/vList3"/>
    <dgm:cxn modelId="{2C4FF779-FE55-4440-BB32-92D0B38F2362}" type="presParOf" srcId="{21691394-A6F9-43EA-8FF3-FBD9FB191F98}" destId="{DAFD5B22-D3D3-424F-BA66-587D624C694D}" srcOrd="0" destOrd="0" presId="urn:microsoft.com/office/officeart/2005/8/layout/vList3"/>
    <dgm:cxn modelId="{DD3D88B3-E14A-45D9-9B82-9CC10901ED3C}" type="presParOf" srcId="{21691394-A6F9-43EA-8FF3-FBD9FB191F98}" destId="{11893C92-7FFA-459C-BCEB-6B5945680083}" srcOrd="1" destOrd="0" presId="urn:microsoft.com/office/officeart/2005/8/layout/vList3"/>
    <dgm:cxn modelId="{A155D185-8A98-497A-B0FD-1AA74EC39744}" type="presParOf" srcId="{CA132D73-863C-4A13-B55B-E65EC20142B9}" destId="{57B5403D-EE1E-4AFC-8918-F92B739ED806}" srcOrd="3" destOrd="0" presId="urn:microsoft.com/office/officeart/2005/8/layout/vList3"/>
    <dgm:cxn modelId="{1C118B5D-C962-4201-AE1F-161EAF7F5BA7}" type="presParOf" srcId="{CA132D73-863C-4A13-B55B-E65EC20142B9}" destId="{241B3B43-6094-43BB-8E04-656CD5CE78A2}" srcOrd="4" destOrd="0" presId="urn:microsoft.com/office/officeart/2005/8/layout/vList3"/>
    <dgm:cxn modelId="{A156E45B-8252-4CDA-9347-E18CE1BE31AA}" type="presParOf" srcId="{241B3B43-6094-43BB-8E04-656CD5CE78A2}" destId="{EE153007-1C62-48AA-B4A0-8E87FD2536E7}" srcOrd="0" destOrd="0" presId="urn:microsoft.com/office/officeart/2005/8/layout/vList3"/>
    <dgm:cxn modelId="{1D313CD0-347E-43B0-8C98-90865B8C7597}" type="presParOf" srcId="{241B3B43-6094-43BB-8E04-656CD5CE78A2}" destId="{2087A918-1555-44A0-9DAD-6ABD579B7676}" srcOrd="1" destOrd="0" presId="urn:microsoft.com/office/officeart/2005/8/layout/vList3"/>
    <dgm:cxn modelId="{0BA56358-9C1E-4148-8829-F39A24D9DA7A}" type="presParOf" srcId="{CA132D73-863C-4A13-B55B-E65EC20142B9}" destId="{848F4C6B-FE52-4CFA-B2C4-87DD46AEF987}" srcOrd="5" destOrd="0" presId="urn:microsoft.com/office/officeart/2005/8/layout/vList3"/>
    <dgm:cxn modelId="{24461F5C-02FF-4DB3-A755-79B08ACAEA99}" type="presParOf" srcId="{CA132D73-863C-4A13-B55B-E65EC20142B9}" destId="{62BBB7FB-349D-4629-9C5B-C441270F1878}" srcOrd="6" destOrd="0" presId="urn:microsoft.com/office/officeart/2005/8/layout/vList3"/>
    <dgm:cxn modelId="{591E32F8-47D3-48BD-85B5-779C6286A8C7}" type="presParOf" srcId="{62BBB7FB-349D-4629-9C5B-C441270F1878}" destId="{398B0E51-590E-4605-AC48-125C24CF5276}" srcOrd="0" destOrd="0" presId="urn:microsoft.com/office/officeart/2005/8/layout/vList3"/>
    <dgm:cxn modelId="{EC526DD4-3A28-4C2D-A13A-9BA00935D4CF}" type="presParOf" srcId="{62BBB7FB-349D-4629-9C5B-C441270F1878}" destId="{B620932A-757D-4DD3-AD70-268DE40E0314}" srcOrd="1" destOrd="0" presId="urn:microsoft.com/office/officeart/2005/8/layout/vList3"/>
    <dgm:cxn modelId="{655C4510-769A-4CD2-AF7E-B14139D86451}" type="presParOf" srcId="{CA132D73-863C-4A13-B55B-E65EC20142B9}" destId="{1C264E57-8248-4C65-862B-E82CBF1D53AD}" srcOrd="7" destOrd="0" presId="urn:microsoft.com/office/officeart/2005/8/layout/vList3"/>
    <dgm:cxn modelId="{0B9EE8DB-E5DD-4C8E-BCEF-6BA0AAD0FFC3}" type="presParOf" srcId="{CA132D73-863C-4A13-B55B-E65EC20142B9}" destId="{AB96B336-EB40-46E0-945E-4DF76463D475}" srcOrd="8" destOrd="0" presId="urn:microsoft.com/office/officeart/2005/8/layout/vList3"/>
    <dgm:cxn modelId="{DC32C211-1167-4638-910A-2886B0D94AF6}" type="presParOf" srcId="{AB96B336-EB40-46E0-945E-4DF76463D475}" destId="{7B8F6CDB-C307-4904-81F7-90EB249FF6AB}" srcOrd="0" destOrd="0" presId="urn:microsoft.com/office/officeart/2005/8/layout/vList3"/>
    <dgm:cxn modelId="{6869B276-2FE9-41DA-B34A-FEC7F1063A5F}" type="presParOf" srcId="{AB96B336-EB40-46E0-945E-4DF76463D475}" destId="{3E1D45AE-DA25-4AF3-A2AD-E12989022434}"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82DE6C3-1F38-4C29-B507-9E1E5D26F11D}" type="doc">
      <dgm:prSet loTypeId="urn:microsoft.com/office/officeart/2005/8/layout/vList3" loCatId="list" qsTypeId="urn:microsoft.com/office/officeart/2005/8/quickstyle/simple3" qsCatId="simple" csTypeId="urn:microsoft.com/office/officeart/2005/8/colors/accent0_2" csCatId="mainScheme" phldr="1"/>
      <dgm:spPr/>
    </dgm:pt>
    <dgm:pt modelId="{E56E2017-6435-4CA9-89C8-EBD421C368F2}">
      <dgm:prSet phldrT="[Text]"/>
      <dgm:spPr>
        <a:solidFill>
          <a:srgbClr val="7030A0">
            <a:alpha val="20000"/>
          </a:srgbClr>
        </a:solidFill>
      </dgm:spPr>
      <dgm:t>
        <a:bodyPr/>
        <a:lstStyle/>
        <a:p>
          <a:r>
            <a:rPr lang="en-US" dirty="0"/>
            <a:t>Time saver?</a:t>
          </a:r>
        </a:p>
      </dgm:t>
    </dgm:pt>
    <dgm:pt modelId="{2120AF43-43EF-44B9-B725-E6C881105C04}" type="parTrans" cxnId="{3B8554DE-A7A2-4CF5-896E-E005F826CA2C}">
      <dgm:prSet/>
      <dgm:spPr/>
      <dgm:t>
        <a:bodyPr/>
        <a:lstStyle/>
        <a:p>
          <a:endParaRPr lang="en-US"/>
        </a:p>
      </dgm:t>
    </dgm:pt>
    <dgm:pt modelId="{049A9A73-7B0B-4FB6-BFA1-A830CD825381}" type="sibTrans" cxnId="{3B8554DE-A7A2-4CF5-896E-E005F826CA2C}">
      <dgm:prSet/>
      <dgm:spPr/>
      <dgm:t>
        <a:bodyPr/>
        <a:lstStyle/>
        <a:p>
          <a:endParaRPr lang="en-US"/>
        </a:p>
      </dgm:t>
    </dgm:pt>
    <dgm:pt modelId="{AF6C89ED-1248-4759-BE1E-9559DE9BA15D}">
      <dgm:prSet phldrT="[Text]"/>
      <dgm:spPr>
        <a:solidFill>
          <a:srgbClr val="7030A0">
            <a:alpha val="20000"/>
          </a:srgbClr>
        </a:solidFill>
      </dgm:spPr>
      <dgm:t>
        <a:bodyPr/>
        <a:lstStyle/>
        <a:p>
          <a:r>
            <a:rPr lang="en-US" dirty="0"/>
            <a:t>Ongoing maintenance of URIs</a:t>
          </a:r>
        </a:p>
      </dgm:t>
    </dgm:pt>
    <dgm:pt modelId="{62499C67-C62D-4BAA-B4F3-973FC4FF41FD}" type="parTrans" cxnId="{6FDF83F9-A0BC-479D-B98A-EC48A4734A31}">
      <dgm:prSet/>
      <dgm:spPr/>
      <dgm:t>
        <a:bodyPr/>
        <a:lstStyle/>
        <a:p>
          <a:endParaRPr lang="en-US"/>
        </a:p>
      </dgm:t>
    </dgm:pt>
    <dgm:pt modelId="{24C3F5DF-B5D6-4176-8683-A112072B65BB}" type="sibTrans" cxnId="{6FDF83F9-A0BC-479D-B98A-EC48A4734A31}">
      <dgm:prSet/>
      <dgm:spPr/>
      <dgm:t>
        <a:bodyPr/>
        <a:lstStyle/>
        <a:p>
          <a:endParaRPr lang="en-US"/>
        </a:p>
      </dgm:t>
    </dgm:pt>
    <dgm:pt modelId="{E8A95942-FA93-450E-83BE-42DDDEB52422}">
      <dgm:prSet phldrT="[Text]"/>
      <dgm:spPr>
        <a:solidFill>
          <a:srgbClr val="7030A0">
            <a:alpha val="20000"/>
          </a:srgbClr>
        </a:solidFill>
      </dgm:spPr>
      <dgm:t>
        <a:bodyPr/>
        <a:lstStyle/>
        <a:p>
          <a:r>
            <a:rPr lang="en-US" dirty="0"/>
            <a:t>Communication challenges</a:t>
          </a:r>
        </a:p>
      </dgm:t>
    </dgm:pt>
    <dgm:pt modelId="{F7120929-7DD2-4B32-8CBF-7CB11646FC52}" type="parTrans" cxnId="{805D8CF2-D773-46AA-B3AC-3F651637EC1A}">
      <dgm:prSet/>
      <dgm:spPr/>
      <dgm:t>
        <a:bodyPr/>
        <a:lstStyle/>
        <a:p>
          <a:endParaRPr lang="en-US"/>
        </a:p>
      </dgm:t>
    </dgm:pt>
    <dgm:pt modelId="{E92EDFF6-4626-4995-9A1C-30C3BDD6C8AF}" type="sibTrans" cxnId="{805D8CF2-D773-46AA-B3AC-3F651637EC1A}">
      <dgm:prSet/>
      <dgm:spPr/>
      <dgm:t>
        <a:bodyPr/>
        <a:lstStyle/>
        <a:p>
          <a:endParaRPr lang="en-US"/>
        </a:p>
      </dgm:t>
    </dgm:pt>
    <dgm:pt modelId="{CA132D73-863C-4A13-B55B-E65EC20142B9}" type="pres">
      <dgm:prSet presAssocID="{982DE6C3-1F38-4C29-B507-9E1E5D26F11D}" presName="linearFlow" presStyleCnt="0">
        <dgm:presLayoutVars>
          <dgm:dir/>
          <dgm:resizeHandles val="exact"/>
        </dgm:presLayoutVars>
      </dgm:prSet>
      <dgm:spPr/>
    </dgm:pt>
    <dgm:pt modelId="{A7BBB16D-318A-445D-8E5B-79C17CD65B26}" type="pres">
      <dgm:prSet presAssocID="{E56E2017-6435-4CA9-89C8-EBD421C368F2}" presName="composite" presStyleCnt="0"/>
      <dgm:spPr/>
    </dgm:pt>
    <dgm:pt modelId="{8E5996F5-9438-4EE2-9235-08CF02471896}" type="pres">
      <dgm:prSet presAssocID="{E56E2017-6435-4CA9-89C8-EBD421C368F2}"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Confused face with no fill"/>
        </a:ext>
      </dgm:extLst>
    </dgm:pt>
    <dgm:pt modelId="{A20FDB0B-5E91-4737-A41D-5D29AAF33D17}" type="pres">
      <dgm:prSet presAssocID="{E56E2017-6435-4CA9-89C8-EBD421C368F2}" presName="txShp" presStyleLbl="node1" presStyleIdx="0" presStyleCnt="3">
        <dgm:presLayoutVars>
          <dgm:bulletEnabled val="1"/>
        </dgm:presLayoutVars>
      </dgm:prSet>
      <dgm:spPr/>
    </dgm:pt>
    <dgm:pt modelId="{D161CF38-B926-4516-9847-CA7042D0CD58}" type="pres">
      <dgm:prSet presAssocID="{049A9A73-7B0B-4FB6-BFA1-A830CD825381}" presName="spacing" presStyleCnt="0"/>
      <dgm:spPr/>
    </dgm:pt>
    <dgm:pt modelId="{21691394-A6F9-43EA-8FF3-FBD9FB191F98}" type="pres">
      <dgm:prSet presAssocID="{AF6C89ED-1248-4759-BE1E-9559DE9BA15D}" presName="composite" presStyleCnt="0"/>
      <dgm:spPr/>
    </dgm:pt>
    <dgm:pt modelId="{DAFD5B22-D3D3-424F-BA66-587D624C694D}" type="pres">
      <dgm:prSet presAssocID="{AF6C89ED-1248-4759-BE1E-9559DE9BA15D}" presName="imgShp" presStyleLbl="fgImgPlace1" presStyleIdx="1" presStyleCnt="3"/>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pt>
    <dgm:pt modelId="{11893C92-7FFA-459C-BCEB-6B5945680083}" type="pres">
      <dgm:prSet presAssocID="{AF6C89ED-1248-4759-BE1E-9559DE9BA15D}" presName="txShp" presStyleLbl="node1" presStyleIdx="1" presStyleCnt="3">
        <dgm:presLayoutVars>
          <dgm:bulletEnabled val="1"/>
        </dgm:presLayoutVars>
      </dgm:prSet>
      <dgm:spPr/>
    </dgm:pt>
    <dgm:pt modelId="{57B5403D-EE1E-4AFC-8918-F92B739ED806}" type="pres">
      <dgm:prSet presAssocID="{24C3F5DF-B5D6-4176-8683-A112072B65BB}" presName="spacing" presStyleCnt="0"/>
      <dgm:spPr/>
    </dgm:pt>
    <dgm:pt modelId="{241B3B43-6094-43BB-8E04-656CD5CE78A2}" type="pres">
      <dgm:prSet presAssocID="{E8A95942-FA93-450E-83BE-42DDDEB52422}" presName="composite" presStyleCnt="0"/>
      <dgm:spPr/>
    </dgm:pt>
    <dgm:pt modelId="{EE153007-1C62-48AA-B4A0-8E87FD2536E7}" type="pres">
      <dgm:prSet presAssocID="{E8A95942-FA93-450E-83BE-42DDDEB52422}" presName="imgShp" presStyleLbl="fgImgPlace1" presStyleIdx="2" presStyleCnt="3"/>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pt>
    <dgm:pt modelId="{2087A918-1555-44A0-9DAD-6ABD579B7676}" type="pres">
      <dgm:prSet presAssocID="{E8A95942-FA93-450E-83BE-42DDDEB52422}" presName="txShp" presStyleLbl="node1" presStyleIdx="2" presStyleCnt="3">
        <dgm:presLayoutVars>
          <dgm:bulletEnabled val="1"/>
        </dgm:presLayoutVars>
      </dgm:prSet>
      <dgm:spPr/>
    </dgm:pt>
  </dgm:ptLst>
  <dgm:cxnLst>
    <dgm:cxn modelId="{67CA434B-A51E-4480-AE86-8183A2836289}" type="presOf" srcId="{E56E2017-6435-4CA9-89C8-EBD421C368F2}" destId="{A20FDB0B-5E91-4737-A41D-5D29AAF33D17}" srcOrd="0" destOrd="0" presId="urn:microsoft.com/office/officeart/2005/8/layout/vList3"/>
    <dgm:cxn modelId="{7A852F83-4CDD-4877-8084-F9E620184D70}" type="presOf" srcId="{E8A95942-FA93-450E-83BE-42DDDEB52422}" destId="{2087A918-1555-44A0-9DAD-6ABD579B7676}" srcOrd="0" destOrd="0" presId="urn:microsoft.com/office/officeart/2005/8/layout/vList3"/>
    <dgm:cxn modelId="{FCBC65B9-2135-4C53-9C8A-BF2BA5FB1051}" type="presOf" srcId="{982DE6C3-1F38-4C29-B507-9E1E5D26F11D}" destId="{CA132D73-863C-4A13-B55B-E65EC20142B9}" srcOrd="0" destOrd="0" presId="urn:microsoft.com/office/officeart/2005/8/layout/vList3"/>
    <dgm:cxn modelId="{3B8554DE-A7A2-4CF5-896E-E005F826CA2C}" srcId="{982DE6C3-1F38-4C29-B507-9E1E5D26F11D}" destId="{E56E2017-6435-4CA9-89C8-EBD421C368F2}" srcOrd="0" destOrd="0" parTransId="{2120AF43-43EF-44B9-B725-E6C881105C04}" sibTransId="{049A9A73-7B0B-4FB6-BFA1-A830CD825381}"/>
    <dgm:cxn modelId="{EAC3E3EE-CBA8-4959-8770-B5E2E3CA8E9D}" type="presOf" srcId="{AF6C89ED-1248-4759-BE1E-9559DE9BA15D}" destId="{11893C92-7FFA-459C-BCEB-6B5945680083}" srcOrd="0" destOrd="0" presId="urn:microsoft.com/office/officeart/2005/8/layout/vList3"/>
    <dgm:cxn modelId="{805D8CF2-D773-46AA-B3AC-3F651637EC1A}" srcId="{982DE6C3-1F38-4C29-B507-9E1E5D26F11D}" destId="{E8A95942-FA93-450E-83BE-42DDDEB52422}" srcOrd="2" destOrd="0" parTransId="{F7120929-7DD2-4B32-8CBF-7CB11646FC52}" sibTransId="{E92EDFF6-4626-4995-9A1C-30C3BDD6C8AF}"/>
    <dgm:cxn modelId="{6FDF83F9-A0BC-479D-B98A-EC48A4734A31}" srcId="{982DE6C3-1F38-4C29-B507-9E1E5D26F11D}" destId="{AF6C89ED-1248-4759-BE1E-9559DE9BA15D}" srcOrd="1" destOrd="0" parTransId="{62499C67-C62D-4BAA-B4F3-973FC4FF41FD}" sibTransId="{24C3F5DF-B5D6-4176-8683-A112072B65BB}"/>
    <dgm:cxn modelId="{AC5956ED-F77C-4E48-873A-33D58456F2AD}" type="presParOf" srcId="{CA132D73-863C-4A13-B55B-E65EC20142B9}" destId="{A7BBB16D-318A-445D-8E5B-79C17CD65B26}" srcOrd="0" destOrd="0" presId="urn:microsoft.com/office/officeart/2005/8/layout/vList3"/>
    <dgm:cxn modelId="{ED7B468E-ECF7-404E-ABE4-58A79FE64AD9}" type="presParOf" srcId="{A7BBB16D-318A-445D-8E5B-79C17CD65B26}" destId="{8E5996F5-9438-4EE2-9235-08CF02471896}" srcOrd="0" destOrd="0" presId="urn:microsoft.com/office/officeart/2005/8/layout/vList3"/>
    <dgm:cxn modelId="{F22C784C-9CA8-4CC9-9137-2FBA55D0DC77}" type="presParOf" srcId="{A7BBB16D-318A-445D-8E5B-79C17CD65B26}" destId="{A20FDB0B-5E91-4737-A41D-5D29AAF33D17}" srcOrd="1" destOrd="0" presId="urn:microsoft.com/office/officeart/2005/8/layout/vList3"/>
    <dgm:cxn modelId="{28321C5D-24F0-436E-BFFC-593E89176323}" type="presParOf" srcId="{CA132D73-863C-4A13-B55B-E65EC20142B9}" destId="{D161CF38-B926-4516-9847-CA7042D0CD58}" srcOrd="1" destOrd="0" presId="urn:microsoft.com/office/officeart/2005/8/layout/vList3"/>
    <dgm:cxn modelId="{E48F59DC-E9D5-492F-81C3-D12F602944CC}" type="presParOf" srcId="{CA132D73-863C-4A13-B55B-E65EC20142B9}" destId="{21691394-A6F9-43EA-8FF3-FBD9FB191F98}" srcOrd="2" destOrd="0" presId="urn:microsoft.com/office/officeart/2005/8/layout/vList3"/>
    <dgm:cxn modelId="{2C4FF779-FE55-4440-BB32-92D0B38F2362}" type="presParOf" srcId="{21691394-A6F9-43EA-8FF3-FBD9FB191F98}" destId="{DAFD5B22-D3D3-424F-BA66-587D624C694D}" srcOrd="0" destOrd="0" presId="urn:microsoft.com/office/officeart/2005/8/layout/vList3"/>
    <dgm:cxn modelId="{DD3D88B3-E14A-45D9-9B82-9CC10901ED3C}" type="presParOf" srcId="{21691394-A6F9-43EA-8FF3-FBD9FB191F98}" destId="{11893C92-7FFA-459C-BCEB-6B5945680083}" srcOrd="1" destOrd="0" presId="urn:microsoft.com/office/officeart/2005/8/layout/vList3"/>
    <dgm:cxn modelId="{A155D185-8A98-497A-B0FD-1AA74EC39744}" type="presParOf" srcId="{CA132D73-863C-4A13-B55B-E65EC20142B9}" destId="{57B5403D-EE1E-4AFC-8918-F92B739ED806}" srcOrd="3" destOrd="0" presId="urn:microsoft.com/office/officeart/2005/8/layout/vList3"/>
    <dgm:cxn modelId="{1C118B5D-C962-4201-AE1F-161EAF7F5BA7}" type="presParOf" srcId="{CA132D73-863C-4A13-B55B-E65EC20142B9}" destId="{241B3B43-6094-43BB-8E04-656CD5CE78A2}" srcOrd="4" destOrd="0" presId="urn:microsoft.com/office/officeart/2005/8/layout/vList3"/>
    <dgm:cxn modelId="{A156E45B-8252-4CDA-9347-E18CE1BE31AA}" type="presParOf" srcId="{241B3B43-6094-43BB-8E04-656CD5CE78A2}" destId="{EE153007-1C62-48AA-B4A0-8E87FD2536E7}" srcOrd="0" destOrd="0" presId="urn:microsoft.com/office/officeart/2005/8/layout/vList3"/>
    <dgm:cxn modelId="{1D313CD0-347E-43B0-8C98-90865B8C7597}" type="presParOf" srcId="{241B3B43-6094-43BB-8E04-656CD5CE78A2}" destId="{2087A918-1555-44A0-9DAD-6ABD579B7676}"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6F1E7F-CBBA-4581-9FB5-EC51680AFAA2}">
      <dsp:nvSpPr>
        <dsp:cNvPr id="0" name=""/>
        <dsp:cNvSpPr/>
      </dsp:nvSpPr>
      <dsp:spPr>
        <a:xfrm>
          <a:off x="2187510" y="1774964"/>
          <a:ext cx="1244465" cy="1068209"/>
        </a:xfrm>
        <a:prstGeom prst="hexagon">
          <a:avLst>
            <a:gd name="adj" fmla="val 25000"/>
            <a:gd name="vf" fmla="val 115470"/>
          </a:avLst>
        </a:prstGeom>
        <a:solidFill>
          <a:srgbClr val="7030A0"/>
        </a:solidFill>
        <a:ln w="1905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marL="0" lvl="0" indent="0" algn="ctr" defTabSz="533400">
            <a:lnSpc>
              <a:spcPct val="90000"/>
            </a:lnSpc>
            <a:spcBef>
              <a:spcPct val="0"/>
            </a:spcBef>
            <a:spcAft>
              <a:spcPct val="35000"/>
            </a:spcAft>
            <a:buNone/>
          </a:pPr>
          <a:r>
            <a:rPr lang="en-US" sz="1200" kern="1200" dirty="0"/>
            <a:t>Project managers</a:t>
          </a:r>
        </a:p>
      </dsp:txBody>
      <dsp:txXfrm>
        <a:off x="2380233" y="1940391"/>
        <a:ext cx="859019" cy="737355"/>
      </dsp:txXfrm>
    </dsp:sp>
    <dsp:sp modelId="{7E8E52AF-5247-4903-92F7-48FDABFC6712}">
      <dsp:nvSpPr>
        <dsp:cNvPr id="0" name=""/>
        <dsp:cNvSpPr/>
      </dsp:nvSpPr>
      <dsp:spPr>
        <a:xfrm>
          <a:off x="2217414" y="2252731"/>
          <a:ext cx="144919" cy="125196"/>
        </a:xfrm>
        <a:prstGeom prst="hexagon">
          <a:avLst>
            <a:gd name="adj" fmla="val 25000"/>
            <a:gd name="vf" fmla="val 115470"/>
          </a:avLst>
        </a:prstGeom>
        <a:solidFill>
          <a:schemeClr val="lt1">
            <a:hueOff val="0"/>
            <a:satOff val="0"/>
            <a:lumOff val="0"/>
            <a:alphaOff val="0"/>
          </a:schemeClr>
        </a:solidFill>
        <a:ln w="19050" cap="flat" cmpd="sng" algn="ctr">
          <a:solidFill>
            <a:srgbClr val="FFFF66"/>
          </a:solidFill>
          <a:prstDash val="solid"/>
        </a:ln>
        <a:effectLst/>
      </dsp:spPr>
      <dsp:style>
        <a:lnRef idx="2">
          <a:scrgbClr r="0" g="0" b="0"/>
        </a:lnRef>
        <a:fillRef idx="1">
          <a:scrgbClr r="0" g="0" b="0"/>
        </a:fillRef>
        <a:effectRef idx="0">
          <a:scrgbClr r="0" g="0" b="0"/>
        </a:effectRef>
        <a:fontRef idx="minor"/>
      </dsp:style>
    </dsp:sp>
    <dsp:sp modelId="{12DCD501-2E6A-44AC-9E34-5435B4159EEB}">
      <dsp:nvSpPr>
        <dsp:cNvPr id="0" name=""/>
        <dsp:cNvSpPr/>
      </dsp:nvSpPr>
      <dsp:spPr>
        <a:xfrm>
          <a:off x="1087875" y="1166249"/>
          <a:ext cx="1302917" cy="1104753"/>
        </a:xfrm>
        <a:prstGeom prst="hexagon">
          <a:avLst>
            <a:gd name="adj" fmla="val 25000"/>
            <a:gd name="vf" fmla="val 115470"/>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t="-8000" b="-8000"/>
          </a:stretch>
        </a:blipFill>
        <a:ln w="19050" cap="flat" cmpd="sng" algn="ctr">
          <a:solidFill>
            <a:srgbClr val="7030A0"/>
          </a:solidFill>
          <a:prstDash val="solid"/>
        </a:ln>
        <a:effectLst/>
      </dsp:spPr>
      <dsp:style>
        <a:lnRef idx="2">
          <a:scrgbClr r="0" g="0" b="0"/>
        </a:lnRef>
        <a:fillRef idx="1">
          <a:scrgbClr r="0" g="0" b="0"/>
        </a:fillRef>
        <a:effectRef idx="0">
          <a:scrgbClr r="0" g="0" b="0"/>
        </a:effectRef>
        <a:fontRef idx="minor"/>
      </dsp:style>
    </dsp:sp>
    <dsp:sp modelId="{1485E8BA-2019-426F-ACBF-4D62BD691877}">
      <dsp:nvSpPr>
        <dsp:cNvPr id="0" name=""/>
        <dsp:cNvSpPr/>
      </dsp:nvSpPr>
      <dsp:spPr>
        <a:xfrm>
          <a:off x="1968981" y="2110976"/>
          <a:ext cx="144919" cy="125196"/>
        </a:xfrm>
        <a:prstGeom prst="hexagon">
          <a:avLst>
            <a:gd name="adj" fmla="val 25000"/>
            <a:gd name="vf" fmla="val 115470"/>
          </a:avLst>
        </a:prstGeom>
        <a:solidFill>
          <a:schemeClr val="lt1">
            <a:hueOff val="0"/>
            <a:satOff val="0"/>
            <a:lumOff val="0"/>
            <a:alphaOff val="0"/>
          </a:schemeClr>
        </a:solidFill>
        <a:ln w="19050" cap="flat" cmpd="sng" algn="ctr">
          <a:solidFill>
            <a:srgbClr val="FFFF66"/>
          </a:solidFill>
          <a:prstDash val="solid"/>
        </a:ln>
        <a:effectLst/>
      </dsp:spPr>
      <dsp:style>
        <a:lnRef idx="2">
          <a:scrgbClr r="0" g="0" b="0"/>
        </a:lnRef>
        <a:fillRef idx="1">
          <a:scrgbClr r="0" g="0" b="0"/>
        </a:fillRef>
        <a:effectRef idx="0">
          <a:scrgbClr r="0" g="0" b="0"/>
        </a:effectRef>
        <a:fontRef idx="minor"/>
      </dsp:style>
    </dsp:sp>
    <dsp:sp modelId="{B7104F25-19F4-4B3F-8A7B-EE491EAEFD10}">
      <dsp:nvSpPr>
        <dsp:cNvPr id="0" name=""/>
        <dsp:cNvSpPr/>
      </dsp:nvSpPr>
      <dsp:spPr>
        <a:xfrm>
          <a:off x="3258686" y="1181290"/>
          <a:ext cx="1244465" cy="1068209"/>
        </a:xfrm>
        <a:prstGeom prst="hexagon">
          <a:avLst>
            <a:gd name="adj" fmla="val 25000"/>
            <a:gd name="vf" fmla="val 115470"/>
          </a:avLst>
        </a:prstGeom>
        <a:solidFill>
          <a:srgbClr val="7030A0"/>
        </a:solidFill>
        <a:ln w="1905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marL="0" lvl="0" indent="0" algn="ctr" defTabSz="533400">
            <a:lnSpc>
              <a:spcPct val="90000"/>
            </a:lnSpc>
            <a:spcBef>
              <a:spcPct val="0"/>
            </a:spcBef>
            <a:spcAft>
              <a:spcPct val="35000"/>
            </a:spcAft>
            <a:buNone/>
          </a:pPr>
          <a:r>
            <a:rPr lang="en-US" sz="1200" kern="1200" dirty="0"/>
            <a:t>Metadata experts</a:t>
          </a:r>
        </a:p>
      </dsp:txBody>
      <dsp:txXfrm>
        <a:off x="3451409" y="1346717"/>
        <a:ext cx="859019" cy="737355"/>
      </dsp:txXfrm>
    </dsp:sp>
    <dsp:sp modelId="{935DCFEF-F99E-4F45-9000-BE72C9CDD67E}">
      <dsp:nvSpPr>
        <dsp:cNvPr id="0" name=""/>
        <dsp:cNvSpPr/>
      </dsp:nvSpPr>
      <dsp:spPr>
        <a:xfrm>
          <a:off x="4115166" y="2105322"/>
          <a:ext cx="144919" cy="125196"/>
        </a:xfrm>
        <a:prstGeom prst="hexagon">
          <a:avLst>
            <a:gd name="adj" fmla="val 25000"/>
            <a:gd name="vf" fmla="val 115470"/>
          </a:avLst>
        </a:prstGeom>
        <a:solidFill>
          <a:schemeClr val="lt1">
            <a:hueOff val="0"/>
            <a:satOff val="0"/>
            <a:lumOff val="0"/>
            <a:alphaOff val="0"/>
          </a:schemeClr>
        </a:solidFill>
        <a:ln w="19050" cap="flat" cmpd="sng" algn="ctr">
          <a:solidFill>
            <a:srgbClr val="FFFF66"/>
          </a:solidFill>
          <a:prstDash val="solid"/>
        </a:ln>
        <a:effectLst/>
      </dsp:spPr>
      <dsp:style>
        <a:lnRef idx="2">
          <a:scrgbClr r="0" g="0" b="0"/>
        </a:lnRef>
        <a:fillRef idx="1">
          <a:scrgbClr r="0" g="0" b="0"/>
        </a:fillRef>
        <a:effectRef idx="0">
          <a:scrgbClr r="0" g="0" b="0"/>
        </a:effectRef>
        <a:fontRef idx="minor"/>
      </dsp:style>
    </dsp:sp>
    <dsp:sp modelId="{CED0ED2D-FE89-4CA5-833F-477AF55BA106}">
      <dsp:nvSpPr>
        <dsp:cNvPr id="0" name=""/>
        <dsp:cNvSpPr/>
      </dsp:nvSpPr>
      <dsp:spPr>
        <a:xfrm>
          <a:off x="4329095" y="1772945"/>
          <a:ext cx="1244465" cy="1068209"/>
        </a:xfrm>
        <a:prstGeom prst="hexagon">
          <a:avLst>
            <a:gd name="adj" fmla="val 25000"/>
            <a:gd name="vf" fmla="val 115470"/>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t="-8000" b="-8000"/>
          </a:stretch>
        </a:blipFill>
        <a:ln w="19050" cap="flat" cmpd="sng" algn="ctr">
          <a:solidFill>
            <a:srgbClr val="7030A0"/>
          </a:solidFill>
          <a:prstDash val="solid"/>
        </a:ln>
        <a:effectLst/>
      </dsp:spPr>
      <dsp:style>
        <a:lnRef idx="2">
          <a:scrgbClr r="0" g="0" b="0"/>
        </a:lnRef>
        <a:fillRef idx="1">
          <a:scrgbClr r="0" g="0" b="0"/>
        </a:fillRef>
        <a:effectRef idx="0">
          <a:scrgbClr r="0" g="0" b="0"/>
        </a:effectRef>
        <a:fontRef idx="minor"/>
      </dsp:style>
    </dsp:sp>
    <dsp:sp modelId="{8F94BFBF-3B2D-45EA-BA63-1103463F9667}">
      <dsp:nvSpPr>
        <dsp:cNvPr id="0" name=""/>
        <dsp:cNvSpPr/>
      </dsp:nvSpPr>
      <dsp:spPr>
        <a:xfrm>
          <a:off x="4358999" y="2248288"/>
          <a:ext cx="144919" cy="125196"/>
        </a:xfrm>
        <a:prstGeom prst="hexagon">
          <a:avLst>
            <a:gd name="adj" fmla="val 25000"/>
            <a:gd name="vf" fmla="val 115470"/>
          </a:avLst>
        </a:prstGeom>
        <a:solidFill>
          <a:schemeClr val="lt1">
            <a:hueOff val="0"/>
            <a:satOff val="0"/>
            <a:lumOff val="0"/>
            <a:alphaOff val="0"/>
          </a:schemeClr>
        </a:solidFill>
        <a:ln w="19050" cap="flat" cmpd="sng" algn="ctr">
          <a:solidFill>
            <a:srgbClr val="FFFF66"/>
          </a:solidFill>
          <a:prstDash val="solid"/>
        </a:ln>
        <a:effectLst/>
      </dsp:spPr>
      <dsp:style>
        <a:lnRef idx="2">
          <a:scrgbClr r="0" g="0" b="0"/>
        </a:lnRef>
        <a:fillRef idx="1">
          <a:scrgbClr r="0" g="0" b="0"/>
        </a:fillRef>
        <a:effectRef idx="0">
          <a:scrgbClr r="0" g="0" b="0"/>
        </a:effectRef>
        <a:fontRef idx="minor"/>
      </dsp:style>
    </dsp:sp>
    <dsp:sp modelId="{AF58FA5B-7CC8-4BE5-B952-DD6BB894F8D2}">
      <dsp:nvSpPr>
        <dsp:cNvPr id="0" name=""/>
        <dsp:cNvSpPr/>
      </dsp:nvSpPr>
      <dsp:spPr>
        <a:xfrm>
          <a:off x="2187510" y="594078"/>
          <a:ext cx="1244465" cy="1068209"/>
        </a:xfrm>
        <a:prstGeom prst="hexagon">
          <a:avLst>
            <a:gd name="adj" fmla="val 25000"/>
            <a:gd name="vf" fmla="val 115470"/>
          </a:avLst>
        </a:prstGeom>
        <a:solidFill>
          <a:srgbClr val="7030A0"/>
        </a:solidFill>
        <a:ln w="1905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marL="0" lvl="0" indent="0" algn="ctr" defTabSz="533400">
            <a:lnSpc>
              <a:spcPct val="90000"/>
            </a:lnSpc>
            <a:spcBef>
              <a:spcPct val="0"/>
            </a:spcBef>
            <a:spcAft>
              <a:spcPct val="35000"/>
            </a:spcAft>
            <a:buNone/>
          </a:pPr>
          <a:r>
            <a:rPr lang="en-US" sz="1200" kern="1200" dirty="0"/>
            <a:t>Developers</a:t>
          </a:r>
        </a:p>
      </dsp:txBody>
      <dsp:txXfrm>
        <a:off x="2380233" y="759505"/>
        <a:ext cx="859019" cy="737355"/>
      </dsp:txXfrm>
    </dsp:sp>
    <dsp:sp modelId="{26EBC5A2-1B27-4836-B803-FC9D38B6FFBD}">
      <dsp:nvSpPr>
        <dsp:cNvPr id="0" name=""/>
        <dsp:cNvSpPr/>
      </dsp:nvSpPr>
      <dsp:spPr>
        <a:xfrm>
          <a:off x="3034789" y="608617"/>
          <a:ext cx="144919" cy="125196"/>
        </a:xfrm>
        <a:prstGeom prst="hexagon">
          <a:avLst>
            <a:gd name="adj" fmla="val 25000"/>
            <a:gd name="vf" fmla="val 115470"/>
          </a:avLst>
        </a:prstGeom>
        <a:solidFill>
          <a:schemeClr val="lt1">
            <a:hueOff val="0"/>
            <a:satOff val="0"/>
            <a:lumOff val="0"/>
            <a:alphaOff val="0"/>
          </a:schemeClr>
        </a:solidFill>
        <a:ln w="19050" cap="flat" cmpd="sng" algn="ctr">
          <a:solidFill>
            <a:srgbClr val="FFFF66"/>
          </a:solidFill>
          <a:prstDash val="solid"/>
        </a:ln>
        <a:effectLst/>
      </dsp:spPr>
      <dsp:style>
        <a:lnRef idx="2">
          <a:scrgbClr r="0" g="0" b="0"/>
        </a:lnRef>
        <a:fillRef idx="1">
          <a:scrgbClr r="0" g="0" b="0"/>
        </a:fillRef>
        <a:effectRef idx="0">
          <a:scrgbClr r="0" g="0" b="0"/>
        </a:effectRef>
        <a:fontRef idx="minor"/>
      </dsp:style>
    </dsp:sp>
    <dsp:sp modelId="{9D3A30DA-3665-45D7-95C7-D5EC09E244A5}">
      <dsp:nvSpPr>
        <dsp:cNvPr id="0" name=""/>
        <dsp:cNvSpPr/>
      </dsp:nvSpPr>
      <dsp:spPr>
        <a:xfrm>
          <a:off x="3258686" y="0"/>
          <a:ext cx="1244465" cy="1068209"/>
        </a:xfrm>
        <a:prstGeom prst="hexagon">
          <a:avLst>
            <a:gd name="adj" fmla="val 25000"/>
            <a:gd name="vf" fmla="val 115470"/>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t="-8000" b="-8000"/>
          </a:stretch>
        </a:blipFill>
        <a:ln w="19050" cap="flat" cmpd="sng" algn="ctr">
          <a:solidFill>
            <a:srgbClr val="7030A0"/>
          </a:solidFill>
          <a:prstDash val="solid"/>
        </a:ln>
        <a:effectLst/>
      </dsp:spPr>
      <dsp:style>
        <a:lnRef idx="2">
          <a:scrgbClr r="0" g="0" b="0"/>
        </a:lnRef>
        <a:fillRef idx="1">
          <a:scrgbClr r="0" g="0" b="0"/>
        </a:fillRef>
        <a:effectRef idx="0">
          <a:scrgbClr r="0" g="0" b="0"/>
        </a:effectRef>
        <a:fontRef idx="minor"/>
      </dsp:style>
    </dsp:sp>
    <dsp:sp modelId="{2FD8B080-FFDB-48E9-9073-E1C08E851ED9}">
      <dsp:nvSpPr>
        <dsp:cNvPr id="0" name=""/>
        <dsp:cNvSpPr/>
      </dsp:nvSpPr>
      <dsp:spPr>
        <a:xfrm>
          <a:off x="3293957" y="473323"/>
          <a:ext cx="144919" cy="125196"/>
        </a:xfrm>
        <a:prstGeom prst="hexagon">
          <a:avLst>
            <a:gd name="adj" fmla="val 25000"/>
            <a:gd name="vf" fmla="val 115470"/>
          </a:avLst>
        </a:prstGeom>
        <a:solidFill>
          <a:schemeClr val="lt1">
            <a:hueOff val="0"/>
            <a:satOff val="0"/>
            <a:lumOff val="0"/>
            <a:alphaOff val="0"/>
          </a:schemeClr>
        </a:solidFill>
        <a:ln w="19050" cap="flat" cmpd="sng" algn="ctr">
          <a:solidFill>
            <a:srgbClr val="FFFF66"/>
          </a:solidFill>
          <a:prstDash val="solid"/>
        </a:ln>
        <a:effectLst/>
      </dsp:spPr>
      <dsp:style>
        <a:lnRef idx="2">
          <a:scrgbClr r="0" g="0" b="0"/>
        </a:lnRef>
        <a:fillRef idx="1">
          <a:scrgbClr r="0" g="0" b="0"/>
        </a:fillRef>
        <a:effectRef idx="0">
          <a:scrgbClr r="0" g="0" b="0"/>
        </a:effectRef>
        <a:fontRef idx="minor"/>
      </dsp:style>
    </dsp:sp>
    <dsp:sp modelId="{6D3FA263-471D-49BE-8DBD-94CE0F937FFD}">
      <dsp:nvSpPr>
        <dsp:cNvPr id="0" name=""/>
        <dsp:cNvSpPr/>
      </dsp:nvSpPr>
      <dsp:spPr>
        <a:xfrm>
          <a:off x="4329095" y="591654"/>
          <a:ext cx="1244465" cy="1068209"/>
        </a:xfrm>
        <a:prstGeom prst="hexagon">
          <a:avLst>
            <a:gd name="adj" fmla="val 25000"/>
            <a:gd name="vf" fmla="val 115470"/>
          </a:avLst>
        </a:prstGeom>
        <a:solidFill>
          <a:srgbClr val="7030A0"/>
        </a:solidFill>
        <a:ln w="1905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marL="0" lvl="0" indent="0" algn="ctr" defTabSz="533400">
            <a:lnSpc>
              <a:spcPct val="90000"/>
            </a:lnSpc>
            <a:spcBef>
              <a:spcPct val="0"/>
            </a:spcBef>
            <a:spcAft>
              <a:spcPct val="35000"/>
            </a:spcAft>
            <a:buNone/>
          </a:pPr>
          <a:r>
            <a:rPr lang="en-US" sz="1200" kern="1200" dirty="0"/>
            <a:t>Curators</a:t>
          </a:r>
        </a:p>
      </dsp:txBody>
      <dsp:txXfrm>
        <a:off x="4521818" y="757081"/>
        <a:ext cx="859019" cy="737355"/>
      </dsp:txXfrm>
    </dsp:sp>
    <dsp:sp modelId="{8D741E19-6403-4BCA-9AF5-2D2C41E4E73D}">
      <dsp:nvSpPr>
        <dsp:cNvPr id="0" name=""/>
        <dsp:cNvSpPr/>
      </dsp:nvSpPr>
      <dsp:spPr>
        <a:xfrm>
          <a:off x="5405638" y="1064978"/>
          <a:ext cx="144919" cy="125196"/>
        </a:xfrm>
        <a:prstGeom prst="hexagon">
          <a:avLst>
            <a:gd name="adj" fmla="val 25000"/>
            <a:gd name="vf" fmla="val 115470"/>
          </a:avLst>
        </a:prstGeom>
        <a:solidFill>
          <a:schemeClr val="lt1">
            <a:hueOff val="0"/>
            <a:satOff val="0"/>
            <a:lumOff val="0"/>
            <a:alphaOff val="0"/>
          </a:schemeClr>
        </a:solidFill>
        <a:ln w="19050" cap="flat" cmpd="sng" algn="ctr">
          <a:solidFill>
            <a:srgbClr val="FFFF66"/>
          </a:solidFill>
          <a:prstDash val="solid"/>
        </a:ln>
        <a:effectLst/>
      </dsp:spPr>
      <dsp:style>
        <a:lnRef idx="2">
          <a:scrgbClr r="0" g="0" b="0"/>
        </a:lnRef>
        <a:fillRef idx="1">
          <a:scrgbClr r="0" g="0" b="0"/>
        </a:fillRef>
        <a:effectRef idx="0">
          <a:scrgbClr r="0" g="0" b="0"/>
        </a:effectRef>
        <a:fontRef idx="minor"/>
      </dsp:style>
    </dsp:sp>
    <dsp:sp modelId="{C6314C83-E87F-4ACB-8C39-EBBF57B14C47}">
      <dsp:nvSpPr>
        <dsp:cNvPr id="0" name=""/>
        <dsp:cNvSpPr/>
      </dsp:nvSpPr>
      <dsp:spPr>
        <a:xfrm>
          <a:off x="5399504" y="1192194"/>
          <a:ext cx="1244465" cy="1068209"/>
        </a:xfrm>
        <a:prstGeom prst="hexagon">
          <a:avLst>
            <a:gd name="adj" fmla="val 25000"/>
            <a:gd name="vf" fmla="val 115470"/>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t="-8000" b="-8000"/>
          </a:stretch>
        </a:blipFill>
        <a:ln w="19050" cap="flat" cmpd="sng" algn="ctr">
          <a:solidFill>
            <a:srgbClr val="7030A0"/>
          </a:solidFill>
          <a:prstDash val="solid"/>
        </a:ln>
        <a:effectLst/>
      </dsp:spPr>
      <dsp:style>
        <a:lnRef idx="2">
          <a:scrgbClr r="0" g="0" b="0"/>
        </a:lnRef>
        <a:fillRef idx="1">
          <a:scrgbClr r="0" g="0" b="0"/>
        </a:fillRef>
        <a:effectRef idx="0">
          <a:scrgbClr r="0" g="0" b="0"/>
        </a:effectRef>
        <a:fontRef idx="minor"/>
      </dsp:style>
    </dsp:sp>
    <dsp:sp modelId="{55511D51-09DA-466C-8BE4-B463FEAF46A0}">
      <dsp:nvSpPr>
        <dsp:cNvPr id="0" name=""/>
        <dsp:cNvSpPr/>
      </dsp:nvSpPr>
      <dsp:spPr>
        <a:xfrm>
          <a:off x="5641803" y="1211580"/>
          <a:ext cx="144919" cy="125196"/>
        </a:xfrm>
        <a:prstGeom prst="hexagon">
          <a:avLst>
            <a:gd name="adj" fmla="val 25000"/>
            <a:gd name="vf" fmla="val 115470"/>
          </a:avLst>
        </a:prstGeom>
        <a:solidFill>
          <a:schemeClr val="lt1">
            <a:hueOff val="0"/>
            <a:satOff val="0"/>
            <a:lumOff val="0"/>
            <a:alphaOff val="0"/>
          </a:schemeClr>
        </a:solidFill>
        <a:ln w="19050" cap="flat" cmpd="sng" algn="ctr">
          <a:solidFill>
            <a:srgbClr val="FFFF66"/>
          </a:solidFill>
          <a:prstDash val="solid"/>
        </a:ln>
        <a:effectLst/>
      </dsp:spPr>
      <dsp:style>
        <a:lnRef idx="2">
          <a:scrgbClr r="0" g="0" b="0"/>
        </a:lnRef>
        <a:fillRef idx="1">
          <a:scrgbClr r="0" g="0" b="0"/>
        </a:fillRef>
        <a:effectRef idx="0">
          <a:scrgbClr r="0" g="0" b="0"/>
        </a:effectRef>
        <a:fontRef idx="minor"/>
      </dsp:style>
    </dsp:sp>
    <dsp:sp modelId="{F9B7728E-992D-4890-8A12-0979CD415DD7}">
      <dsp:nvSpPr>
        <dsp:cNvPr id="0" name=""/>
        <dsp:cNvSpPr/>
      </dsp:nvSpPr>
      <dsp:spPr>
        <a:xfrm>
          <a:off x="5399504" y="11308"/>
          <a:ext cx="1244465" cy="1068209"/>
        </a:xfrm>
        <a:prstGeom prst="hexagon">
          <a:avLst>
            <a:gd name="adj" fmla="val 25000"/>
            <a:gd name="vf" fmla="val 115470"/>
          </a:avLst>
        </a:prstGeom>
        <a:solidFill>
          <a:srgbClr val="7030A0"/>
        </a:solidFill>
        <a:ln w="1905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Student workers</a:t>
          </a:r>
        </a:p>
      </dsp:txBody>
      <dsp:txXfrm>
        <a:off x="5592227" y="176735"/>
        <a:ext cx="859019" cy="737355"/>
      </dsp:txXfrm>
    </dsp:sp>
    <dsp:sp modelId="{8BEE7653-5701-4950-9B1A-E6DBC708E474}">
      <dsp:nvSpPr>
        <dsp:cNvPr id="0" name=""/>
        <dsp:cNvSpPr/>
      </dsp:nvSpPr>
      <dsp:spPr>
        <a:xfrm>
          <a:off x="6476047" y="490286"/>
          <a:ext cx="144919" cy="125196"/>
        </a:xfrm>
        <a:prstGeom prst="hexagon">
          <a:avLst>
            <a:gd name="adj" fmla="val 25000"/>
            <a:gd name="vf" fmla="val 115470"/>
          </a:avLst>
        </a:prstGeom>
        <a:solidFill>
          <a:schemeClr val="lt1">
            <a:hueOff val="0"/>
            <a:satOff val="0"/>
            <a:lumOff val="0"/>
            <a:alphaOff val="0"/>
          </a:schemeClr>
        </a:solidFill>
        <a:ln w="19050" cap="flat" cmpd="sng" algn="ctr">
          <a:solidFill>
            <a:srgbClr val="FFFF66"/>
          </a:solidFill>
          <a:prstDash val="solid"/>
        </a:ln>
        <a:effectLst/>
      </dsp:spPr>
      <dsp:style>
        <a:lnRef idx="2">
          <a:scrgbClr r="0" g="0" b="0"/>
        </a:lnRef>
        <a:fillRef idx="1">
          <a:scrgbClr r="0" g="0" b="0"/>
        </a:fillRef>
        <a:effectRef idx="0">
          <a:scrgbClr r="0" g="0" b="0"/>
        </a:effectRef>
        <a:fontRef idx="minor"/>
      </dsp:style>
    </dsp:sp>
    <dsp:sp modelId="{CFCF06B8-5289-454A-99ED-91825EA7B323}">
      <dsp:nvSpPr>
        <dsp:cNvPr id="0" name=""/>
        <dsp:cNvSpPr/>
      </dsp:nvSpPr>
      <dsp:spPr>
        <a:xfrm>
          <a:off x="6470679" y="607405"/>
          <a:ext cx="1244465" cy="1068209"/>
        </a:xfrm>
        <a:prstGeom prst="hexagon">
          <a:avLst>
            <a:gd name="adj" fmla="val 25000"/>
            <a:gd name="vf" fmla="val 115470"/>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t="-8000" b="-8000"/>
          </a:stretch>
        </a:blipFill>
        <a:ln w="19050" cap="flat" cmpd="sng" algn="ctr">
          <a:solidFill>
            <a:srgbClr val="7030A0"/>
          </a:solidFill>
          <a:prstDash val="solid"/>
        </a:ln>
        <a:effectLst/>
      </dsp:spPr>
      <dsp:style>
        <a:lnRef idx="2">
          <a:scrgbClr r="0" g="0" b="0"/>
        </a:lnRef>
        <a:fillRef idx="1">
          <a:scrgbClr r="0" g="0" b="0"/>
        </a:fillRef>
        <a:effectRef idx="0">
          <a:scrgbClr r="0" g="0" b="0"/>
        </a:effectRef>
        <a:fontRef idx="minor"/>
      </dsp:style>
    </dsp:sp>
    <dsp:sp modelId="{EBE4FB41-29B8-475D-925E-878E79E26076}">
      <dsp:nvSpPr>
        <dsp:cNvPr id="0" name=""/>
        <dsp:cNvSpPr/>
      </dsp:nvSpPr>
      <dsp:spPr>
        <a:xfrm>
          <a:off x="6718346" y="631233"/>
          <a:ext cx="144919" cy="125196"/>
        </a:xfrm>
        <a:prstGeom prst="hexagon">
          <a:avLst>
            <a:gd name="adj" fmla="val 25000"/>
            <a:gd name="vf" fmla="val 115470"/>
          </a:avLst>
        </a:prstGeom>
        <a:solidFill>
          <a:schemeClr val="lt1">
            <a:hueOff val="0"/>
            <a:satOff val="0"/>
            <a:lumOff val="0"/>
            <a:alphaOff val="0"/>
          </a:schemeClr>
        </a:solidFill>
        <a:ln w="19050" cap="flat" cmpd="sng" algn="ctr">
          <a:solidFill>
            <a:srgbClr val="FFFF66"/>
          </a:solidFill>
          <a:prstDash val="solid"/>
        </a:ln>
        <a:effectLst/>
      </dsp:spPr>
      <dsp:style>
        <a:lnRef idx="2">
          <a:scrgbClr r="0" g="0" b="0"/>
        </a:lnRef>
        <a:fillRef idx="1">
          <a:scrgbClr r="0" g="0" b="0"/>
        </a:fillRef>
        <a:effectRef idx="0">
          <a:scrgbClr r="0" g="0" b="0"/>
        </a:effectRef>
        <a:fontRef idx="minor"/>
      </dsp:style>
    </dsp:sp>
    <dsp:sp modelId="{1F7449EE-97D7-4495-8B5F-098CD3872076}">
      <dsp:nvSpPr>
        <dsp:cNvPr id="0" name=""/>
        <dsp:cNvSpPr/>
      </dsp:nvSpPr>
      <dsp:spPr>
        <a:xfrm>
          <a:off x="6470679" y="1786676"/>
          <a:ext cx="1244465" cy="1068209"/>
        </a:xfrm>
        <a:prstGeom prst="hexagon">
          <a:avLst>
            <a:gd name="adj" fmla="val 25000"/>
            <a:gd name="vf" fmla="val 115470"/>
          </a:avLst>
        </a:prstGeom>
        <a:solidFill>
          <a:srgbClr val="7030A0"/>
        </a:solidFill>
        <a:ln w="1905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marL="0" lvl="0" indent="0" algn="ctr" defTabSz="533400">
            <a:lnSpc>
              <a:spcPct val="90000"/>
            </a:lnSpc>
            <a:spcBef>
              <a:spcPct val="0"/>
            </a:spcBef>
            <a:spcAft>
              <a:spcPct val="35000"/>
            </a:spcAft>
            <a:buNone/>
          </a:pPr>
          <a:r>
            <a:rPr lang="en-US" sz="1200" kern="1200" dirty="0"/>
            <a:t>Archivists</a:t>
          </a:r>
        </a:p>
      </dsp:txBody>
      <dsp:txXfrm>
        <a:off x="6663402" y="1952103"/>
        <a:ext cx="859019" cy="737355"/>
      </dsp:txXfrm>
    </dsp:sp>
    <dsp:sp modelId="{98AEAA6B-202D-474A-9499-E00112C9322E}">
      <dsp:nvSpPr>
        <dsp:cNvPr id="0" name=""/>
        <dsp:cNvSpPr/>
      </dsp:nvSpPr>
      <dsp:spPr>
        <a:xfrm>
          <a:off x="6716812" y="2722420"/>
          <a:ext cx="144919" cy="125196"/>
        </a:xfrm>
        <a:prstGeom prst="hexagon">
          <a:avLst>
            <a:gd name="adj" fmla="val 25000"/>
            <a:gd name="vf" fmla="val 115470"/>
          </a:avLst>
        </a:prstGeom>
        <a:solidFill>
          <a:schemeClr val="lt1">
            <a:hueOff val="0"/>
            <a:satOff val="0"/>
            <a:lumOff val="0"/>
            <a:alphaOff val="0"/>
          </a:schemeClr>
        </a:solidFill>
        <a:ln w="19050" cap="flat" cmpd="sng" algn="ctr">
          <a:solidFill>
            <a:srgbClr val="FFFF66"/>
          </a:solidFill>
          <a:prstDash val="solid"/>
        </a:ln>
        <a:effectLst/>
      </dsp:spPr>
      <dsp:style>
        <a:lnRef idx="2">
          <a:scrgbClr r="0" g="0" b="0"/>
        </a:lnRef>
        <a:fillRef idx="1">
          <a:scrgbClr r="0" g="0" b="0"/>
        </a:fillRef>
        <a:effectRef idx="0">
          <a:scrgbClr r="0" g="0" b="0"/>
        </a:effectRef>
        <a:fontRef idx="minor"/>
      </dsp:style>
    </dsp:sp>
    <dsp:sp modelId="{6B0F606E-8F21-4FAE-9E3A-B89EEAE79D87}">
      <dsp:nvSpPr>
        <dsp:cNvPr id="0" name=""/>
        <dsp:cNvSpPr/>
      </dsp:nvSpPr>
      <dsp:spPr>
        <a:xfrm>
          <a:off x="5399504" y="2371465"/>
          <a:ext cx="1244465" cy="1068209"/>
        </a:xfrm>
        <a:prstGeom prst="hexagon">
          <a:avLst>
            <a:gd name="adj" fmla="val 25000"/>
            <a:gd name="vf" fmla="val 115470"/>
          </a:avLst>
        </a:prstGeom>
        <a:blipFill>
          <a:blip xmlns:r="http://schemas.openxmlformats.org/officeDocument/2006/relationships" r:embed="rId11">
            <a:extLst>
              <a:ext uri="{96DAC541-7B7A-43D3-8B79-37D633B846F1}">
                <asvg:svgBlip xmlns:asvg="http://schemas.microsoft.com/office/drawing/2016/SVG/main" r:embed="rId12"/>
              </a:ext>
            </a:extLst>
          </a:blip>
          <a:srcRect/>
          <a:stretch>
            <a:fillRect t="-8000" b="-8000"/>
          </a:stretch>
        </a:blipFill>
        <a:ln w="19050" cap="flat" cmpd="sng" algn="ctr">
          <a:solidFill>
            <a:srgbClr val="7030A0"/>
          </a:solidFill>
          <a:prstDash val="solid"/>
        </a:ln>
        <a:effectLst/>
      </dsp:spPr>
      <dsp:style>
        <a:lnRef idx="2">
          <a:scrgbClr r="0" g="0" b="0"/>
        </a:lnRef>
        <a:fillRef idx="1">
          <a:scrgbClr r="0" g="0" b="0"/>
        </a:fillRef>
        <a:effectRef idx="0">
          <a:scrgbClr r="0" g="0" b="0"/>
        </a:effectRef>
        <a:fontRef idx="minor"/>
      </dsp:style>
    </dsp:sp>
    <dsp:sp modelId="{49237D8D-555E-4A0B-93D2-B8817F1BF8BD}">
      <dsp:nvSpPr>
        <dsp:cNvPr id="0" name=""/>
        <dsp:cNvSpPr/>
      </dsp:nvSpPr>
      <dsp:spPr>
        <a:xfrm>
          <a:off x="6486015" y="2840347"/>
          <a:ext cx="144919" cy="125196"/>
        </a:xfrm>
        <a:prstGeom prst="hexagon">
          <a:avLst>
            <a:gd name="adj" fmla="val 25000"/>
            <a:gd name="vf" fmla="val 115470"/>
          </a:avLst>
        </a:prstGeom>
        <a:solidFill>
          <a:schemeClr val="lt1">
            <a:hueOff val="0"/>
            <a:satOff val="0"/>
            <a:lumOff val="0"/>
            <a:alphaOff val="0"/>
          </a:schemeClr>
        </a:solidFill>
        <a:ln w="19050" cap="flat" cmpd="sng" algn="ctr">
          <a:solidFill>
            <a:srgbClr val="FFFF66"/>
          </a:solidFill>
          <a:prstDash val="solid"/>
        </a:ln>
        <a:effectLst/>
      </dsp:spPr>
      <dsp:style>
        <a:lnRef idx="2">
          <a:scrgbClr r="0" g="0" b="0"/>
        </a:lnRef>
        <a:fillRef idx="1">
          <a:scrgbClr r="0" g="0" b="0"/>
        </a:fillRef>
        <a:effectRef idx="0">
          <a:scrgbClr r="0" g="0" b="0"/>
        </a:effectRef>
        <a:fontRef idx="minor"/>
      </dsp:style>
    </dsp:sp>
    <dsp:sp modelId="{040E6760-087D-490D-953F-239EF82E9AA9}">
      <dsp:nvSpPr>
        <dsp:cNvPr id="0" name=""/>
        <dsp:cNvSpPr/>
      </dsp:nvSpPr>
      <dsp:spPr>
        <a:xfrm>
          <a:off x="3257919" y="2365004"/>
          <a:ext cx="1244465" cy="1068209"/>
        </a:xfrm>
        <a:prstGeom prst="hexagon">
          <a:avLst>
            <a:gd name="adj" fmla="val 25000"/>
            <a:gd name="vf" fmla="val 115470"/>
          </a:avLst>
        </a:prstGeom>
        <a:solidFill>
          <a:srgbClr val="7030A0"/>
        </a:solidFill>
        <a:ln w="1905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marL="0" lvl="0" indent="0" algn="ctr" defTabSz="533400">
            <a:lnSpc>
              <a:spcPct val="90000"/>
            </a:lnSpc>
            <a:spcBef>
              <a:spcPct val="0"/>
            </a:spcBef>
            <a:spcAft>
              <a:spcPct val="35000"/>
            </a:spcAft>
            <a:buNone/>
          </a:pPr>
          <a:r>
            <a:rPr lang="en-US" sz="1200" kern="1200" dirty="0"/>
            <a:t>Preservation experts</a:t>
          </a:r>
        </a:p>
      </dsp:txBody>
      <dsp:txXfrm>
        <a:off x="3450642" y="2530431"/>
        <a:ext cx="859019" cy="737355"/>
      </dsp:txXfrm>
    </dsp:sp>
    <dsp:sp modelId="{EF7DD4CE-2E76-4462-9788-FC63793A2C08}">
      <dsp:nvSpPr>
        <dsp:cNvPr id="0" name=""/>
        <dsp:cNvSpPr/>
      </dsp:nvSpPr>
      <dsp:spPr>
        <a:xfrm>
          <a:off x="3293190" y="2838328"/>
          <a:ext cx="144919" cy="125196"/>
        </a:xfrm>
        <a:prstGeom prst="hexagon">
          <a:avLst>
            <a:gd name="adj" fmla="val 25000"/>
            <a:gd name="vf" fmla="val 115470"/>
          </a:avLst>
        </a:prstGeom>
        <a:solidFill>
          <a:schemeClr val="lt1">
            <a:hueOff val="0"/>
            <a:satOff val="0"/>
            <a:lumOff val="0"/>
            <a:alphaOff val="0"/>
          </a:schemeClr>
        </a:solidFill>
        <a:ln w="19050" cap="flat" cmpd="sng" algn="ctr">
          <a:solidFill>
            <a:srgbClr val="FFFF66"/>
          </a:solidFill>
          <a:prstDash val="solid"/>
        </a:ln>
        <a:effectLst/>
      </dsp:spPr>
      <dsp:style>
        <a:lnRef idx="2">
          <a:scrgbClr r="0" g="0" b="0"/>
        </a:lnRef>
        <a:fillRef idx="1">
          <a:scrgbClr r="0" g="0" b="0"/>
        </a:fillRef>
        <a:effectRef idx="0">
          <a:scrgbClr r="0" g="0" b="0"/>
        </a:effectRef>
        <a:fontRef idx="minor"/>
      </dsp:style>
    </dsp:sp>
    <dsp:sp modelId="{E5B87C9C-D4B8-455D-A8B1-EC38ADFC8C1B}">
      <dsp:nvSpPr>
        <dsp:cNvPr id="0" name=""/>
        <dsp:cNvSpPr/>
      </dsp:nvSpPr>
      <dsp:spPr>
        <a:xfrm>
          <a:off x="2186743" y="2958678"/>
          <a:ext cx="1244465" cy="1068209"/>
        </a:xfrm>
        <a:prstGeom prst="hexagon">
          <a:avLst>
            <a:gd name="adj" fmla="val 25000"/>
            <a:gd name="vf" fmla="val 115470"/>
          </a:avLst>
        </a:prstGeom>
        <a:blipFill>
          <a:blip xmlns:r="http://schemas.openxmlformats.org/officeDocument/2006/relationships" r:embed="rId13">
            <a:extLst>
              <a:ext uri="{96DAC541-7B7A-43D3-8B79-37D633B846F1}">
                <asvg:svgBlip xmlns:asvg="http://schemas.microsoft.com/office/drawing/2016/SVG/main" r:embed="rId14"/>
              </a:ext>
            </a:extLst>
          </a:blip>
          <a:srcRect/>
          <a:stretch>
            <a:fillRect t="-8000" b="-8000"/>
          </a:stretch>
        </a:blipFill>
        <a:ln w="19050" cap="flat" cmpd="sng" algn="ctr">
          <a:solidFill>
            <a:srgbClr val="7030A0"/>
          </a:solidFill>
          <a:prstDash val="solid"/>
        </a:ln>
        <a:effectLst/>
      </dsp:spPr>
      <dsp:style>
        <a:lnRef idx="2">
          <a:scrgbClr r="0" g="0" b="0"/>
        </a:lnRef>
        <a:fillRef idx="1">
          <a:scrgbClr r="0" g="0" b="0"/>
        </a:fillRef>
        <a:effectRef idx="0">
          <a:scrgbClr r="0" g="0" b="0"/>
        </a:effectRef>
        <a:fontRef idx="minor"/>
      </dsp:style>
    </dsp:sp>
    <dsp:sp modelId="{CCA9AD06-669E-466D-99E4-E04390AD5206}">
      <dsp:nvSpPr>
        <dsp:cNvPr id="0" name=""/>
        <dsp:cNvSpPr/>
      </dsp:nvSpPr>
      <dsp:spPr>
        <a:xfrm>
          <a:off x="3034023" y="2973621"/>
          <a:ext cx="144919" cy="125196"/>
        </a:xfrm>
        <a:prstGeom prst="hexagon">
          <a:avLst>
            <a:gd name="adj" fmla="val 25000"/>
            <a:gd name="vf" fmla="val 115470"/>
          </a:avLst>
        </a:prstGeom>
        <a:solidFill>
          <a:schemeClr val="lt1">
            <a:hueOff val="0"/>
            <a:satOff val="0"/>
            <a:lumOff val="0"/>
            <a:alphaOff val="0"/>
          </a:schemeClr>
        </a:solidFill>
        <a:ln w="19050" cap="flat" cmpd="sng" algn="ctr">
          <a:solidFill>
            <a:srgbClr val="FFFF66"/>
          </a:solidFill>
          <a:prstDash val="solid"/>
        </a:ln>
        <a:effectLst/>
      </dsp:spPr>
      <dsp:style>
        <a:lnRef idx="2">
          <a:scrgbClr r="0" g="0" b="0"/>
        </a:lnRef>
        <a:fillRef idx="1">
          <a:scrgbClr r="0" g="0" b="0"/>
        </a:fillRef>
        <a:effectRef idx="0">
          <a:scrgbClr r="0" g="0" b="0"/>
        </a:effectRef>
        <a:fontRef idx="minor"/>
      </dsp:style>
    </dsp:sp>
    <dsp:sp modelId="{A9667E90-BC2F-45D2-9B65-A51E35F033A7}">
      <dsp:nvSpPr>
        <dsp:cNvPr id="0" name=""/>
        <dsp:cNvSpPr/>
      </dsp:nvSpPr>
      <dsp:spPr>
        <a:xfrm>
          <a:off x="7535721" y="2385197"/>
          <a:ext cx="1244465" cy="1068209"/>
        </a:xfrm>
        <a:prstGeom prst="hexagon">
          <a:avLst>
            <a:gd name="adj" fmla="val 25000"/>
            <a:gd name="vf" fmla="val 115470"/>
          </a:avLst>
        </a:prstGeom>
        <a:solidFill>
          <a:srgbClr val="7030A0"/>
        </a:solidFill>
        <a:ln w="1905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marL="0" lvl="0" indent="0" algn="ctr" defTabSz="533400">
            <a:lnSpc>
              <a:spcPct val="90000"/>
            </a:lnSpc>
            <a:spcBef>
              <a:spcPct val="0"/>
            </a:spcBef>
            <a:spcAft>
              <a:spcPct val="35000"/>
            </a:spcAft>
            <a:buNone/>
          </a:pPr>
          <a:r>
            <a:rPr lang="en-US" sz="1200" kern="1200" dirty="0"/>
            <a:t>Digitization experts</a:t>
          </a:r>
        </a:p>
      </dsp:txBody>
      <dsp:txXfrm>
        <a:off x="7728444" y="2550624"/>
        <a:ext cx="859019" cy="737355"/>
      </dsp:txXfrm>
    </dsp:sp>
    <dsp:sp modelId="{084670BF-B037-4EED-B387-62F566F33089}">
      <dsp:nvSpPr>
        <dsp:cNvPr id="0" name=""/>
        <dsp:cNvSpPr/>
      </dsp:nvSpPr>
      <dsp:spPr>
        <a:xfrm>
          <a:off x="7782621" y="3320940"/>
          <a:ext cx="144919" cy="125196"/>
        </a:xfrm>
        <a:prstGeom prst="hexagon">
          <a:avLst>
            <a:gd name="adj" fmla="val 25000"/>
            <a:gd name="vf" fmla="val 115470"/>
          </a:avLst>
        </a:prstGeom>
        <a:solidFill>
          <a:schemeClr val="lt1">
            <a:hueOff val="0"/>
            <a:satOff val="0"/>
            <a:lumOff val="0"/>
            <a:alphaOff val="0"/>
          </a:schemeClr>
        </a:solidFill>
        <a:ln w="19050" cap="flat" cmpd="sng" algn="ctr">
          <a:solidFill>
            <a:srgbClr val="FFFF66"/>
          </a:solidFill>
          <a:prstDash val="solid"/>
        </a:ln>
        <a:effectLst/>
      </dsp:spPr>
      <dsp:style>
        <a:lnRef idx="2">
          <a:scrgbClr r="0" g="0" b="0"/>
        </a:lnRef>
        <a:fillRef idx="1">
          <a:scrgbClr r="0" g="0" b="0"/>
        </a:fillRef>
        <a:effectRef idx="0">
          <a:scrgbClr r="0" g="0" b="0"/>
        </a:effectRef>
        <a:fontRef idx="minor"/>
      </dsp:style>
    </dsp:sp>
    <dsp:sp modelId="{2DC79387-2D23-4A4A-975D-4B73F0A31822}">
      <dsp:nvSpPr>
        <dsp:cNvPr id="0" name=""/>
        <dsp:cNvSpPr/>
      </dsp:nvSpPr>
      <dsp:spPr>
        <a:xfrm>
          <a:off x="6465312" y="2970390"/>
          <a:ext cx="1244465" cy="1068209"/>
        </a:xfrm>
        <a:prstGeom prst="hexagon">
          <a:avLst>
            <a:gd name="adj" fmla="val 25000"/>
            <a:gd name="vf" fmla="val 115470"/>
          </a:avLst>
        </a:prstGeom>
        <a:blipFill>
          <a:blip xmlns:r="http://schemas.openxmlformats.org/officeDocument/2006/relationships" r:embed="rId15">
            <a:extLst>
              <a:ext uri="{96DAC541-7B7A-43D3-8B79-37D633B846F1}">
                <asvg:svgBlip xmlns:asvg="http://schemas.microsoft.com/office/drawing/2016/SVG/main" r:embed="rId16"/>
              </a:ext>
            </a:extLst>
          </a:blip>
          <a:srcRect/>
          <a:stretch>
            <a:fillRect t="-8000" b="-8000"/>
          </a:stretch>
        </a:blipFill>
        <a:ln w="19050" cap="flat" cmpd="sng" algn="ctr">
          <a:solidFill>
            <a:srgbClr val="7030A0"/>
          </a:solidFill>
          <a:prstDash val="solid"/>
        </a:ln>
        <a:effectLst/>
      </dsp:spPr>
      <dsp:style>
        <a:lnRef idx="2">
          <a:scrgbClr r="0" g="0" b="0"/>
        </a:lnRef>
        <a:fillRef idx="1">
          <a:scrgbClr r="0" g="0" b="0"/>
        </a:fillRef>
        <a:effectRef idx="0">
          <a:scrgbClr r="0" g="0" b="0"/>
        </a:effectRef>
        <a:fontRef idx="minor"/>
      </dsp:style>
    </dsp:sp>
    <dsp:sp modelId="{B8229883-FECD-4CF3-B388-5507CE376361}">
      <dsp:nvSpPr>
        <dsp:cNvPr id="0" name=""/>
        <dsp:cNvSpPr/>
      </dsp:nvSpPr>
      <dsp:spPr>
        <a:xfrm>
          <a:off x="7551823" y="3439271"/>
          <a:ext cx="144919" cy="125196"/>
        </a:xfrm>
        <a:prstGeom prst="hexagon">
          <a:avLst>
            <a:gd name="adj" fmla="val 25000"/>
            <a:gd name="vf" fmla="val 115470"/>
          </a:avLst>
        </a:prstGeom>
        <a:solidFill>
          <a:schemeClr val="lt1">
            <a:hueOff val="0"/>
            <a:satOff val="0"/>
            <a:lumOff val="0"/>
            <a:alphaOff val="0"/>
          </a:schemeClr>
        </a:solidFill>
        <a:ln w="19050" cap="flat" cmpd="sng" algn="ctr">
          <a:solidFill>
            <a:srgbClr val="FFFF66"/>
          </a:solidFill>
          <a:prstDash val="solid"/>
        </a:ln>
        <a:effectLst/>
      </dsp:spPr>
      <dsp:style>
        <a:lnRef idx="2">
          <a:scrgbClr r="0" g="0" b="0"/>
        </a:lnRef>
        <a:fillRef idx="1">
          <a:scrgbClr r="0" g="0" b="0"/>
        </a:fillRef>
        <a:effectRef idx="0">
          <a:scrgbClr r="0" g="0" b="0"/>
        </a:effectRef>
        <a:fontRef idx="minor"/>
      </dsp:style>
    </dsp:sp>
    <dsp:sp modelId="{51C6A072-4B00-4FA5-843D-555BD8180E5C}">
      <dsp:nvSpPr>
        <dsp:cNvPr id="0" name=""/>
        <dsp:cNvSpPr/>
      </dsp:nvSpPr>
      <dsp:spPr>
        <a:xfrm>
          <a:off x="7540322" y="23020"/>
          <a:ext cx="1244465" cy="1068209"/>
        </a:xfrm>
        <a:prstGeom prst="hexagon">
          <a:avLst>
            <a:gd name="adj" fmla="val 25000"/>
            <a:gd name="vf" fmla="val 115470"/>
          </a:avLst>
        </a:prstGeom>
        <a:solidFill>
          <a:srgbClr val="7030A0"/>
        </a:solidFill>
        <a:ln w="1905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marL="0" lvl="0" indent="0" algn="ctr" defTabSz="533400">
            <a:lnSpc>
              <a:spcPct val="90000"/>
            </a:lnSpc>
            <a:spcBef>
              <a:spcPct val="0"/>
            </a:spcBef>
            <a:spcAft>
              <a:spcPct val="35000"/>
            </a:spcAft>
            <a:buNone/>
          </a:pPr>
          <a:r>
            <a:rPr lang="en-US" sz="1200" kern="1200" dirty="0"/>
            <a:t>Grant staff</a:t>
          </a:r>
        </a:p>
      </dsp:txBody>
      <dsp:txXfrm>
        <a:off x="7733045" y="188447"/>
        <a:ext cx="859019" cy="737355"/>
      </dsp:txXfrm>
    </dsp:sp>
    <dsp:sp modelId="{94769943-69C1-4367-B321-C7066E6916BE}">
      <dsp:nvSpPr>
        <dsp:cNvPr id="0" name=""/>
        <dsp:cNvSpPr/>
      </dsp:nvSpPr>
      <dsp:spPr>
        <a:xfrm>
          <a:off x="8401403" y="962398"/>
          <a:ext cx="144919" cy="125196"/>
        </a:xfrm>
        <a:prstGeom prst="hexagon">
          <a:avLst>
            <a:gd name="adj" fmla="val 25000"/>
            <a:gd name="vf" fmla="val 115470"/>
          </a:avLst>
        </a:prstGeom>
        <a:solidFill>
          <a:schemeClr val="lt1">
            <a:hueOff val="0"/>
            <a:satOff val="0"/>
            <a:lumOff val="0"/>
            <a:alphaOff val="0"/>
          </a:schemeClr>
        </a:solidFill>
        <a:ln w="19050" cap="flat" cmpd="sng" algn="ctr">
          <a:solidFill>
            <a:srgbClr val="FFFF66"/>
          </a:solidFill>
          <a:prstDash val="solid"/>
        </a:ln>
        <a:effectLst/>
      </dsp:spPr>
      <dsp:style>
        <a:lnRef idx="2">
          <a:scrgbClr r="0" g="0" b="0"/>
        </a:lnRef>
        <a:fillRef idx="1">
          <a:scrgbClr r="0" g="0" b="0"/>
        </a:fillRef>
        <a:effectRef idx="0">
          <a:scrgbClr r="0" g="0" b="0"/>
        </a:effectRef>
        <a:fontRef idx="minor"/>
      </dsp:style>
    </dsp:sp>
    <dsp:sp modelId="{54D53253-41CE-46BC-B340-FA568490B365}">
      <dsp:nvSpPr>
        <dsp:cNvPr id="0" name=""/>
        <dsp:cNvSpPr/>
      </dsp:nvSpPr>
      <dsp:spPr>
        <a:xfrm>
          <a:off x="7540322" y="1202291"/>
          <a:ext cx="1244465" cy="1068209"/>
        </a:xfrm>
        <a:prstGeom prst="hexagon">
          <a:avLst>
            <a:gd name="adj" fmla="val 25000"/>
            <a:gd name="vf" fmla="val 115470"/>
          </a:avLst>
        </a:prstGeom>
        <a:blipFill>
          <a:blip xmlns:r="http://schemas.openxmlformats.org/officeDocument/2006/relationships" r:embed="rId17">
            <a:extLst>
              <a:ext uri="{96DAC541-7B7A-43D3-8B79-37D633B846F1}">
                <asvg:svgBlip xmlns:asvg="http://schemas.microsoft.com/office/drawing/2016/SVG/main" r:embed="rId18"/>
              </a:ext>
            </a:extLst>
          </a:blip>
          <a:srcRect/>
          <a:stretch>
            <a:fillRect t="-8000" b="-8000"/>
          </a:stretch>
        </a:blipFill>
        <a:ln w="19050" cap="flat" cmpd="sng" algn="ctr">
          <a:solidFill>
            <a:srgbClr val="7030A0"/>
          </a:solidFill>
          <a:prstDash val="solid"/>
        </a:ln>
        <a:effectLst/>
      </dsp:spPr>
      <dsp:style>
        <a:lnRef idx="2">
          <a:scrgbClr r="0" g="0" b="0"/>
        </a:lnRef>
        <a:fillRef idx="1">
          <a:scrgbClr r="0" g="0" b="0"/>
        </a:fillRef>
        <a:effectRef idx="0">
          <a:scrgbClr r="0" g="0" b="0"/>
        </a:effectRef>
        <a:fontRef idx="minor"/>
      </dsp:style>
    </dsp:sp>
    <dsp:sp modelId="{A10D5748-1672-497F-A5FD-A54E5C6BFB4E}">
      <dsp:nvSpPr>
        <dsp:cNvPr id="0" name=""/>
        <dsp:cNvSpPr/>
      </dsp:nvSpPr>
      <dsp:spPr>
        <a:xfrm>
          <a:off x="8401403" y="1208752"/>
          <a:ext cx="144919" cy="125196"/>
        </a:xfrm>
        <a:prstGeom prst="hexagon">
          <a:avLst>
            <a:gd name="adj" fmla="val 25000"/>
            <a:gd name="vf" fmla="val 115470"/>
          </a:avLst>
        </a:prstGeom>
        <a:solidFill>
          <a:schemeClr val="lt1">
            <a:hueOff val="0"/>
            <a:satOff val="0"/>
            <a:lumOff val="0"/>
            <a:alphaOff val="0"/>
          </a:schemeClr>
        </a:solidFill>
        <a:ln w="19050" cap="flat" cmpd="sng" algn="ctr">
          <a:solidFill>
            <a:srgbClr val="FFFF66"/>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A676FF-A8CD-4063-A53F-D275AF9F37D0}">
      <dsp:nvSpPr>
        <dsp:cNvPr id="0" name=""/>
        <dsp:cNvSpPr/>
      </dsp:nvSpPr>
      <dsp:spPr>
        <a:xfrm>
          <a:off x="4936331" y="1669412"/>
          <a:ext cx="2016020" cy="699775"/>
        </a:xfrm>
        <a:custGeom>
          <a:avLst/>
          <a:gdLst/>
          <a:ahLst/>
          <a:cxnLst/>
          <a:rect l="0" t="0" r="0" b="0"/>
          <a:pathLst>
            <a:path>
              <a:moveTo>
                <a:pt x="0" y="0"/>
              </a:moveTo>
              <a:lnTo>
                <a:pt x="0" y="349887"/>
              </a:lnTo>
              <a:lnTo>
                <a:pt x="2016020" y="349887"/>
              </a:lnTo>
              <a:lnTo>
                <a:pt x="2016020" y="699775"/>
              </a:lnTo>
            </a:path>
          </a:pathLst>
        </a:custGeom>
        <a:noFill/>
        <a:ln w="19050" cap="flat" cmpd="sng" algn="ctr">
          <a:solidFill>
            <a:srgbClr val="7030A0"/>
          </a:solidFill>
          <a:prstDash val="solid"/>
        </a:ln>
        <a:effectLst/>
      </dsp:spPr>
      <dsp:style>
        <a:lnRef idx="2">
          <a:scrgbClr r="0" g="0" b="0"/>
        </a:lnRef>
        <a:fillRef idx="0">
          <a:scrgbClr r="0" g="0" b="0"/>
        </a:fillRef>
        <a:effectRef idx="0">
          <a:scrgbClr r="0" g="0" b="0"/>
        </a:effectRef>
        <a:fontRef idx="minor"/>
      </dsp:style>
    </dsp:sp>
    <dsp:sp modelId="{F84602CC-ECDD-4F7F-B8BF-B62760227747}">
      <dsp:nvSpPr>
        <dsp:cNvPr id="0" name=""/>
        <dsp:cNvSpPr/>
      </dsp:nvSpPr>
      <dsp:spPr>
        <a:xfrm>
          <a:off x="2920311" y="1669412"/>
          <a:ext cx="2016020" cy="699775"/>
        </a:xfrm>
        <a:custGeom>
          <a:avLst/>
          <a:gdLst/>
          <a:ahLst/>
          <a:cxnLst/>
          <a:rect l="0" t="0" r="0" b="0"/>
          <a:pathLst>
            <a:path>
              <a:moveTo>
                <a:pt x="2016020" y="0"/>
              </a:moveTo>
              <a:lnTo>
                <a:pt x="2016020" y="349887"/>
              </a:lnTo>
              <a:lnTo>
                <a:pt x="0" y="349887"/>
              </a:lnTo>
              <a:lnTo>
                <a:pt x="0" y="699775"/>
              </a:lnTo>
            </a:path>
          </a:pathLst>
        </a:custGeom>
        <a:noFill/>
        <a:ln w="19050" cap="flat" cmpd="sng" algn="ctr">
          <a:solidFill>
            <a:srgbClr val="7030A0"/>
          </a:solidFill>
          <a:prstDash val="solid"/>
        </a:ln>
        <a:effectLst/>
      </dsp:spPr>
      <dsp:style>
        <a:lnRef idx="2">
          <a:scrgbClr r="0" g="0" b="0"/>
        </a:lnRef>
        <a:fillRef idx="0">
          <a:scrgbClr r="0" g="0" b="0"/>
        </a:fillRef>
        <a:effectRef idx="0">
          <a:scrgbClr r="0" g="0" b="0"/>
        </a:effectRef>
        <a:fontRef idx="minor"/>
      </dsp:style>
    </dsp:sp>
    <dsp:sp modelId="{BF1521F9-10C8-40CA-BFE7-DF11B1A098C3}">
      <dsp:nvSpPr>
        <dsp:cNvPr id="0" name=""/>
        <dsp:cNvSpPr/>
      </dsp:nvSpPr>
      <dsp:spPr>
        <a:xfrm>
          <a:off x="3270199" y="3279"/>
          <a:ext cx="3332264" cy="1666132"/>
        </a:xfrm>
        <a:prstGeom prst="rect">
          <a:avLst/>
        </a:prstGeom>
        <a:solidFill>
          <a:srgbClr val="7030A0"/>
        </a:solidFill>
        <a:ln w="53975" cap="flat" cmpd="dbl"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Authority Database</a:t>
          </a:r>
        </a:p>
      </dsp:txBody>
      <dsp:txXfrm>
        <a:off x="3270199" y="3279"/>
        <a:ext cx="3332264" cy="1666132"/>
      </dsp:txXfrm>
    </dsp:sp>
    <dsp:sp modelId="{1353F25F-457D-40AE-83B9-6968308E3832}">
      <dsp:nvSpPr>
        <dsp:cNvPr id="0" name=""/>
        <dsp:cNvSpPr/>
      </dsp:nvSpPr>
      <dsp:spPr>
        <a:xfrm>
          <a:off x="1254178" y="2369187"/>
          <a:ext cx="3332264" cy="1666132"/>
        </a:xfrm>
        <a:prstGeom prst="rect">
          <a:avLst/>
        </a:prstGeom>
        <a:solidFill>
          <a:srgbClr val="7030A0"/>
        </a:solidFill>
        <a:ln w="53975" cap="flat" cmpd="dbl"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a:t>Digital Collections</a:t>
          </a:r>
          <a:endParaRPr lang="en-US" sz="2400" kern="1200" dirty="0"/>
        </a:p>
      </dsp:txBody>
      <dsp:txXfrm>
        <a:off x="1254178" y="2369187"/>
        <a:ext cx="3332264" cy="1666132"/>
      </dsp:txXfrm>
    </dsp:sp>
    <dsp:sp modelId="{90B05DA4-8C16-4E67-925A-8C5468799F3B}">
      <dsp:nvSpPr>
        <dsp:cNvPr id="0" name=""/>
        <dsp:cNvSpPr/>
      </dsp:nvSpPr>
      <dsp:spPr>
        <a:xfrm>
          <a:off x="5286219" y="2369187"/>
          <a:ext cx="3332264" cy="1666132"/>
        </a:xfrm>
        <a:prstGeom prst="rect">
          <a:avLst/>
        </a:prstGeom>
        <a:solidFill>
          <a:srgbClr val="7030A0"/>
        </a:solidFill>
        <a:ln w="53975" cap="flat" cmpd="dbl"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a:t>Manuscript Collection Guides</a:t>
          </a:r>
          <a:endParaRPr lang="en-US" sz="2400" kern="1200" dirty="0"/>
        </a:p>
      </dsp:txBody>
      <dsp:txXfrm>
        <a:off x="5286219" y="2369187"/>
        <a:ext cx="3332264" cy="16661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F36D6B-4FC1-4CCF-B376-458B485C5EC8}">
      <dsp:nvSpPr>
        <dsp:cNvPr id="0" name=""/>
        <dsp:cNvSpPr/>
      </dsp:nvSpPr>
      <dsp:spPr>
        <a:xfrm>
          <a:off x="4910" y="168638"/>
          <a:ext cx="2313326" cy="2313326"/>
        </a:xfrm>
        <a:prstGeom prst="roundRect">
          <a:avLst>
            <a:gd name="adj" fmla="val 10000"/>
          </a:avLst>
        </a:prstGeom>
        <a:blipFill rotWithShape="1">
          <a:blip xmlns:r="http://schemas.openxmlformats.org/officeDocument/2006/relationships" r:embed="rId1"/>
          <a:srcRect/>
          <a:stretch>
            <a:fillRect l="-17000" r="-17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2CD5A4F-82BB-408B-A61F-88A3D542B9A9}">
      <dsp:nvSpPr>
        <dsp:cNvPr id="0" name=""/>
        <dsp:cNvSpPr/>
      </dsp:nvSpPr>
      <dsp:spPr>
        <a:xfrm>
          <a:off x="381498" y="1556634"/>
          <a:ext cx="2313326" cy="2313326"/>
        </a:xfrm>
        <a:prstGeom prst="roundRect">
          <a:avLst>
            <a:gd name="adj" fmla="val 10000"/>
          </a:avLst>
        </a:prstGeom>
        <a:solidFill>
          <a:srgbClr val="7030A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n-US" sz="3000" kern="1200" dirty="0"/>
            <a:t>Export</a:t>
          </a:r>
        </a:p>
        <a:p>
          <a:pPr marL="228600" lvl="1" indent="-228600" algn="l" defTabSz="1022350">
            <a:lnSpc>
              <a:spcPct val="90000"/>
            </a:lnSpc>
            <a:spcBef>
              <a:spcPct val="0"/>
            </a:spcBef>
            <a:spcAft>
              <a:spcPct val="15000"/>
            </a:spcAft>
            <a:buChar char="•"/>
          </a:pPr>
          <a:r>
            <a:rPr lang="en-US" sz="2300" kern="1200" dirty="0"/>
            <a:t>From old manuscript subject database</a:t>
          </a:r>
        </a:p>
      </dsp:txBody>
      <dsp:txXfrm>
        <a:off x="449253" y="1624389"/>
        <a:ext cx="2177816" cy="2177816"/>
      </dsp:txXfrm>
    </dsp:sp>
    <dsp:sp modelId="{928FDDCD-A868-4A0F-AC1B-1E10394BE4AE}">
      <dsp:nvSpPr>
        <dsp:cNvPr id="0" name=""/>
        <dsp:cNvSpPr/>
      </dsp:nvSpPr>
      <dsp:spPr>
        <a:xfrm>
          <a:off x="2763835" y="1047371"/>
          <a:ext cx="445597" cy="555860"/>
        </a:xfrm>
        <a:prstGeom prst="rightArrow">
          <a:avLst>
            <a:gd name="adj1" fmla="val 60000"/>
            <a:gd name="adj2" fmla="val 50000"/>
          </a:avLst>
        </a:prstGeom>
        <a:solidFill>
          <a:srgbClr val="7030A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a:off x="2763835" y="1158543"/>
        <a:ext cx="311918" cy="333516"/>
      </dsp:txXfrm>
    </dsp:sp>
    <dsp:sp modelId="{05E05EC5-B2F6-425F-9FC0-192F058B369B}">
      <dsp:nvSpPr>
        <dsp:cNvPr id="0" name=""/>
        <dsp:cNvSpPr/>
      </dsp:nvSpPr>
      <dsp:spPr>
        <a:xfrm>
          <a:off x="3591373" y="168638"/>
          <a:ext cx="2313326" cy="2313326"/>
        </a:xfrm>
        <a:prstGeom prst="roundRect">
          <a:avLst>
            <a:gd name="adj" fmla="val 10000"/>
          </a:avLst>
        </a:prstGeom>
        <a:blipFill rotWithShape="1">
          <a:blip xmlns:r="http://schemas.openxmlformats.org/officeDocument/2006/relationships" r:embed="rId2"/>
          <a:srcRect/>
          <a:stretch>
            <a:fillRect l="-3000" r="-3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095BBAE-3A56-4EA3-A00B-C997543CFA4F}">
      <dsp:nvSpPr>
        <dsp:cNvPr id="0" name=""/>
        <dsp:cNvSpPr/>
      </dsp:nvSpPr>
      <dsp:spPr>
        <a:xfrm>
          <a:off x="3967962" y="1556634"/>
          <a:ext cx="2313326" cy="2313326"/>
        </a:xfrm>
        <a:prstGeom prst="roundRect">
          <a:avLst>
            <a:gd name="adj" fmla="val 10000"/>
          </a:avLst>
        </a:prstGeom>
        <a:solidFill>
          <a:srgbClr val="7030A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n-US" sz="3000" kern="1200" dirty="0"/>
            <a:t>Reconcile</a:t>
          </a:r>
        </a:p>
        <a:p>
          <a:pPr marL="228600" lvl="1" indent="-228600" algn="l" defTabSz="1022350">
            <a:lnSpc>
              <a:spcPct val="90000"/>
            </a:lnSpc>
            <a:spcBef>
              <a:spcPct val="0"/>
            </a:spcBef>
            <a:spcAft>
              <a:spcPct val="15000"/>
            </a:spcAft>
            <a:buChar char="•"/>
          </a:pPr>
          <a:r>
            <a:rPr lang="en-US" sz="2300" kern="1200" dirty="0"/>
            <a:t>Open Refine</a:t>
          </a:r>
        </a:p>
        <a:p>
          <a:pPr marL="228600" lvl="1" indent="-228600" algn="l" defTabSz="1022350">
            <a:lnSpc>
              <a:spcPct val="90000"/>
            </a:lnSpc>
            <a:spcBef>
              <a:spcPct val="0"/>
            </a:spcBef>
            <a:spcAft>
              <a:spcPct val="15000"/>
            </a:spcAft>
            <a:buChar char="•"/>
          </a:pPr>
          <a:r>
            <a:rPr lang="en-US" sz="2300" kern="1200" dirty="0"/>
            <a:t>A LOT of human intervention</a:t>
          </a:r>
        </a:p>
      </dsp:txBody>
      <dsp:txXfrm>
        <a:off x="4035717" y="1624389"/>
        <a:ext cx="2177816" cy="2177816"/>
      </dsp:txXfrm>
    </dsp:sp>
    <dsp:sp modelId="{136EE162-86FB-43A6-9F07-F8A7EE1DDE0B}">
      <dsp:nvSpPr>
        <dsp:cNvPr id="0" name=""/>
        <dsp:cNvSpPr/>
      </dsp:nvSpPr>
      <dsp:spPr>
        <a:xfrm>
          <a:off x="6350298" y="1047371"/>
          <a:ext cx="445597" cy="555860"/>
        </a:xfrm>
        <a:prstGeom prst="rightArrow">
          <a:avLst>
            <a:gd name="adj1" fmla="val 60000"/>
            <a:gd name="adj2" fmla="val 50000"/>
          </a:avLst>
        </a:prstGeom>
        <a:solidFill>
          <a:srgbClr val="7030A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a:off x="6350298" y="1158543"/>
        <a:ext cx="311918" cy="333516"/>
      </dsp:txXfrm>
    </dsp:sp>
    <dsp:sp modelId="{9B022990-C5AB-4915-BCAA-EF3DD61C0AFC}">
      <dsp:nvSpPr>
        <dsp:cNvPr id="0" name=""/>
        <dsp:cNvSpPr/>
      </dsp:nvSpPr>
      <dsp:spPr>
        <a:xfrm>
          <a:off x="7177837" y="168638"/>
          <a:ext cx="2313326" cy="2313326"/>
        </a:xfrm>
        <a:prstGeom prst="roundRect">
          <a:avLst>
            <a:gd name="adj" fmla="val 10000"/>
          </a:avLst>
        </a:prstGeom>
        <a:blipFill>
          <a:blip xmlns:r="http://schemas.openxmlformats.org/officeDocument/2006/relationships" r:embed="rId3"/>
          <a:srcRect/>
          <a:stretch>
            <a:fillRect l="-103000" r="-103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14E0C7-3105-441E-A205-055A71B61031}">
      <dsp:nvSpPr>
        <dsp:cNvPr id="0" name=""/>
        <dsp:cNvSpPr/>
      </dsp:nvSpPr>
      <dsp:spPr>
        <a:xfrm>
          <a:off x="7554425" y="1556634"/>
          <a:ext cx="2313326" cy="2313326"/>
        </a:xfrm>
        <a:prstGeom prst="roundRect">
          <a:avLst>
            <a:gd name="adj" fmla="val 10000"/>
          </a:avLst>
        </a:prstGeom>
        <a:solidFill>
          <a:srgbClr val="7030A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n-US" sz="3000" kern="1200" dirty="0"/>
            <a:t>Load data</a:t>
          </a:r>
        </a:p>
        <a:p>
          <a:pPr marL="228600" lvl="1" indent="-228600" algn="l" defTabSz="1022350">
            <a:lnSpc>
              <a:spcPct val="90000"/>
            </a:lnSpc>
            <a:spcBef>
              <a:spcPct val="0"/>
            </a:spcBef>
            <a:spcAft>
              <a:spcPct val="15000"/>
            </a:spcAft>
            <a:buChar char="•"/>
          </a:pPr>
          <a:r>
            <a:rPr lang="en-US" sz="2300" kern="1200" dirty="0"/>
            <a:t>Into Couch DB</a:t>
          </a:r>
        </a:p>
      </dsp:txBody>
      <dsp:txXfrm>
        <a:off x="7622180" y="1624389"/>
        <a:ext cx="2177816" cy="21778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73CC43-C0E8-4DE0-B3E9-1ABA72B512C3}">
      <dsp:nvSpPr>
        <dsp:cNvPr id="0" name=""/>
        <dsp:cNvSpPr/>
      </dsp:nvSpPr>
      <dsp:spPr>
        <a:xfrm rot="5400000">
          <a:off x="-168142" y="169961"/>
          <a:ext cx="1120949" cy="784664"/>
        </a:xfrm>
        <a:prstGeom prst="chevron">
          <a:avLst/>
        </a:prstGeom>
        <a:solidFill>
          <a:srgbClr val="7030A0"/>
        </a:solid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err="1"/>
            <a:t>Manu.Coll</a:t>
          </a:r>
          <a:r>
            <a:rPr lang="en-US" sz="1300" kern="1200" dirty="0"/>
            <a:t>.</a:t>
          </a:r>
        </a:p>
      </dsp:txBody>
      <dsp:txXfrm rot="-5400000">
        <a:off x="1" y="394150"/>
        <a:ext cx="784664" cy="336285"/>
      </dsp:txXfrm>
    </dsp:sp>
    <dsp:sp modelId="{5D6FABE8-FCD2-4F38-8A79-F2E2FB299753}">
      <dsp:nvSpPr>
        <dsp:cNvPr id="0" name=""/>
        <dsp:cNvSpPr/>
      </dsp:nvSpPr>
      <dsp:spPr>
        <a:xfrm rot="5400000">
          <a:off x="4980501" y="-4194018"/>
          <a:ext cx="728616" cy="9120291"/>
        </a:xfrm>
        <a:prstGeom prst="round2SameRect">
          <a:avLst/>
        </a:prstGeom>
        <a:solidFill>
          <a:schemeClr val="lt1">
            <a:alpha val="90000"/>
            <a:hueOff val="0"/>
            <a:satOff val="0"/>
            <a:lumOff val="0"/>
            <a:alphaOff val="0"/>
          </a:schemeClr>
        </a:solidFill>
        <a:ln w="19050" cap="flat" cmpd="sng" algn="ctr">
          <a:solidFill>
            <a:srgbClr val="7030A0"/>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t>Adds creator name in </a:t>
          </a:r>
          <a:r>
            <a:rPr lang="en-US" sz="2000" kern="1200" dirty="0" err="1"/>
            <a:t>ArchivesSpace</a:t>
          </a:r>
          <a:r>
            <a:rPr lang="en-US" sz="2000" kern="1200" dirty="0"/>
            <a:t>.</a:t>
          </a:r>
        </a:p>
      </dsp:txBody>
      <dsp:txXfrm rot="-5400000">
        <a:off x="784664" y="37387"/>
        <a:ext cx="9084723" cy="657480"/>
      </dsp:txXfrm>
    </dsp:sp>
    <dsp:sp modelId="{9CB958BA-A730-4BC0-BE16-FA7194FAB473}">
      <dsp:nvSpPr>
        <dsp:cNvPr id="0" name=""/>
        <dsp:cNvSpPr/>
      </dsp:nvSpPr>
      <dsp:spPr>
        <a:xfrm rot="5400000">
          <a:off x="-168142" y="1142343"/>
          <a:ext cx="1120949" cy="784664"/>
        </a:xfrm>
        <a:prstGeom prst="chevron">
          <a:avLst/>
        </a:prstGeom>
        <a:solidFill>
          <a:srgbClr val="7030A0">
            <a:alpha val="25000"/>
          </a:srgbClr>
        </a:solidFill>
        <a:ln w="1905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solidFill>
                <a:srgbClr val="7030A0"/>
              </a:solidFill>
            </a:rPr>
            <a:t>Cataloging</a:t>
          </a:r>
        </a:p>
      </dsp:txBody>
      <dsp:txXfrm rot="-5400000">
        <a:off x="1" y="1366532"/>
        <a:ext cx="784664" cy="336285"/>
      </dsp:txXfrm>
    </dsp:sp>
    <dsp:sp modelId="{AC2EAE2C-EDCE-4146-A6BF-7323C6127E70}">
      <dsp:nvSpPr>
        <dsp:cNvPr id="0" name=""/>
        <dsp:cNvSpPr/>
      </dsp:nvSpPr>
      <dsp:spPr>
        <a:xfrm rot="5400000">
          <a:off x="4980501" y="-3221636"/>
          <a:ext cx="728616" cy="9120291"/>
        </a:xfrm>
        <a:prstGeom prst="round2SameRect">
          <a:avLst/>
        </a:prstGeom>
        <a:solidFill>
          <a:schemeClr val="lt1">
            <a:alpha val="90000"/>
            <a:hueOff val="0"/>
            <a:satOff val="0"/>
            <a:lumOff val="0"/>
            <a:alphaOff val="0"/>
          </a:schemeClr>
        </a:solidFill>
        <a:ln w="19050" cap="flat" cmpd="sng" algn="ctr">
          <a:solidFill>
            <a:srgbClr val="7030A0"/>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t>Runs report to find newly added names.</a:t>
          </a:r>
        </a:p>
        <a:p>
          <a:pPr marL="228600" lvl="1" indent="-228600" algn="l" defTabSz="889000">
            <a:lnSpc>
              <a:spcPct val="90000"/>
            </a:lnSpc>
            <a:spcBef>
              <a:spcPct val="0"/>
            </a:spcBef>
            <a:spcAft>
              <a:spcPct val="15000"/>
            </a:spcAft>
            <a:buChar char="•"/>
          </a:pPr>
          <a:r>
            <a:rPr lang="en-US" sz="2000" kern="1200" dirty="0"/>
            <a:t>Creates new name in authority database if it’s not already there.</a:t>
          </a:r>
        </a:p>
      </dsp:txBody>
      <dsp:txXfrm rot="-5400000">
        <a:off x="784664" y="1009769"/>
        <a:ext cx="9084723" cy="657480"/>
      </dsp:txXfrm>
    </dsp:sp>
    <dsp:sp modelId="{970464AB-2C6A-4291-825A-40A8F8B608CE}">
      <dsp:nvSpPr>
        <dsp:cNvPr id="0" name=""/>
        <dsp:cNvSpPr/>
      </dsp:nvSpPr>
      <dsp:spPr>
        <a:xfrm rot="5400000">
          <a:off x="-168142" y="2114724"/>
          <a:ext cx="1120949" cy="784664"/>
        </a:xfrm>
        <a:prstGeom prst="chevron">
          <a:avLst/>
        </a:prstGeom>
        <a:solidFill>
          <a:srgbClr val="7030A0">
            <a:alpha val="25000"/>
          </a:srgbClr>
        </a:solidFill>
        <a:ln w="1905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solidFill>
                <a:srgbClr val="7030A0"/>
              </a:solidFill>
            </a:rPr>
            <a:t>Cataloging</a:t>
          </a:r>
        </a:p>
      </dsp:txBody>
      <dsp:txXfrm rot="-5400000">
        <a:off x="1" y="2338913"/>
        <a:ext cx="784664" cy="336285"/>
      </dsp:txXfrm>
    </dsp:sp>
    <dsp:sp modelId="{2FC9C078-8329-44ED-95C0-E0BB0A3532B2}">
      <dsp:nvSpPr>
        <dsp:cNvPr id="0" name=""/>
        <dsp:cNvSpPr/>
      </dsp:nvSpPr>
      <dsp:spPr>
        <a:xfrm rot="5400000">
          <a:off x="4980501" y="-2249255"/>
          <a:ext cx="728616" cy="9120291"/>
        </a:xfrm>
        <a:prstGeom prst="round2SameRect">
          <a:avLst/>
        </a:prstGeom>
        <a:solidFill>
          <a:schemeClr val="lt1">
            <a:alpha val="90000"/>
            <a:hueOff val="0"/>
            <a:satOff val="0"/>
            <a:lumOff val="0"/>
            <a:alphaOff val="0"/>
          </a:schemeClr>
        </a:solidFill>
        <a:ln w="19050" cap="flat" cmpd="sng" algn="ctr">
          <a:solidFill>
            <a:srgbClr val="7030A0"/>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t>Adds </a:t>
          </a:r>
          <a:r>
            <a:rPr lang="en-US" sz="2000" kern="1200" dirty="0" err="1"/>
            <a:t>ArchivesSpace</a:t>
          </a:r>
          <a:r>
            <a:rPr lang="en-US" sz="2000" kern="1200" dirty="0"/>
            <a:t> URI from “agents” list to authority database.</a:t>
          </a:r>
        </a:p>
        <a:p>
          <a:pPr marL="228600" lvl="1" indent="-228600" algn="l" defTabSz="889000">
            <a:lnSpc>
              <a:spcPct val="90000"/>
            </a:lnSpc>
            <a:spcBef>
              <a:spcPct val="0"/>
            </a:spcBef>
            <a:spcAft>
              <a:spcPct val="15000"/>
            </a:spcAft>
            <a:buChar char="•"/>
          </a:pPr>
          <a:r>
            <a:rPr lang="en-US" sz="2000" kern="1200" dirty="0"/>
            <a:t>Adds authority URI to </a:t>
          </a:r>
          <a:r>
            <a:rPr lang="en-US" sz="2000" kern="1200" dirty="0" err="1"/>
            <a:t>ArchivesSpace</a:t>
          </a:r>
          <a:r>
            <a:rPr lang="en-US" sz="2000" kern="1200" dirty="0"/>
            <a:t> “agents” list.</a:t>
          </a:r>
        </a:p>
      </dsp:txBody>
      <dsp:txXfrm rot="-5400000">
        <a:off x="784664" y="1982150"/>
        <a:ext cx="9084723" cy="657480"/>
      </dsp:txXfrm>
    </dsp:sp>
    <dsp:sp modelId="{0157CBBF-5039-4AF1-9F4C-D1AA9A91DA54}">
      <dsp:nvSpPr>
        <dsp:cNvPr id="0" name=""/>
        <dsp:cNvSpPr/>
      </dsp:nvSpPr>
      <dsp:spPr>
        <a:xfrm rot="5400000">
          <a:off x="-168142" y="3087106"/>
          <a:ext cx="1120949" cy="784664"/>
        </a:xfrm>
        <a:prstGeom prst="chevron">
          <a:avLst/>
        </a:prstGeom>
        <a:solidFill>
          <a:srgbClr val="7030A0">
            <a:alpha val="25000"/>
          </a:srgbClr>
        </a:solidFill>
        <a:ln w="1905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solidFill>
                <a:srgbClr val="7030A0"/>
              </a:solidFill>
            </a:rPr>
            <a:t>Cataloging</a:t>
          </a:r>
        </a:p>
      </dsp:txBody>
      <dsp:txXfrm rot="-5400000">
        <a:off x="1" y="3311295"/>
        <a:ext cx="784664" cy="336285"/>
      </dsp:txXfrm>
    </dsp:sp>
    <dsp:sp modelId="{90F1ECAA-DB43-4D49-8B7B-18E18DE6A49D}">
      <dsp:nvSpPr>
        <dsp:cNvPr id="0" name=""/>
        <dsp:cNvSpPr/>
      </dsp:nvSpPr>
      <dsp:spPr>
        <a:xfrm rot="5400000">
          <a:off x="4980501" y="-1276873"/>
          <a:ext cx="728616" cy="9120291"/>
        </a:xfrm>
        <a:prstGeom prst="round2SameRect">
          <a:avLst/>
        </a:prstGeom>
        <a:solidFill>
          <a:schemeClr val="lt1">
            <a:alpha val="90000"/>
            <a:hueOff val="0"/>
            <a:satOff val="0"/>
            <a:lumOff val="0"/>
            <a:alphaOff val="0"/>
          </a:schemeClr>
        </a:solidFill>
        <a:ln w="19050" cap="flat" cmpd="sng" algn="ctr">
          <a:solidFill>
            <a:srgbClr val="7030A0"/>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t>Republishes the guide, if changes were made.</a:t>
          </a:r>
        </a:p>
      </dsp:txBody>
      <dsp:txXfrm rot="-5400000">
        <a:off x="784664" y="2954532"/>
        <a:ext cx="9084723" cy="6574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0FDB0B-5E91-4737-A41D-5D29AAF33D17}">
      <dsp:nvSpPr>
        <dsp:cNvPr id="0" name=""/>
        <dsp:cNvSpPr/>
      </dsp:nvSpPr>
      <dsp:spPr>
        <a:xfrm rot="10800000">
          <a:off x="1816575" y="1231"/>
          <a:ext cx="6565320" cy="651617"/>
        </a:xfrm>
        <a:prstGeom prst="homePlate">
          <a:avLst/>
        </a:prstGeom>
        <a:solidFill>
          <a:srgbClr val="7030A0">
            <a:alpha val="20000"/>
          </a:srgb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87345" tIns="76200" rIns="142240" bIns="76200" numCol="1" spcCol="1270" anchor="ctr" anchorCtr="0">
          <a:noAutofit/>
        </a:bodyPr>
        <a:lstStyle/>
        <a:p>
          <a:pPr marL="0" lvl="0" indent="0" algn="ctr" defTabSz="889000">
            <a:lnSpc>
              <a:spcPct val="90000"/>
            </a:lnSpc>
            <a:spcBef>
              <a:spcPct val="0"/>
            </a:spcBef>
            <a:spcAft>
              <a:spcPct val="35000"/>
            </a:spcAft>
            <a:buNone/>
          </a:pPr>
          <a:r>
            <a:rPr lang="en-US" sz="2000" kern="1200" dirty="0"/>
            <a:t>Consistency between Digital Collections and Manuscripts</a:t>
          </a:r>
        </a:p>
      </dsp:txBody>
      <dsp:txXfrm rot="10800000">
        <a:off x="1979479" y="1231"/>
        <a:ext cx="6402416" cy="651617"/>
      </dsp:txXfrm>
    </dsp:sp>
    <dsp:sp modelId="{8E5996F5-9438-4EE2-9235-08CF02471896}">
      <dsp:nvSpPr>
        <dsp:cNvPr id="0" name=""/>
        <dsp:cNvSpPr/>
      </dsp:nvSpPr>
      <dsp:spPr>
        <a:xfrm>
          <a:off x="1490766" y="1231"/>
          <a:ext cx="651617" cy="651617"/>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0000" cap="flat" cmpd="sng" algn="ctr">
          <a:solidFill>
            <a:schemeClr val="dk2">
              <a:shade val="80000"/>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11893C92-7FFA-459C-BCEB-6B5945680083}">
      <dsp:nvSpPr>
        <dsp:cNvPr id="0" name=""/>
        <dsp:cNvSpPr/>
      </dsp:nvSpPr>
      <dsp:spPr>
        <a:xfrm rot="10800000">
          <a:off x="1816575" y="847361"/>
          <a:ext cx="6565320" cy="651617"/>
        </a:xfrm>
        <a:prstGeom prst="homePlate">
          <a:avLst/>
        </a:prstGeom>
        <a:solidFill>
          <a:srgbClr val="7030A0">
            <a:alpha val="20000"/>
          </a:srgb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87345" tIns="76200" rIns="142240" bIns="76200" numCol="1" spcCol="1270" anchor="ctr" anchorCtr="0">
          <a:noAutofit/>
        </a:bodyPr>
        <a:lstStyle/>
        <a:p>
          <a:pPr marL="0" lvl="0" indent="0" algn="ctr" defTabSz="889000">
            <a:lnSpc>
              <a:spcPct val="90000"/>
            </a:lnSpc>
            <a:spcBef>
              <a:spcPct val="0"/>
            </a:spcBef>
            <a:spcAft>
              <a:spcPct val="35000"/>
            </a:spcAft>
            <a:buNone/>
          </a:pPr>
          <a:r>
            <a:rPr lang="en-US" sz="2000" kern="1200" dirty="0"/>
            <a:t>Names controlled by Cataloging</a:t>
          </a:r>
        </a:p>
      </dsp:txBody>
      <dsp:txXfrm rot="10800000">
        <a:off x="1979479" y="847361"/>
        <a:ext cx="6402416" cy="651617"/>
      </dsp:txXfrm>
    </dsp:sp>
    <dsp:sp modelId="{DAFD5B22-D3D3-424F-BA66-587D624C694D}">
      <dsp:nvSpPr>
        <dsp:cNvPr id="0" name=""/>
        <dsp:cNvSpPr/>
      </dsp:nvSpPr>
      <dsp:spPr>
        <a:xfrm>
          <a:off x="1490766" y="847361"/>
          <a:ext cx="651617" cy="651617"/>
        </a:xfrm>
        <a:prstGeom prst="ellipse">
          <a:avLst/>
        </a:prstGeom>
        <a:blipFill rotWithShape="1">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0000" cap="flat" cmpd="sng" algn="ctr">
          <a:solidFill>
            <a:schemeClr val="dk2">
              <a:shade val="80000"/>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2087A918-1555-44A0-9DAD-6ABD579B7676}">
      <dsp:nvSpPr>
        <dsp:cNvPr id="0" name=""/>
        <dsp:cNvSpPr/>
      </dsp:nvSpPr>
      <dsp:spPr>
        <a:xfrm rot="10800000">
          <a:off x="1816575" y="1693491"/>
          <a:ext cx="6565320" cy="651617"/>
        </a:xfrm>
        <a:prstGeom prst="homePlate">
          <a:avLst/>
        </a:prstGeom>
        <a:solidFill>
          <a:srgbClr val="7030A0">
            <a:alpha val="20000"/>
          </a:srgb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87345" tIns="76200" rIns="142240" bIns="76200" numCol="1" spcCol="1270" anchor="ctr" anchorCtr="0">
          <a:noAutofit/>
        </a:bodyPr>
        <a:lstStyle/>
        <a:p>
          <a:pPr marL="0" lvl="0" indent="0" algn="ctr" defTabSz="889000">
            <a:lnSpc>
              <a:spcPct val="90000"/>
            </a:lnSpc>
            <a:spcBef>
              <a:spcPct val="0"/>
            </a:spcBef>
            <a:spcAft>
              <a:spcPct val="35000"/>
            </a:spcAft>
            <a:buNone/>
          </a:pPr>
          <a:r>
            <a:rPr lang="en-US" sz="2000" kern="1200" dirty="0"/>
            <a:t>“Automatic” authority checking</a:t>
          </a:r>
        </a:p>
      </dsp:txBody>
      <dsp:txXfrm rot="10800000">
        <a:off x="1979479" y="1693491"/>
        <a:ext cx="6402416" cy="651617"/>
      </dsp:txXfrm>
    </dsp:sp>
    <dsp:sp modelId="{EE153007-1C62-48AA-B4A0-8E87FD2536E7}">
      <dsp:nvSpPr>
        <dsp:cNvPr id="0" name=""/>
        <dsp:cNvSpPr/>
      </dsp:nvSpPr>
      <dsp:spPr>
        <a:xfrm>
          <a:off x="1490766" y="1693491"/>
          <a:ext cx="651617" cy="651617"/>
        </a:xfrm>
        <a:prstGeom prst="ellipse">
          <a:avLst/>
        </a:prstGeom>
        <a:blipFill rotWithShape="1">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0000" cap="flat" cmpd="sng" algn="ctr">
          <a:solidFill>
            <a:schemeClr val="dk2">
              <a:shade val="80000"/>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B620932A-757D-4DD3-AD70-268DE40E0314}">
      <dsp:nvSpPr>
        <dsp:cNvPr id="0" name=""/>
        <dsp:cNvSpPr/>
      </dsp:nvSpPr>
      <dsp:spPr>
        <a:xfrm rot="10800000">
          <a:off x="1816575" y="2539621"/>
          <a:ext cx="6565320" cy="651617"/>
        </a:xfrm>
        <a:prstGeom prst="homePlate">
          <a:avLst/>
        </a:prstGeom>
        <a:solidFill>
          <a:srgbClr val="7030A0">
            <a:alpha val="20000"/>
          </a:srgb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87345" tIns="76200" rIns="142240" bIns="76200" numCol="1" spcCol="1270" anchor="ctr" anchorCtr="0">
          <a:noAutofit/>
        </a:bodyPr>
        <a:lstStyle/>
        <a:p>
          <a:pPr marL="0" lvl="0" indent="0" algn="ctr" defTabSz="889000">
            <a:lnSpc>
              <a:spcPct val="90000"/>
            </a:lnSpc>
            <a:spcBef>
              <a:spcPct val="0"/>
            </a:spcBef>
            <a:spcAft>
              <a:spcPct val="35000"/>
            </a:spcAft>
            <a:buNone/>
          </a:pPr>
          <a:r>
            <a:rPr lang="en-US" sz="2000" kern="1200"/>
            <a:t>Quality control</a:t>
          </a:r>
          <a:endParaRPr lang="en-US" sz="2000" kern="1200" dirty="0"/>
        </a:p>
      </dsp:txBody>
      <dsp:txXfrm rot="10800000">
        <a:off x="1979479" y="2539621"/>
        <a:ext cx="6402416" cy="651617"/>
      </dsp:txXfrm>
    </dsp:sp>
    <dsp:sp modelId="{398B0E51-590E-4605-AC48-125C24CF5276}">
      <dsp:nvSpPr>
        <dsp:cNvPr id="0" name=""/>
        <dsp:cNvSpPr/>
      </dsp:nvSpPr>
      <dsp:spPr>
        <a:xfrm>
          <a:off x="1490766" y="2539621"/>
          <a:ext cx="651617" cy="651617"/>
        </a:xfrm>
        <a:prstGeom prst="ellipse">
          <a:avLst/>
        </a:prstGeom>
        <a:blipFill rotWithShape="1">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0000" cap="flat" cmpd="sng" algn="ctr">
          <a:solidFill>
            <a:schemeClr val="dk2">
              <a:shade val="80000"/>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3E1D45AE-DA25-4AF3-A2AD-E12989022434}">
      <dsp:nvSpPr>
        <dsp:cNvPr id="0" name=""/>
        <dsp:cNvSpPr/>
      </dsp:nvSpPr>
      <dsp:spPr>
        <a:xfrm rot="10800000">
          <a:off x="1816575" y="3385751"/>
          <a:ext cx="6565320" cy="651617"/>
        </a:xfrm>
        <a:prstGeom prst="homePlate">
          <a:avLst/>
        </a:prstGeom>
        <a:solidFill>
          <a:srgbClr val="7030A0">
            <a:alpha val="20000"/>
          </a:srgb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87345" tIns="76200" rIns="142240" bIns="76200" numCol="1" spcCol="1270" anchor="ctr" anchorCtr="0">
          <a:noAutofit/>
        </a:bodyPr>
        <a:lstStyle/>
        <a:p>
          <a:pPr marL="0" lvl="0" indent="0" algn="ctr" defTabSz="889000">
            <a:lnSpc>
              <a:spcPct val="90000"/>
            </a:lnSpc>
            <a:spcBef>
              <a:spcPct val="0"/>
            </a:spcBef>
            <a:spcAft>
              <a:spcPct val="35000"/>
            </a:spcAft>
            <a:buNone/>
          </a:pPr>
          <a:r>
            <a:rPr lang="en-US" sz="2000" kern="1200"/>
            <a:t>Get candidates for NACO process</a:t>
          </a:r>
          <a:endParaRPr lang="en-US" sz="2000" kern="1200" dirty="0"/>
        </a:p>
      </dsp:txBody>
      <dsp:txXfrm rot="10800000">
        <a:off x="1979479" y="3385751"/>
        <a:ext cx="6402416" cy="651617"/>
      </dsp:txXfrm>
    </dsp:sp>
    <dsp:sp modelId="{7B8F6CDB-C307-4904-81F7-90EB249FF6AB}">
      <dsp:nvSpPr>
        <dsp:cNvPr id="0" name=""/>
        <dsp:cNvSpPr/>
      </dsp:nvSpPr>
      <dsp:spPr>
        <a:xfrm>
          <a:off x="1490766" y="3385751"/>
          <a:ext cx="651617" cy="651617"/>
        </a:xfrm>
        <a:prstGeom prst="ellipse">
          <a:avLst/>
        </a:prstGeom>
        <a:blipFill rotWithShape="1">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0000" cap="flat" cmpd="sng" algn="ctr">
          <a:solidFill>
            <a:schemeClr val="dk2">
              <a:shade val="80000"/>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0FDB0B-5E91-4737-A41D-5D29AAF33D17}">
      <dsp:nvSpPr>
        <dsp:cNvPr id="0" name=""/>
        <dsp:cNvSpPr/>
      </dsp:nvSpPr>
      <dsp:spPr>
        <a:xfrm rot="10800000">
          <a:off x="1934262" y="718"/>
          <a:ext cx="6565320" cy="1122364"/>
        </a:xfrm>
        <a:prstGeom prst="homePlate">
          <a:avLst/>
        </a:prstGeom>
        <a:solidFill>
          <a:srgbClr val="7030A0">
            <a:alpha val="20000"/>
          </a:srgb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4932" tIns="133350" rIns="24892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t>Time saver?</a:t>
          </a:r>
        </a:p>
      </dsp:txBody>
      <dsp:txXfrm rot="10800000">
        <a:off x="2214853" y="718"/>
        <a:ext cx="6284729" cy="1122364"/>
      </dsp:txXfrm>
    </dsp:sp>
    <dsp:sp modelId="{8E5996F5-9438-4EE2-9235-08CF02471896}">
      <dsp:nvSpPr>
        <dsp:cNvPr id="0" name=""/>
        <dsp:cNvSpPr/>
      </dsp:nvSpPr>
      <dsp:spPr>
        <a:xfrm>
          <a:off x="1373079" y="718"/>
          <a:ext cx="1122364" cy="1122364"/>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0000" cap="flat" cmpd="sng" algn="ctr">
          <a:solidFill>
            <a:schemeClr val="dk2">
              <a:shade val="80000"/>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11893C92-7FFA-459C-BCEB-6B5945680083}">
      <dsp:nvSpPr>
        <dsp:cNvPr id="0" name=""/>
        <dsp:cNvSpPr/>
      </dsp:nvSpPr>
      <dsp:spPr>
        <a:xfrm rot="10800000">
          <a:off x="1934262" y="1458117"/>
          <a:ext cx="6565320" cy="1122364"/>
        </a:xfrm>
        <a:prstGeom prst="homePlate">
          <a:avLst/>
        </a:prstGeom>
        <a:solidFill>
          <a:srgbClr val="7030A0">
            <a:alpha val="20000"/>
          </a:srgb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4932" tIns="133350" rIns="24892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t>Ongoing maintenance of URIs</a:t>
          </a:r>
        </a:p>
      </dsp:txBody>
      <dsp:txXfrm rot="10800000">
        <a:off x="2214853" y="1458117"/>
        <a:ext cx="6284729" cy="1122364"/>
      </dsp:txXfrm>
    </dsp:sp>
    <dsp:sp modelId="{DAFD5B22-D3D3-424F-BA66-587D624C694D}">
      <dsp:nvSpPr>
        <dsp:cNvPr id="0" name=""/>
        <dsp:cNvSpPr/>
      </dsp:nvSpPr>
      <dsp:spPr>
        <a:xfrm>
          <a:off x="1373079" y="1458117"/>
          <a:ext cx="1122364" cy="1122364"/>
        </a:xfrm>
        <a:prstGeom prst="ellipse">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0000" cap="flat" cmpd="sng" algn="ctr">
          <a:solidFill>
            <a:schemeClr val="dk2">
              <a:shade val="80000"/>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2087A918-1555-44A0-9DAD-6ABD579B7676}">
      <dsp:nvSpPr>
        <dsp:cNvPr id="0" name=""/>
        <dsp:cNvSpPr/>
      </dsp:nvSpPr>
      <dsp:spPr>
        <a:xfrm rot="10800000">
          <a:off x="1934262" y="2915516"/>
          <a:ext cx="6565320" cy="1122364"/>
        </a:xfrm>
        <a:prstGeom prst="homePlate">
          <a:avLst/>
        </a:prstGeom>
        <a:solidFill>
          <a:srgbClr val="7030A0">
            <a:alpha val="20000"/>
          </a:srgb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4932" tIns="133350" rIns="24892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t>Communication challenges</a:t>
          </a:r>
        </a:p>
      </dsp:txBody>
      <dsp:txXfrm rot="10800000">
        <a:off x="2214853" y="2915516"/>
        <a:ext cx="6284729" cy="1122364"/>
      </dsp:txXfrm>
    </dsp:sp>
    <dsp:sp modelId="{EE153007-1C62-48AA-B4A0-8E87FD2536E7}">
      <dsp:nvSpPr>
        <dsp:cNvPr id="0" name=""/>
        <dsp:cNvSpPr/>
      </dsp:nvSpPr>
      <dsp:spPr>
        <a:xfrm>
          <a:off x="1373079" y="2915516"/>
          <a:ext cx="1122364" cy="1122364"/>
        </a:xfrm>
        <a:prstGeom prst="ellipse">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0000" cap="flat" cmpd="sng" algn="ctr">
          <a:solidFill>
            <a:schemeClr val="dk2">
              <a:shade val="80000"/>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43015D-5485-41D0-8007-DC333AAB2AF7}" type="datetimeFigureOut">
              <a:rPr lang="en-US" smtClean="0"/>
              <a:t>10/15/2019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809FE3-F45D-417A-84BE-2D24A545AA6C}" type="slidenum">
              <a:rPr lang="en-US" smtClean="0"/>
              <a:t>‹#›</a:t>
            </a:fld>
            <a:endParaRPr lang="en-US"/>
          </a:p>
        </p:txBody>
      </p:sp>
    </p:spTree>
    <p:extLst>
      <p:ext uri="{BB962C8B-B14F-4D97-AF65-F5344CB8AC3E}">
        <p14:creationId xmlns:p14="http://schemas.microsoft.com/office/powerpoint/2010/main" val="2599563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0809FE3-F45D-417A-84BE-2D24A545AA6C}" type="slidenum">
              <a:rPr lang="en-US" smtClean="0"/>
              <a:t>1</a:t>
            </a:fld>
            <a:endParaRPr lang="en-US"/>
          </a:p>
        </p:txBody>
      </p:sp>
    </p:spTree>
    <p:extLst>
      <p:ext uri="{BB962C8B-B14F-4D97-AF65-F5344CB8AC3E}">
        <p14:creationId xmlns:p14="http://schemas.microsoft.com/office/powerpoint/2010/main" val="28655575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Schematic of new workflow for adding creator names.  Would be possibility of automating some of this but we wanted to see first about volume of new names.</a:t>
            </a:r>
            <a:endParaRPr lang="en-US" dirty="0"/>
          </a:p>
        </p:txBody>
      </p:sp>
      <p:sp>
        <p:nvSpPr>
          <p:cNvPr id="4" name="Slide Number Placeholder 3"/>
          <p:cNvSpPr>
            <a:spLocks noGrp="1"/>
          </p:cNvSpPr>
          <p:nvPr>
            <p:ph type="sldNum" sz="quarter" idx="5"/>
          </p:nvPr>
        </p:nvSpPr>
        <p:spPr/>
        <p:txBody>
          <a:bodyPr/>
          <a:lstStyle/>
          <a:p>
            <a:fld id="{70809FE3-F45D-417A-84BE-2D24A545AA6C}" type="slidenum">
              <a:rPr lang="en-US" smtClean="0"/>
              <a:t>10</a:t>
            </a:fld>
            <a:endParaRPr lang="en-US"/>
          </a:p>
        </p:txBody>
      </p:sp>
    </p:spTree>
    <p:extLst>
      <p:ext uri="{BB962C8B-B14F-4D97-AF65-F5344CB8AC3E}">
        <p14:creationId xmlns:p14="http://schemas.microsoft.com/office/powerpoint/2010/main" val="30263078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a:solidFill>
                  <a:schemeClr val="tx1"/>
                </a:solidFill>
                <a:effectLst/>
                <a:latin typeface="+mn-lt"/>
                <a:ea typeface="+mn-ea"/>
                <a:cs typeface="+mn-cs"/>
              </a:rPr>
              <a:t>Consistency: Same pool of names used for both AS and DC.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Pool of names is controlled by cataloging and linked to external URIs.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“Automatic” authority checking: We would be able to run a reconciliation process on a regular basis to see if name label string matches with external URI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Enables us to more easily perform large scale quality control (b. 1865 to 1865-).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Enables us to see which names are not LCNAF authorized and consider creating NAF records, or we can more easily get together a list of non LCNAF names for a local authorities project.</a:t>
            </a:r>
          </a:p>
          <a:p>
            <a:endParaRPr lang="en-US" dirty="0"/>
          </a:p>
        </p:txBody>
      </p:sp>
      <p:sp>
        <p:nvSpPr>
          <p:cNvPr id="4" name="Slide Number Placeholder 3"/>
          <p:cNvSpPr>
            <a:spLocks noGrp="1"/>
          </p:cNvSpPr>
          <p:nvPr>
            <p:ph type="sldNum" sz="quarter" idx="5"/>
          </p:nvPr>
        </p:nvSpPr>
        <p:spPr/>
        <p:txBody>
          <a:bodyPr/>
          <a:lstStyle/>
          <a:p>
            <a:fld id="{70809FE3-F45D-417A-84BE-2D24A545AA6C}" type="slidenum">
              <a:rPr lang="en-US" smtClean="0"/>
              <a:t>11</a:t>
            </a:fld>
            <a:endParaRPr lang="en-US"/>
          </a:p>
        </p:txBody>
      </p:sp>
    </p:spTree>
    <p:extLst>
      <p:ext uri="{BB962C8B-B14F-4D97-AF65-F5344CB8AC3E}">
        <p14:creationId xmlns:p14="http://schemas.microsoft.com/office/powerpoint/2010/main" val="2427908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Does it save time?  Don’t know.  It’s a multi-step procedure to add links.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Some that have compound URIs now may change to having single URIs for the entire string later, as LC moves away from free-floaters and toward separate authorities for everything. How will we handle?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Perhaps most challenging, migration project has involved knitting together several repositories that were separate, which is great technologically speaking, but linked data doesn’t take care of the communication between people who have historically had control over their own data.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70809FE3-F45D-417A-84BE-2D24A545AA6C}" type="slidenum">
              <a:rPr lang="en-US" smtClean="0"/>
              <a:t>12</a:t>
            </a:fld>
            <a:endParaRPr lang="en-US"/>
          </a:p>
        </p:txBody>
      </p:sp>
    </p:spTree>
    <p:extLst>
      <p:ext uri="{BB962C8B-B14F-4D97-AF65-F5344CB8AC3E}">
        <p14:creationId xmlns:p14="http://schemas.microsoft.com/office/powerpoint/2010/main" val="5370394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Thanks for listening to my talk about this work in progress.  Comments, questions….</a:t>
            </a:r>
          </a:p>
        </p:txBody>
      </p:sp>
      <p:sp>
        <p:nvSpPr>
          <p:cNvPr id="4" name="Slide Number Placeholder 3"/>
          <p:cNvSpPr>
            <a:spLocks noGrp="1"/>
          </p:cNvSpPr>
          <p:nvPr>
            <p:ph type="sldNum" sz="quarter" idx="5"/>
          </p:nvPr>
        </p:nvSpPr>
        <p:spPr/>
        <p:txBody>
          <a:bodyPr/>
          <a:lstStyle/>
          <a:p>
            <a:fld id="{70809FE3-F45D-417A-84BE-2D24A545AA6C}" type="slidenum">
              <a:rPr lang="en-US" smtClean="0"/>
              <a:t>13</a:t>
            </a:fld>
            <a:endParaRPr lang="en-US"/>
          </a:p>
        </p:txBody>
      </p:sp>
    </p:spTree>
    <p:extLst>
      <p:ext uri="{BB962C8B-B14F-4D97-AF65-F5344CB8AC3E}">
        <p14:creationId xmlns:p14="http://schemas.microsoft.com/office/powerpoint/2010/main" val="2834439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Background on who we are: ECU Digital Collections operational at least 18 years, have built a large collection.  Cross-departmental team of which my dept is a small part (locate metadata). Catalyst was a dual migration:  digital collections homegrown to Couch DB, open source software offered by Apache similar to Fedora; manuscript collection guides Archivists’ Toolkit to </a:t>
            </a:r>
            <a:r>
              <a:rPr lang="en-US" sz="1200" kern="1200" dirty="0" err="1">
                <a:solidFill>
                  <a:schemeClr val="tx1"/>
                </a:solidFill>
                <a:effectLst/>
                <a:latin typeface="+mn-lt"/>
                <a:ea typeface="+mn-ea"/>
                <a:cs typeface="+mn-cs"/>
              </a:rPr>
              <a:t>ArchivesSpace</a:t>
            </a:r>
            <a:r>
              <a:rPr lang="en-US"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fld id="{70809FE3-F45D-417A-84BE-2D24A545AA6C}" type="slidenum">
              <a:rPr lang="en-US" smtClean="0"/>
              <a:t>2</a:t>
            </a:fld>
            <a:endParaRPr lang="en-US"/>
          </a:p>
        </p:txBody>
      </p:sp>
    </p:spTree>
    <p:extLst>
      <p:ext uri="{BB962C8B-B14F-4D97-AF65-F5344CB8AC3E}">
        <p14:creationId xmlns:p14="http://schemas.microsoft.com/office/powerpoint/2010/main" val="3388543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Though it was not the main reason for migrating, we believe migration will improve workflow for catalogers.  Right now we work in silos.  Catalogers work in a number of different databases.  Have to do similar things (describe materials) in all these databases. Many names and subjects are shared.  Right now the effort of ensuring agreement between silos falls on the cataloger to do manually, what about names that are not in the LCNAF, where there is no clear database of record?  Goals of the project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70809FE3-F45D-417A-84BE-2D24A545AA6C}" type="slidenum">
              <a:rPr lang="en-US" smtClean="0"/>
              <a:t>3</a:t>
            </a:fld>
            <a:endParaRPr lang="en-US"/>
          </a:p>
        </p:txBody>
      </p:sp>
    </p:spTree>
    <p:extLst>
      <p:ext uri="{BB962C8B-B14F-4D97-AF65-F5344CB8AC3E}">
        <p14:creationId xmlns:p14="http://schemas.microsoft.com/office/powerpoint/2010/main" val="465025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How can we make the silo situation better?  Employ linked data and let the data do some of the work for us. As you know, one of the principles of linked data is to use uniform resource identifiers (URIs) to refer to things in lieu of text strings or labels. So what are we linking to (slide)? Advantage of things over strings: Makes it so that a change can be made in a central location, then all resources linking to the central location can be updated more easily by virtue of the links. Focus on names and subjects.</a:t>
            </a:r>
            <a:endParaRPr lang="en-US" dirty="0"/>
          </a:p>
        </p:txBody>
      </p:sp>
      <p:sp>
        <p:nvSpPr>
          <p:cNvPr id="4" name="Slide Number Placeholder 3"/>
          <p:cNvSpPr>
            <a:spLocks noGrp="1"/>
          </p:cNvSpPr>
          <p:nvPr>
            <p:ph type="sldNum" sz="quarter" idx="5"/>
          </p:nvPr>
        </p:nvSpPr>
        <p:spPr/>
        <p:txBody>
          <a:bodyPr/>
          <a:lstStyle/>
          <a:p>
            <a:fld id="{70809FE3-F45D-417A-84BE-2D24A545AA6C}" type="slidenum">
              <a:rPr lang="en-US" smtClean="0"/>
              <a:t>4</a:t>
            </a:fld>
            <a:endParaRPr lang="en-US"/>
          </a:p>
        </p:txBody>
      </p:sp>
    </p:spTree>
    <p:extLst>
      <p:ext uri="{BB962C8B-B14F-4D97-AF65-F5344CB8AC3E}">
        <p14:creationId xmlns:p14="http://schemas.microsoft.com/office/powerpoint/2010/main" val="3986675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Developer created a local authority database that stands separate from digital collections and separate from </a:t>
            </a:r>
            <a:r>
              <a:rPr lang="en-US" sz="1200" kern="1200" dirty="0" err="1">
                <a:solidFill>
                  <a:schemeClr val="tx1"/>
                </a:solidFill>
                <a:effectLst/>
                <a:latin typeface="+mn-lt"/>
                <a:ea typeface="+mn-ea"/>
                <a:cs typeface="+mn-cs"/>
              </a:rPr>
              <a:t>ArchivesSpace</a:t>
            </a:r>
            <a:r>
              <a:rPr lang="en-US" sz="1200" kern="1200" dirty="0">
                <a:solidFill>
                  <a:schemeClr val="tx1"/>
                </a:solidFill>
                <a:effectLst/>
                <a:latin typeface="+mn-lt"/>
                <a:ea typeface="+mn-ea"/>
                <a:cs typeface="+mn-cs"/>
              </a:rPr>
              <a:t>, but will connect to both.  Authority database contains names and subjects, external URIs (if available) to id.loc.gov. It will be </a:t>
            </a:r>
            <a:r>
              <a:rPr lang="en-US" sz="1200" kern="1200" dirty="0">
                <a:solidFill>
                  <a:srgbClr val="FF0000"/>
                </a:solidFill>
                <a:effectLst/>
                <a:latin typeface="+mn-lt"/>
                <a:ea typeface="+mn-ea"/>
                <a:cs typeface="+mn-cs"/>
              </a:rPr>
              <a:t>a centrally maintained source for authority data for both digital collections and manuscript collections</a:t>
            </a:r>
            <a:r>
              <a:rPr lang="en-US"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fld id="{70809FE3-F45D-417A-84BE-2D24A545AA6C}" type="slidenum">
              <a:rPr lang="en-US" smtClean="0"/>
              <a:t>5</a:t>
            </a:fld>
            <a:endParaRPr lang="en-US"/>
          </a:p>
        </p:txBody>
      </p:sp>
    </p:spTree>
    <p:extLst>
      <p:ext uri="{BB962C8B-B14F-4D97-AF65-F5344CB8AC3E}">
        <p14:creationId xmlns:p14="http://schemas.microsoft.com/office/powerpoint/2010/main" val="5542975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Subjects from manuscript collection guides have been loaded.  The way the database was populated was by exporting subjects from old subject database and running it through the reconciliation process (reconciliation=matching) against LCSH in Open Refine.  Several  iterations of reconciliation were done.  Cataloger also checked the matches that were made to make sure they were correct.  Then the data was loaded into the authorities database, including the URIs.  </a:t>
            </a:r>
          </a:p>
          <a:p>
            <a:endParaRPr lang="en-US" dirty="0"/>
          </a:p>
        </p:txBody>
      </p:sp>
      <p:sp>
        <p:nvSpPr>
          <p:cNvPr id="4" name="Slide Number Placeholder 3"/>
          <p:cNvSpPr>
            <a:spLocks noGrp="1"/>
          </p:cNvSpPr>
          <p:nvPr>
            <p:ph type="sldNum" sz="quarter" idx="5"/>
          </p:nvPr>
        </p:nvSpPr>
        <p:spPr/>
        <p:txBody>
          <a:bodyPr/>
          <a:lstStyle/>
          <a:p>
            <a:fld id="{70809FE3-F45D-417A-84BE-2D24A545AA6C}" type="slidenum">
              <a:rPr lang="en-US" smtClean="0"/>
              <a:t>6</a:t>
            </a:fld>
            <a:endParaRPr lang="en-US"/>
          </a:p>
        </p:txBody>
      </p:sp>
    </p:spTree>
    <p:extLst>
      <p:ext uri="{BB962C8B-B14F-4D97-AF65-F5344CB8AC3E}">
        <p14:creationId xmlns:p14="http://schemas.microsoft.com/office/powerpoint/2010/main" val="2766973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So this is what the subject authority database looks like.  This is what the cataloger sees. Can search, edit, or create a new subject and assign it to a resource. Here is an example of a subject.  Note label, external URI, link to subjects in </a:t>
            </a:r>
            <a:r>
              <a:rPr lang="en-US" sz="1200" kern="1200" dirty="0" err="1">
                <a:solidFill>
                  <a:schemeClr val="tx1"/>
                </a:solidFill>
                <a:effectLst/>
                <a:latin typeface="+mn-lt"/>
                <a:ea typeface="+mn-ea"/>
                <a:cs typeface="+mn-cs"/>
              </a:rPr>
              <a:t>ArchivesSpace</a:t>
            </a:r>
            <a:r>
              <a:rPr lang="en-US" sz="1200" kern="1200" dirty="0">
                <a:solidFill>
                  <a:schemeClr val="tx1"/>
                </a:solidFill>
                <a:effectLst/>
                <a:latin typeface="+mn-lt"/>
                <a:ea typeface="+mn-ea"/>
                <a:cs typeface="+mn-cs"/>
              </a:rPr>
              <a:t>, local URI in address bar. </a:t>
            </a:r>
            <a:endParaRPr lang="en-US" dirty="0"/>
          </a:p>
        </p:txBody>
      </p:sp>
      <p:sp>
        <p:nvSpPr>
          <p:cNvPr id="4" name="Slide Number Placeholder 3"/>
          <p:cNvSpPr>
            <a:spLocks noGrp="1"/>
          </p:cNvSpPr>
          <p:nvPr>
            <p:ph type="sldNum" sz="quarter" idx="5"/>
          </p:nvPr>
        </p:nvSpPr>
        <p:spPr/>
        <p:txBody>
          <a:bodyPr/>
          <a:lstStyle/>
          <a:p>
            <a:fld id="{70809FE3-F45D-417A-84BE-2D24A545AA6C}" type="slidenum">
              <a:rPr lang="en-US" smtClean="0"/>
              <a:t>7</a:t>
            </a:fld>
            <a:endParaRPr lang="en-US"/>
          </a:p>
        </p:txBody>
      </p:sp>
    </p:spTree>
    <p:extLst>
      <p:ext uri="{BB962C8B-B14F-4D97-AF65-F5344CB8AC3E}">
        <p14:creationId xmlns:p14="http://schemas.microsoft.com/office/powerpoint/2010/main" val="1195611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What to do with compound subject headings not represented in their entirety by one URI?  Answer: compound URIs. What if there is more than one way to compound the URIs?  For instance:  Destroyers (Warships)—United States—History—20</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century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We were not sure how many URIs to use.  Asked around, even from some leading linked data people, and they could not answer.  Ultimately decided to keep the free floater History—20</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century together. Many linked data projects use FAST so they don’t have the subdivision problem.  We have always used LCSH pre-coordinated strings and did not want to sacrifice their preciseness.</a:t>
            </a:r>
            <a:endParaRPr lang="en-US" dirty="0"/>
          </a:p>
          <a:p>
            <a:endParaRPr lang="en-US" dirty="0"/>
          </a:p>
        </p:txBody>
      </p:sp>
      <p:sp>
        <p:nvSpPr>
          <p:cNvPr id="4" name="Slide Number Placeholder 3"/>
          <p:cNvSpPr>
            <a:spLocks noGrp="1"/>
          </p:cNvSpPr>
          <p:nvPr>
            <p:ph type="sldNum" sz="quarter" idx="5"/>
          </p:nvPr>
        </p:nvSpPr>
        <p:spPr/>
        <p:txBody>
          <a:bodyPr/>
          <a:lstStyle/>
          <a:p>
            <a:fld id="{70809FE3-F45D-417A-84BE-2D24A545AA6C}" type="slidenum">
              <a:rPr lang="en-US" smtClean="0"/>
              <a:t>8</a:t>
            </a:fld>
            <a:endParaRPr lang="en-US"/>
          </a:p>
        </p:txBody>
      </p:sp>
    </p:spTree>
    <p:extLst>
      <p:ext uri="{BB962C8B-B14F-4D97-AF65-F5344CB8AC3E}">
        <p14:creationId xmlns:p14="http://schemas.microsoft.com/office/powerpoint/2010/main" val="3747989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Names. The names that have an external URI (like the one on the left) will have it. On right is a name without an external URI. Many names won’t have them because they are not in the LCNAF.</a:t>
            </a:r>
            <a:endParaRPr lang="en-US" dirty="0"/>
          </a:p>
        </p:txBody>
      </p:sp>
      <p:sp>
        <p:nvSpPr>
          <p:cNvPr id="4" name="Slide Number Placeholder 3"/>
          <p:cNvSpPr>
            <a:spLocks noGrp="1"/>
          </p:cNvSpPr>
          <p:nvPr>
            <p:ph type="sldNum" sz="quarter" idx="5"/>
          </p:nvPr>
        </p:nvSpPr>
        <p:spPr/>
        <p:txBody>
          <a:bodyPr/>
          <a:lstStyle/>
          <a:p>
            <a:fld id="{70809FE3-F45D-417A-84BE-2D24A545AA6C}" type="slidenum">
              <a:rPr lang="en-US" smtClean="0"/>
              <a:t>9</a:t>
            </a:fld>
            <a:endParaRPr lang="en-US"/>
          </a:p>
        </p:txBody>
      </p:sp>
    </p:spTree>
    <p:extLst>
      <p:ext uri="{BB962C8B-B14F-4D97-AF65-F5344CB8AC3E}">
        <p14:creationId xmlns:p14="http://schemas.microsoft.com/office/powerpoint/2010/main" val="2197393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fld id="{A227442B-5DFF-4270-A61C-2645DE2A43CE}" type="datetimeFigureOut">
              <a:rPr lang="en-US" smtClean="0"/>
              <a:t>10/15/2019</a:t>
            </a:fld>
            <a:endParaRPr lang="en-US"/>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59C13021-2AEC-41B3-A22B-6A3AC8911725}" type="slidenum">
              <a:rPr lang="en-US" smtClean="0"/>
              <a:t>‹#›</a:t>
            </a:fld>
            <a:endParaRPr lang="en-US"/>
          </a:p>
        </p:txBody>
      </p:sp>
      <p:cxnSp>
        <p:nvCxnSpPr>
          <p:cNvPr id="8" name="Straight Connector 7"/>
          <p:cNvCxnSpPr/>
          <p:nvPr/>
        </p:nvCxnSpPr>
        <p:spPr>
          <a:xfrm>
            <a:off x="1978660" y="3733800"/>
            <a:ext cx="82296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5234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27442B-5DFF-4270-A61C-2645DE2A43CE}" type="datetimeFigureOut">
              <a:rPr lang="en-US" smtClean="0"/>
              <a:t>10/15/2019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C13021-2AEC-41B3-A22B-6A3AC8911725}" type="slidenum">
              <a:rPr lang="en-US" smtClean="0"/>
              <a:t>‹#›</a:t>
            </a:fld>
            <a:endParaRPr lang="en-US"/>
          </a:p>
        </p:txBody>
      </p:sp>
    </p:spTree>
    <p:extLst>
      <p:ext uri="{BB962C8B-B14F-4D97-AF65-F5344CB8AC3E}">
        <p14:creationId xmlns:p14="http://schemas.microsoft.com/office/powerpoint/2010/main" val="4270849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27442B-5DFF-4270-A61C-2645DE2A43CE}" type="datetimeFigureOut">
              <a:rPr lang="en-US" smtClean="0"/>
              <a:t>10/15/2019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C13021-2AEC-41B3-A22B-6A3AC8911725}" type="slidenum">
              <a:rPr lang="en-US" smtClean="0"/>
              <a:t>‹#›</a:t>
            </a:fld>
            <a:endParaRPr lang="en-US"/>
          </a:p>
        </p:txBody>
      </p:sp>
    </p:spTree>
    <p:extLst>
      <p:ext uri="{BB962C8B-B14F-4D97-AF65-F5344CB8AC3E}">
        <p14:creationId xmlns:p14="http://schemas.microsoft.com/office/powerpoint/2010/main" val="3037560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27442B-5DFF-4270-A61C-2645DE2A43CE}" type="datetimeFigureOut">
              <a:rPr lang="en-US" smtClean="0"/>
              <a:t>10/15/2019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C13021-2AEC-41B3-A22B-6A3AC8911725}" type="slidenum">
              <a:rPr lang="en-US" smtClean="0"/>
              <a:t>‹#›</a:t>
            </a:fld>
            <a:endParaRPr lang="en-US"/>
          </a:p>
        </p:txBody>
      </p:sp>
    </p:spTree>
    <p:extLst>
      <p:ext uri="{BB962C8B-B14F-4D97-AF65-F5344CB8AC3E}">
        <p14:creationId xmlns:p14="http://schemas.microsoft.com/office/powerpoint/2010/main" val="2174711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227442B-5DFF-4270-A61C-2645DE2A43CE}" type="datetimeFigureOut">
              <a:rPr lang="en-US" smtClean="0"/>
              <a:t>10/15/2019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C13021-2AEC-41B3-A22B-6A3AC8911725}" type="slidenum">
              <a:rPr lang="en-US" smtClean="0"/>
              <a:t>‹#›</a:t>
            </a:fld>
            <a:endParaRPr lang="en-US"/>
          </a:p>
        </p:txBody>
      </p:sp>
      <p:cxnSp>
        <p:nvCxnSpPr>
          <p:cNvPr id="7" name="Straight Connector 6"/>
          <p:cNvCxnSpPr/>
          <p:nvPr/>
        </p:nvCxnSpPr>
        <p:spPr>
          <a:xfrm>
            <a:off x="1981200" y="4020408"/>
            <a:ext cx="82296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0408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227442B-5DFF-4270-A61C-2645DE2A43CE}" type="datetimeFigureOut">
              <a:rPr lang="en-US" smtClean="0"/>
              <a:t>10/15/2019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C13021-2AEC-41B3-A22B-6A3AC8911725}" type="slidenum">
              <a:rPr lang="en-US" smtClean="0"/>
              <a:t>‹#›</a:t>
            </a:fld>
            <a:endParaRPr lang="en-US"/>
          </a:p>
        </p:txBody>
      </p:sp>
    </p:spTree>
    <p:extLst>
      <p:ext uri="{BB962C8B-B14F-4D97-AF65-F5344CB8AC3E}">
        <p14:creationId xmlns:p14="http://schemas.microsoft.com/office/powerpoint/2010/main" val="286477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227442B-5DFF-4270-A61C-2645DE2A43CE}" type="datetimeFigureOut">
              <a:rPr lang="en-US" smtClean="0"/>
              <a:t>10/15/2019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C13021-2AEC-41B3-A22B-6A3AC8911725}" type="slidenum">
              <a:rPr lang="en-US" smtClean="0"/>
              <a:t>‹#›</a:t>
            </a:fld>
            <a:endParaRPr lang="en-US"/>
          </a:p>
        </p:txBody>
      </p:sp>
    </p:spTree>
    <p:extLst>
      <p:ext uri="{BB962C8B-B14F-4D97-AF65-F5344CB8AC3E}">
        <p14:creationId xmlns:p14="http://schemas.microsoft.com/office/powerpoint/2010/main" val="227826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227442B-5DFF-4270-A61C-2645DE2A43CE}" type="datetimeFigureOut">
              <a:rPr lang="en-US" smtClean="0"/>
              <a:t>10/15/2019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C13021-2AEC-41B3-A22B-6A3AC8911725}" type="slidenum">
              <a:rPr lang="en-US" smtClean="0"/>
              <a:t>‹#›</a:t>
            </a:fld>
            <a:endParaRPr lang="en-US"/>
          </a:p>
        </p:txBody>
      </p:sp>
    </p:spTree>
    <p:extLst>
      <p:ext uri="{BB962C8B-B14F-4D97-AF65-F5344CB8AC3E}">
        <p14:creationId xmlns:p14="http://schemas.microsoft.com/office/powerpoint/2010/main" val="434497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27442B-5DFF-4270-A61C-2645DE2A43CE}" type="datetimeFigureOut">
              <a:rPr lang="en-US" smtClean="0"/>
              <a:t>10/15/2019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C13021-2AEC-41B3-A22B-6A3AC8911725}" type="slidenum">
              <a:rPr lang="en-US" smtClean="0"/>
              <a:t>‹#›</a:t>
            </a:fld>
            <a:endParaRPr lang="en-US"/>
          </a:p>
        </p:txBody>
      </p:sp>
    </p:spTree>
    <p:extLst>
      <p:ext uri="{BB962C8B-B14F-4D97-AF65-F5344CB8AC3E}">
        <p14:creationId xmlns:p14="http://schemas.microsoft.com/office/powerpoint/2010/main" val="2772252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227442B-5DFF-4270-A61C-2645DE2A43CE}" type="datetimeFigureOut">
              <a:rPr lang="en-US" smtClean="0"/>
              <a:t>10/15/2019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C13021-2AEC-41B3-A22B-6A3AC8911725}" type="slidenum">
              <a:rPr lang="en-US" smtClean="0"/>
              <a:t>‹#›</a:t>
            </a:fld>
            <a:endParaRPr lang="en-US"/>
          </a:p>
        </p:txBody>
      </p:sp>
    </p:spTree>
    <p:extLst>
      <p:ext uri="{BB962C8B-B14F-4D97-AF65-F5344CB8AC3E}">
        <p14:creationId xmlns:p14="http://schemas.microsoft.com/office/powerpoint/2010/main" val="4025431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227442B-5DFF-4270-A61C-2645DE2A43CE}" type="datetimeFigureOut">
              <a:rPr lang="en-US" smtClean="0"/>
              <a:t>10/15/2019</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9C13021-2AEC-41B3-A22B-6A3AC8911725}" type="slidenum">
              <a:rPr lang="en-US" smtClean="0"/>
              <a:t>‹#›</a:t>
            </a:fld>
            <a:endParaRPr lang="en-US"/>
          </a:p>
        </p:txBody>
      </p:sp>
    </p:spTree>
    <p:extLst>
      <p:ext uri="{BB962C8B-B14F-4D97-AF65-F5344CB8AC3E}">
        <p14:creationId xmlns:p14="http://schemas.microsoft.com/office/powerpoint/2010/main" val="331423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7030A0">
                <a:alpha val="72000"/>
              </a:srgbClr>
            </a:gs>
            <a:gs pos="74000">
              <a:srgbClr val="7030A0">
                <a:alpha val="55000"/>
              </a:srgbClr>
            </a:gs>
            <a:gs pos="83000">
              <a:srgbClr val="7030A0">
                <a:alpha val="31000"/>
              </a:srgbClr>
            </a:gs>
            <a:gs pos="100000">
              <a:srgbClr val="7030A0">
                <a:alpha val="15000"/>
              </a:srgbClr>
            </a:gs>
          </a:gsLst>
          <a:lin ang="5400000" scaled="1"/>
          <a:tileRect/>
        </a:gra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tx1"/>
                </a:solidFill>
              </a:defRPr>
            </a:lvl1pPr>
          </a:lstStyle>
          <a:p>
            <a:fld id="{A227442B-5DFF-4270-A61C-2645DE2A43CE}" type="datetimeFigureOut">
              <a:rPr lang="en-US" smtClean="0"/>
              <a:t>10/15/2019</a:t>
            </a:fld>
            <a:endParaRPr lang="en-US"/>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tx1"/>
                </a:solidFill>
              </a:defRPr>
            </a:lvl1pPr>
          </a:lstStyle>
          <a:p>
            <a:endParaRPr lang="en-US"/>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tx1"/>
                </a:solidFill>
              </a:defRPr>
            </a:lvl1pPr>
          </a:lstStyle>
          <a:p>
            <a:fld id="{59C13021-2AEC-41B3-A22B-6A3AC8911725}" type="slidenum">
              <a:rPr lang="en-US" smtClean="0"/>
              <a:t>‹#›</a:t>
            </a:fld>
            <a:endParaRPr lang="en-US"/>
          </a:p>
        </p:txBody>
      </p:sp>
    </p:spTree>
    <p:extLst>
      <p:ext uri="{BB962C8B-B14F-4D97-AF65-F5344CB8AC3E}">
        <p14:creationId xmlns:p14="http://schemas.microsoft.com/office/powerpoint/2010/main" val="3270750828"/>
      </p:ext>
    </p:extLst>
  </p:cSld>
  <p:clrMap bg1="lt1" tx1="dk1" bg2="lt2" tx2="dk2" accent1="accent1" accent2="accent2" accent3="accent3" accent4="accent4" accent5="accent5" accent6="accent6" hlink="hlink" folHlink="folHlink"/>
  <p:sldLayoutIdLst>
    <p:sldLayoutId id="2147484159" r:id="rId1"/>
    <p:sldLayoutId id="2147484160" r:id="rId2"/>
    <p:sldLayoutId id="2147484161" r:id="rId3"/>
    <p:sldLayoutId id="2147484162" r:id="rId4"/>
    <p:sldLayoutId id="2147484163" r:id="rId5"/>
    <p:sldLayoutId id="2147484164" r:id="rId6"/>
    <p:sldLayoutId id="2147484165" r:id="rId7"/>
    <p:sldLayoutId id="2147484166" r:id="rId8"/>
    <p:sldLayoutId id="2147484167" r:id="rId9"/>
    <p:sldLayoutId id="2147484168" r:id="rId10"/>
    <p:sldLayoutId id="214748416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tx1"/>
        </a:buClr>
        <a:buSzPct val="80000"/>
        <a:buFont typeface="Corbel" pitchFamily="34" charset="0"/>
        <a:buChar char="•"/>
        <a:defRPr sz="2200" kern="1200">
          <a:solidFill>
            <a:schemeClr val="tx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2000" kern="1200">
          <a:solidFill>
            <a:schemeClr val="tx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800" kern="1200">
          <a:solidFill>
            <a:schemeClr val="tx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hyperlink" Target="https://digital.lib.ecu.edu/36740" TargetMode="External"/><Relationship Id="rId4" Type="http://schemas.openxmlformats.org/officeDocument/2006/relationships/hyperlink" Target="mailto:dragonp@ecu.edu"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hyperlink" Target="https://digital.lib.ecu.edu/5404"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vocab.getty.edu/aat/300046300" TargetMode="External"/><Relationship Id="rId3" Type="http://schemas.openxmlformats.org/officeDocument/2006/relationships/image" Target="../media/image21.png"/><Relationship Id="rId7" Type="http://schemas.openxmlformats.org/officeDocument/2006/relationships/hyperlink" Target="https://www.wikidata.org/wiki/Q49227"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id.loc.gov/authorities/subjects/sh85103735" TargetMode="External"/><Relationship Id="rId11" Type="http://schemas.openxmlformats.org/officeDocument/2006/relationships/hyperlink" Target="https://digital.lib.ecu.edu/1143" TargetMode="External"/><Relationship Id="rId5" Type="http://schemas.openxmlformats.org/officeDocument/2006/relationships/hyperlink" Target="http://id.loc.gov/authorities/names/no2013044619" TargetMode="External"/><Relationship Id="rId10" Type="http://schemas.openxmlformats.org/officeDocument/2006/relationships/hyperlink" Target="http://rightsstatements.org/vocab/InC-EDU/1.0/" TargetMode="External"/><Relationship Id="rId4" Type="http://schemas.openxmlformats.org/officeDocument/2006/relationships/hyperlink" Target="http://id.loc.gov/authorities/names/n79081537" TargetMode="External"/><Relationship Id="rId9" Type="http://schemas.openxmlformats.org/officeDocument/2006/relationships/hyperlink" Target="http://purl.org/dc/dcmitype/StillImage" TargetMode="Externa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s://flickr.com/photos/velkr0/5530059429/in/photolist-9qF11e-eYCmFh-4j4peW-2zHwF-9Q8R4e-8HXhQ-r8U5fq-pW99BP-4k9bji-uqaMw-7BqDcd-oCk5Ww-TyL1Rq-5wVDUg-bodGpd-6ecWNc-dpAjU-dpAkw-dpAmf-4yAELB-7kYJvX-dpYWwq-cxcy5E-5HuKnK-8xwcs8-216MALm-TmYt1m-2ZAoW1-CyDiZ-6CTsjg-9fh4EN-5sMViX-a9cgDE-jDwm6u-4HGkTM-dKXLUr-5sMVkT-24FBzZB-aLh5UK-G1rVf-7z5jAp-7cLJo9-fh8KTA-3rnfF-8LpS2s-nzpuL-PtrgY-2dEM7Lb-oUebEs-9wbakz" TargetMode="Externa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6.JP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1D83E-001C-454F-9CB3-FBADBAFA06C4}"/>
              </a:ext>
            </a:extLst>
          </p:cNvPr>
          <p:cNvSpPr>
            <a:spLocks noGrp="1"/>
          </p:cNvSpPr>
          <p:nvPr>
            <p:ph type="ctrTitle"/>
          </p:nvPr>
        </p:nvSpPr>
        <p:spPr/>
        <p:txBody>
          <a:bodyPr/>
          <a:lstStyle/>
          <a:p>
            <a:r>
              <a:rPr lang="en-US" cap="none" dirty="0">
                <a:ln w="22225">
                  <a:solidFill>
                    <a:schemeClr val="bg1"/>
                  </a:solidFill>
                  <a:prstDash val="solid"/>
                </a:ln>
                <a:solidFill>
                  <a:srgbClr val="7030A0"/>
                </a:solidFill>
              </a:rPr>
              <a:t>Linked data in ECU digital collections</a:t>
            </a:r>
          </a:p>
        </p:txBody>
      </p:sp>
      <p:sp>
        <p:nvSpPr>
          <p:cNvPr id="3" name="Subtitle 2">
            <a:extLst>
              <a:ext uri="{FF2B5EF4-FFF2-40B4-BE49-F238E27FC236}">
                <a16:creationId xmlns:a16="http://schemas.microsoft.com/office/drawing/2014/main" id="{C2C3D910-0E60-4673-B1B0-0D2F0F4F7462}"/>
              </a:ext>
            </a:extLst>
          </p:cNvPr>
          <p:cNvSpPr>
            <a:spLocks noGrp="1"/>
          </p:cNvSpPr>
          <p:nvPr>
            <p:ph type="subTitle" idx="1"/>
          </p:nvPr>
        </p:nvSpPr>
        <p:spPr>
          <a:xfrm>
            <a:off x="1709530" y="3869634"/>
            <a:ext cx="8767860" cy="2282810"/>
          </a:xfrm>
          <a:ln>
            <a:solidFill>
              <a:schemeClr val="tx1"/>
            </a:solidFill>
          </a:ln>
        </p:spPr>
        <p:txBody>
          <a:bodyPr>
            <a:normAutofit/>
          </a:bodyPr>
          <a:lstStyle/>
          <a:p>
            <a:r>
              <a:rPr lang="en-US" sz="1600" dirty="0"/>
              <a:t>Patricia Dragon</a:t>
            </a:r>
          </a:p>
          <a:p>
            <a:r>
              <a:rPr lang="en-US" sz="1600" dirty="0"/>
              <a:t>East Carolina University</a:t>
            </a:r>
          </a:p>
          <a:p>
            <a:endParaRPr lang="en-US" sz="1600" dirty="0"/>
          </a:p>
          <a:p>
            <a:r>
              <a:rPr lang="en-US" sz="1600" dirty="0"/>
              <a:t>North Carolina Library Association</a:t>
            </a:r>
          </a:p>
          <a:p>
            <a:r>
              <a:rPr lang="en-US" sz="1600" dirty="0"/>
              <a:t>October 16, 2019</a:t>
            </a:r>
          </a:p>
        </p:txBody>
      </p:sp>
    </p:spTree>
    <p:extLst>
      <p:ext uri="{BB962C8B-B14F-4D97-AF65-F5344CB8AC3E}">
        <p14:creationId xmlns:p14="http://schemas.microsoft.com/office/powerpoint/2010/main" val="11946122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BC367-273B-4B35-8435-92A2A39D4B8C}"/>
              </a:ext>
            </a:extLst>
          </p:cNvPr>
          <p:cNvSpPr>
            <a:spLocks noGrp="1"/>
          </p:cNvSpPr>
          <p:nvPr>
            <p:ph type="title"/>
          </p:nvPr>
        </p:nvSpPr>
        <p:spPr/>
        <p:txBody>
          <a:bodyPr/>
          <a:lstStyle/>
          <a:p>
            <a:r>
              <a:rPr lang="en-US" dirty="0"/>
              <a:t>Proposed names workflow</a:t>
            </a:r>
          </a:p>
        </p:txBody>
      </p:sp>
      <p:graphicFrame>
        <p:nvGraphicFramePr>
          <p:cNvPr id="13" name="Content Placeholder 12">
            <a:extLst>
              <a:ext uri="{FF2B5EF4-FFF2-40B4-BE49-F238E27FC236}">
                <a16:creationId xmlns:a16="http://schemas.microsoft.com/office/drawing/2014/main" id="{FD607632-52C1-4BED-A2CD-4A35B1A80645}"/>
              </a:ext>
            </a:extLst>
          </p:cNvPr>
          <p:cNvGraphicFramePr>
            <a:graphicFrameLocks noGrp="1"/>
          </p:cNvGraphicFramePr>
          <p:nvPr>
            <p:ph idx="1"/>
            <p:extLst>
              <p:ext uri="{D42A27DB-BD31-4B8C-83A1-F6EECF244321}">
                <p14:modId xmlns:p14="http://schemas.microsoft.com/office/powerpoint/2010/main" val="1938447076"/>
              </p:ext>
            </p:extLst>
          </p:nvPr>
        </p:nvGraphicFramePr>
        <p:xfrm>
          <a:off x="1143000" y="2054268"/>
          <a:ext cx="9904956" cy="40417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05486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5CE35-0B16-4F39-8902-33BAB5B575B4}"/>
              </a:ext>
            </a:extLst>
          </p:cNvPr>
          <p:cNvSpPr>
            <a:spLocks noGrp="1"/>
          </p:cNvSpPr>
          <p:nvPr>
            <p:ph type="title"/>
          </p:nvPr>
        </p:nvSpPr>
        <p:spPr/>
        <p:txBody>
          <a:bodyPr/>
          <a:lstStyle/>
          <a:p>
            <a:r>
              <a:rPr lang="en-US" dirty="0"/>
              <a:t>Advantages</a:t>
            </a:r>
          </a:p>
        </p:txBody>
      </p:sp>
      <p:graphicFrame>
        <p:nvGraphicFramePr>
          <p:cNvPr id="6" name="Content Placeholder 5">
            <a:extLst>
              <a:ext uri="{FF2B5EF4-FFF2-40B4-BE49-F238E27FC236}">
                <a16:creationId xmlns:a16="http://schemas.microsoft.com/office/drawing/2014/main" id="{62C012D9-4D09-436D-B41F-F9CB9995EFF2}"/>
              </a:ext>
            </a:extLst>
          </p:cNvPr>
          <p:cNvGraphicFramePr>
            <a:graphicFrameLocks noGrp="1"/>
          </p:cNvGraphicFramePr>
          <p:nvPr>
            <p:ph idx="1"/>
            <p:extLst>
              <p:ext uri="{D42A27DB-BD31-4B8C-83A1-F6EECF244321}">
                <p14:modId xmlns:p14="http://schemas.microsoft.com/office/powerpoint/2010/main" val="2683540794"/>
              </p:ext>
            </p:extLst>
          </p:nvPr>
        </p:nvGraphicFramePr>
        <p:xfrm>
          <a:off x="1143000" y="2057400"/>
          <a:ext cx="9872663" cy="403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647368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8385F-99AC-4C08-86E8-393AFC7BCEBD}"/>
              </a:ext>
            </a:extLst>
          </p:cNvPr>
          <p:cNvSpPr>
            <a:spLocks noGrp="1"/>
          </p:cNvSpPr>
          <p:nvPr>
            <p:ph type="title"/>
          </p:nvPr>
        </p:nvSpPr>
        <p:spPr/>
        <p:txBody>
          <a:bodyPr/>
          <a:lstStyle/>
          <a:p>
            <a:r>
              <a:rPr lang="en-US" dirty="0"/>
              <a:t>Issues</a:t>
            </a:r>
          </a:p>
        </p:txBody>
      </p:sp>
      <p:graphicFrame>
        <p:nvGraphicFramePr>
          <p:cNvPr id="5" name="Content Placeholder 5">
            <a:extLst>
              <a:ext uri="{FF2B5EF4-FFF2-40B4-BE49-F238E27FC236}">
                <a16:creationId xmlns:a16="http://schemas.microsoft.com/office/drawing/2014/main" id="{210C394F-A895-495D-95B1-BA16405CBB93}"/>
              </a:ext>
            </a:extLst>
          </p:cNvPr>
          <p:cNvGraphicFramePr>
            <a:graphicFrameLocks noGrp="1"/>
          </p:cNvGraphicFramePr>
          <p:nvPr>
            <p:ph idx="1"/>
            <p:extLst>
              <p:ext uri="{D42A27DB-BD31-4B8C-83A1-F6EECF244321}">
                <p14:modId xmlns:p14="http://schemas.microsoft.com/office/powerpoint/2010/main" val="2382515910"/>
              </p:ext>
            </p:extLst>
          </p:nvPr>
        </p:nvGraphicFramePr>
        <p:xfrm>
          <a:off x="1143000" y="2057400"/>
          <a:ext cx="9872663" cy="403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908943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06025-56F6-4803-87BF-14DF2D543D4E}"/>
              </a:ext>
            </a:extLst>
          </p:cNvPr>
          <p:cNvSpPr>
            <a:spLocks noGrp="1"/>
          </p:cNvSpPr>
          <p:nvPr>
            <p:ph type="title"/>
          </p:nvPr>
        </p:nvSpPr>
        <p:spPr/>
        <p:txBody>
          <a:bodyPr/>
          <a:lstStyle/>
          <a:p>
            <a:r>
              <a:rPr lang="en-US" dirty="0"/>
              <a:t>Thank you</a:t>
            </a:r>
          </a:p>
        </p:txBody>
      </p:sp>
      <p:pic>
        <p:nvPicPr>
          <p:cNvPr id="5" name="Content Placeholder 4">
            <a:extLst>
              <a:ext uri="{FF2B5EF4-FFF2-40B4-BE49-F238E27FC236}">
                <a16:creationId xmlns:a16="http://schemas.microsoft.com/office/drawing/2014/main" id="{9FC98E62-ECBD-4415-8398-9E4C04D539D6}"/>
              </a:ext>
            </a:extLst>
          </p:cNvPr>
          <p:cNvPicPr>
            <a:picLocks noGrp="1" noChangeAspect="1"/>
          </p:cNvPicPr>
          <p:nvPr>
            <p:ph idx="1"/>
          </p:nvPr>
        </p:nvPicPr>
        <p:blipFill>
          <a:blip r:embed="rId3"/>
          <a:stretch>
            <a:fillRect/>
          </a:stretch>
        </p:blipFill>
        <p:spPr>
          <a:xfrm>
            <a:off x="5851525" y="1656461"/>
            <a:ext cx="5213350" cy="3545078"/>
          </a:xfrm>
          <a:prstGeom prst="rect">
            <a:avLst/>
          </a:prstGeom>
        </p:spPr>
      </p:pic>
      <p:sp>
        <p:nvSpPr>
          <p:cNvPr id="3" name="Text Placeholder 2">
            <a:extLst>
              <a:ext uri="{FF2B5EF4-FFF2-40B4-BE49-F238E27FC236}">
                <a16:creationId xmlns:a16="http://schemas.microsoft.com/office/drawing/2014/main" id="{9652B57F-3D57-46DB-903B-29C2A8166DB8}"/>
              </a:ext>
            </a:extLst>
          </p:cNvPr>
          <p:cNvSpPr>
            <a:spLocks noGrp="1"/>
          </p:cNvSpPr>
          <p:nvPr>
            <p:ph type="body" sz="half" idx="2"/>
          </p:nvPr>
        </p:nvSpPr>
        <p:spPr/>
        <p:txBody>
          <a:bodyPr/>
          <a:lstStyle/>
          <a:p>
            <a:r>
              <a:rPr lang="en-US" dirty="0"/>
              <a:t>Send comments or questions to </a:t>
            </a:r>
            <a:r>
              <a:rPr lang="en-US" dirty="0">
                <a:solidFill>
                  <a:srgbClr val="7030A0"/>
                </a:solidFill>
                <a:hlinkClick r:id="rId4">
                  <a:extLst>
                    <a:ext uri="{A12FA001-AC4F-418D-AE19-62706E023703}">
                      <ahyp:hlinkClr xmlns:ahyp="http://schemas.microsoft.com/office/drawing/2018/hyperlinkcolor" val="tx"/>
                    </a:ext>
                  </a:extLst>
                </a:hlinkClick>
              </a:rPr>
              <a:t>dragonp@ecu.edu</a:t>
            </a:r>
            <a:endParaRPr lang="en-US" dirty="0">
              <a:solidFill>
                <a:srgbClr val="7030A0"/>
              </a:solidFill>
            </a:endParaRPr>
          </a:p>
        </p:txBody>
      </p:sp>
      <p:sp>
        <p:nvSpPr>
          <p:cNvPr id="6" name="TextBox 5">
            <a:extLst>
              <a:ext uri="{FF2B5EF4-FFF2-40B4-BE49-F238E27FC236}">
                <a16:creationId xmlns:a16="http://schemas.microsoft.com/office/drawing/2014/main" id="{2A4FBFEF-D48F-43D9-91D3-91E2DE57975C}"/>
              </a:ext>
            </a:extLst>
          </p:cNvPr>
          <p:cNvSpPr txBox="1"/>
          <p:nvPr/>
        </p:nvSpPr>
        <p:spPr>
          <a:xfrm>
            <a:off x="7555774" y="4833257"/>
            <a:ext cx="1817137" cy="369332"/>
          </a:xfrm>
          <a:prstGeom prst="rect">
            <a:avLst/>
          </a:prstGeom>
          <a:solidFill>
            <a:schemeClr val="tx1"/>
          </a:solidFill>
        </p:spPr>
        <p:txBody>
          <a:bodyPr wrap="square" rtlCol="0">
            <a:spAutoFit/>
          </a:bodyPr>
          <a:lstStyle/>
          <a:p>
            <a:r>
              <a:rPr lang="en-US" dirty="0">
                <a:hlinkClick r:id="rId5"/>
              </a:rPr>
              <a:t>Waving goodbye</a:t>
            </a:r>
            <a:endParaRPr lang="en-US" dirty="0"/>
          </a:p>
        </p:txBody>
      </p:sp>
    </p:spTree>
    <p:extLst>
      <p:ext uri="{BB962C8B-B14F-4D97-AF65-F5344CB8AC3E}">
        <p14:creationId xmlns:p14="http://schemas.microsoft.com/office/powerpoint/2010/main" val="3778575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BA58E-B46F-46CC-86E0-874F63927843}"/>
              </a:ext>
            </a:extLst>
          </p:cNvPr>
          <p:cNvSpPr>
            <a:spLocks noGrp="1"/>
          </p:cNvSpPr>
          <p:nvPr>
            <p:ph type="title"/>
          </p:nvPr>
        </p:nvSpPr>
        <p:spPr/>
        <p:txBody>
          <a:bodyPr/>
          <a:lstStyle/>
          <a:p>
            <a:r>
              <a:rPr lang="en-US"/>
              <a:t>ECU digital </a:t>
            </a:r>
            <a:r>
              <a:rPr lang="en-US" dirty="0"/>
              <a:t>c</a:t>
            </a:r>
            <a:r>
              <a:rPr lang="en-US"/>
              <a:t>ollections</a:t>
            </a:r>
            <a:endParaRPr lang="en-US" dirty="0"/>
          </a:p>
        </p:txBody>
      </p:sp>
      <p:graphicFrame>
        <p:nvGraphicFramePr>
          <p:cNvPr id="4" name="Content Placeholder 3">
            <a:extLst>
              <a:ext uri="{FF2B5EF4-FFF2-40B4-BE49-F238E27FC236}">
                <a16:creationId xmlns:a16="http://schemas.microsoft.com/office/drawing/2014/main" id="{8D559A66-90B8-47C9-AC98-3902CA643935}"/>
              </a:ext>
            </a:extLst>
          </p:cNvPr>
          <p:cNvGraphicFramePr>
            <a:graphicFrameLocks noGrp="1"/>
          </p:cNvGraphicFramePr>
          <p:nvPr>
            <p:ph idx="1"/>
            <p:extLst>
              <p:ext uri="{D42A27DB-BD31-4B8C-83A1-F6EECF244321}">
                <p14:modId xmlns:p14="http://schemas.microsoft.com/office/powerpoint/2010/main" val="2990151717"/>
              </p:ext>
            </p:extLst>
          </p:nvPr>
        </p:nvGraphicFramePr>
        <p:xfrm>
          <a:off x="1143000" y="2057400"/>
          <a:ext cx="9872663" cy="403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a:extLst>
              <a:ext uri="{FF2B5EF4-FFF2-40B4-BE49-F238E27FC236}">
                <a16:creationId xmlns:a16="http://schemas.microsoft.com/office/drawing/2014/main" id="{3FB73A7C-D528-4A92-B406-14044E610032}"/>
              </a:ext>
            </a:extLst>
          </p:cNvPr>
          <p:cNvPicPr>
            <a:picLocks noChangeAspect="1"/>
          </p:cNvPicPr>
          <p:nvPr/>
        </p:nvPicPr>
        <p:blipFill>
          <a:blip r:embed="rId8"/>
          <a:stretch>
            <a:fillRect/>
          </a:stretch>
        </p:blipFill>
        <p:spPr>
          <a:xfrm>
            <a:off x="7843404" y="787363"/>
            <a:ext cx="2682472" cy="853514"/>
          </a:xfrm>
          <a:prstGeom prst="rect">
            <a:avLst/>
          </a:prstGeom>
        </p:spPr>
      </p:pic>
    </p:spTree>
    <p:extLst>
      <p:ext uri="{BB962C8B-B14F-4D97-AF65-F5344CB8AC3E}">
        <p14:creationId xmlns:p14="http://schemas.microsoft.com/office/powerpoint/2010/main" val="2888131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752B0-A0D2-46FC-917E-FC80D792DF80}"/>
              </a:ext>
            </a:extLst>
          </p:cNvPr>
          <p:cNvSpPr>
            <a:spLocks noGrp="1"/>
          </p:cNvSpPr>
          <p:nvPr>
            <p:ph type="title"/>
          </p:nvPr>
        </p:nvSpPr>
        <p:spPr/>
        <p:txBody>
          <a:bodyPr/>
          <a:lstStyle/>
          <a:p>
            <a:r>
              <a:rPr lang="en-US" dirty="0"/>
              <a:t>Goals of the project (for cataloging)</a:t>
            </a:r>
          </a:p>
        </p:txBody>
      </p:sp>
      <p:sp>
        <p:nvSpPr>
          <p:cNvPr id="9" name="Content Placeholder 8">
            <a:extLst>
              <a:ext uri="{FF2B5EF4-FFF2-40B4-BE49-F238E27FC236}">
                <a16:creationId xmlns:a16="http://schemas.microsoft.com/office/drawing/2014/main" id="{C8B73E40-B23A-4792-A36D-DE44AB9239F2}"/>
              </a:ext>
            </a:extLst>
          </p:cNvPr>
          <p:cNvSpPr>
            <a:spLocks noGrp="1"/>
          </p:cNvSpPr>
          <p:nvPr>
            <p:ph sz="half" idx="2"/>
          </p:nvPr>
        </p:nvSpPr>
        <p:spPr>
          <a:xfrm>
            <a:off x="6267612" y="2542589"/>
            <a:ext cx="4750908" cy="2834641"/>
          </a:xfrm>
        </p:spPr>
        <p:txBody>
          <a:bodyPr>
            <a:normAutofit lnSpcReduction="10000"/>
          </a:bodyPr>
          <a:lstStyle/>
          <a:p>
            <a:r>
              <a:rPr lang="en-US" dirty="0"/>
              <a:t>Reduce silo work</a:t>
            </a:r>
          </a:p>
          <a:p>
            <a:r>
              <a:rPr lang="en-US" dirty="0"/>
              <a:t>Increase correspondence between Digital Collections and Manuscript Collection guides</a:t>
            </a:r>
          </a:p>
          <a:p>
            <a:r>
              <a:rPr lang="en-US" dirty="0"/>
              <a:t>Bring them both closer in line with LCNAF and LCSH</a:t>
            </a:r>
          </a:p>
          <a:p>
            <a:r>
              <a:rPr lang="en-US" dirty="0"/>
              <a:t>Create a clear database of record for local authorities</a:t>
            </a:r>
          </a:p>
        </p:txBody>
      </p:sp>
      <p:pic>
        <p:nvPicPr>
          <p:cNvPr id="5" name="Content Placeholder 4">
            <a:extLst>
              <a:ext uri="{FF2B5EF4-FFF2-40B4-BE49-F238E27FC236}">
                <a16:creationId xmlns:a16="http://schemas.microsoft.com/office/drawing/2014/main" id="{73825D3F-A684-48FF-A7E8-71B91B4F80F6}"/>
              </a:ext>
            </a:extLst>
          </p:cNvPr>
          <p:cNvPicPr>
            <a:picLocks noGrp="1" noChangeAspect="1"/>
          </p:cNvPicPr>
          <p:nvPr>
            <p:ph sz="half" idx="1"/>
          </p:nvPr>
        </p:nvPicPr>
        <p:blipFill>
          <a:blip r:embed="rId3"/>
          <a:stretch>
            <a:fillRect/>
          </a:stretch>
        </p:blipFill>
        <p:spPr>
          <a:xfrm>
            <a:off x="1341767" y="1879600"/>
            <a:ext cx="3909353" cy="4022725"/>
          </a:xfrm>
          <a:prstGeom prst="rect">
            <a:avLst/>
          </a:prstGeom>
        </p:spPr>
      </p:pic>
      <p:sp>
        <p:nvSpPr>
          <p:cNvPr id="6" name="TextBox 5">
            <a:extLst>
              <a:ext uri="{FF2B5EF4-FFF2-40B4-BE49-F238E27FC236}">
                <a16:creationId xmlns:a16="http://schemas.microsoft.com/office/drawing/2014/main" id="{99859871-BFF8-46AF-A935-8239CD1ABCEA}"/>
              </a:ext>
            </a:extLst>
          </p:cNvPr>
          <p:cNvSpPr txBox="1"/>
          <p:nvPr/>
        </p:nvSpPr>
        <p:spPr>
          <a:xfrm>
            <a:off x="2276665" y="5433213"/>
            <a:ext cx="1996752" cy="369332"/>
          </a:xfrm>
          <a:prstGeom prst="rect">
            <a:avLst/>
          </a:prstGeom>
          <a:solidFill>
            <a:schemeClr val="tx1"/>
          </a:solidFill>
        </p:spPr>
        <p:txBody>
          <a:bodyPr wrap="square" rtlCol="0">
            <a:spAutoFit/>
          </a:bodyPr>
          <a:lstStyle/>
          <a:p>
            <a:r>
              <a:rPr lang="en-US" dirty="0">
                <a:hlinkClick r:id="rId4"/>
              </a:rPr>
              <a:t>Farmville FCX silos</a:t>
            </a:r>
            <a:endParaRPr lang="en-US" dirty="0"/>
          </a:p>
        </p:txBody>
      </p:sp>
    </p:spTree>
    <p:extLst>
      <p:ext uri="{BB962C8B-B14F-4D97-AF65-F5344CB8AC3E}">
        <p14:creationId xmlns:p14="http://schemas.microsoft.com/office/powerpoint/2010/main" val="1232564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2F41C-DE38-4071-9A45-C6A348C2CAA5}"/>
              </a:ext>
            </a:extLst>
          </p:cNvPr>
          <p:cNvSpPr>
            <a:spLocks noGrp="1"/>
          </p:cNvSpPr>
          <p:nvPr>
            <p:ph type="title"/>
          </p:nvPr>
        </p:nvSpPr>
        <p:spPr/>
        <p:txBody>
          <a:bodyPr/>
          <a:lstStyle/>
          <a:p>
            <a:r>
              <a:rPr lang="en-US" dirty="0"/>
              <a:t>Linked data</a:t>
            </a:r>
          </a:p>
        </p:txBody>
      </p:sp>
      <p:pic>
        <p:nvPicPr>
          <p:cNvPr id="5" name="Picture 4">
            <a:extLst>
              <a:ext uri="{FF2B5EF4-FFF2-40B4-BE49-F238E27FC236}">
                <a16:creationId xmlns:a16="http://schemas.microsoft.com/office/drawing/2014/main" id="{89084F94-1FAC-4066-93C7-FC1087A84029}"/>
              </a:ext>
            </a:extLst>
          </p:cNvPr>
          <p:cNvPicPr>
            <a:picLocks noChangeAspect="1"/>
          </p:cNvPicPr>
          <p:nvPr/>
        </p:nvPicPr>
        <p:blipFill>
          <a:blip r:embed="rId3"/>
          <a:stretch>
            <a:fillRect/>
          </a:stretch>
        </p:blipFill>
        <p:spPr>
          <a:xfrm>
            <a:off x="292984" y="1828798"/>
            <a:ext cx="3887133" cy="4718979"/>
          </a:xfrm>
          <a:prstGeom prst="rect">
            <a:avLst/>
          </a:prstGeom>
          <a:ln>
            <a:solidFill>
              <a:schemeClr val="tx1"/>
            </a:solidFill>
          </a:ln>
        </p:spPr>
      </p:pic>
      <p:graphicFrame>
        <p:nvGraphicFramePr>
          <p:cNvPr id="4" name="Content Placeholder 3">
            <a:extLst>
              <a:ext uri="{FF2B5EF4-FFF2-40B4-BE49-F238E27FC236}">
                <a16:creationId xmlns:a16="http://schemas.microsoft.com/office/drawing/2014/main" id="{F40BFDD0-C534-4B7F-A4DD-214AD703A2FD}"/>
              </a:ext>
            </a:extLst>
          </p:cNvPr>
          <p:cNvGraphicFramePr>
            <a:graphicFrameLocks noGrp="1"/>
          </p:cNvGraphicFramePr>
          <p:nvPr>
            <p:ph idx="1"/>
            <p:extLst>
              <p:ext uri="{D42A27DB-BD31-4B8C-83A1-F6EECF244321}">
                <p14:modId xmlns:p14="http://schemas.microsoft.com/office/powerpoint/2010/main" val="3804018056"/>
              </p:ext>
            </p:extLst>
          </p:nvPr>
        </p:nvGraphicFramePr>
        <p:xfrm>
          <a:off x="4021173" y="1828798"/>
          <a:ext cx="7884684" cy="3505200"/>
        </p:xfrm>
        <a:graphic>
          <a:graphicData uri="http://schemas.openxmlformats.org/drawingml/2006/table">
            <a:tbl>
              <a:tblPr firstRow="1" bandRow="1">
                <a:tableStyleId>{5C22544A-7EE6-4342-B048-85BDC9FD1C3A}</a:tableStyleId>
              </a:tblPr>
              <a:tblGrid>
                <a:gridCol w="2885132">
                  <a:extLst>
                    <a:ext uri="{9D8B030D-6E8A-4147-A177-3AD203B41FA5}">
                      <a16:colId xmlns:a16="http://schemas.microsoft.com/office/drawing/2014/main" val="2463934248"/>
                    </a:ext>
                  </a:extLst>
                </a:gridCol>
                <a:gridCol w="4999552">
                  <a:extLst>
                    <a:ext uri="{9D8B030D-6E8A-4147-A177-3AD203B41FA5}">
                      <a16:colId xmlns:a16="http://schemas.microsoft.com/office/drawing/2014/main" val="1861239822"/>
                    </a:ext>
                  </a:extLst>
                </a:gridCol>
              </a:tblGrid>
              <a:tr h="370840">
                <a:tc>
                  <a:txBody>
                    <a:bodyPr/>
                    <a:lstStyle/>
                    <a:p>
                      <a:r>
                        <a:rPr lang="en-US" dirty="0"/>
                        <a:t>Label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tc>
                  <a:txBody>
                    <a:bodyPr/>
                    <a:lstStyle/>
                    <a:p>
                      <a:r>
                        <a:rPr lang="en-US" dirty="0"/>
                        <a:t>URI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3891116141"/>
                  </a:ext>
                </a:extLst>
              </a:tr>
              <a:tr h="370840">
                <a:tc>
                  <a:txBody>
                    <a:bodyPr/>
                    <a:lstStyle/>
                    <a:p>
                      <a:r>
                        <a:rPr lang="en-US" dirty="0"/>
                        <a:t>Ammons, A. R., 1926-2001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a:solidFill>
                            <a:schemeClr val="tx1"/>
                          </a:solidFill>
                          <a:hlinkClick r:id="rId4">
                            <a:extLst>
                              <a:ext uri="{A12FA001-AC4F-418D-AE19-62706E023703}">
                                <ahyp:hlinkClr xmlns:ahyp="http://schemas.microsoft.com/office/drawing/2018/hyperlinkcolor" val="tx"/>
                              </a:ext>
                            </a:extLst>
                          </a:hlinkClick>
                        </a:rPr>
                        <a:t>http://id.loc.gov/authorities/names/n79081537</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75996449"/>
                  </a:ext>
                </a:extLst>
              </a:tr>
              <a:tr h="370840">
                <a:tc>
                  <a:txBody>
                    <a:bodyPr/>
                    <a:lstStyle/>
                    <a:p>
                      <a:r>
                        <a:rPr lang="en-US" dirty="0" err="1"/>
                        <a:t>Reynolda</a:t>
                      </a:r>
                      <a:r>
                        <a:rPr lang="en-US" dirty="0"/>
                        <a:t> House Museum of American Art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a:solidFill>
                            <a:schemeClr val="tx1"/>
                          </a:solidFill>
                          <a:hlinkClick r:id="rId5">
                            <a:extLst>
                              <a:ext uri="{A12FA001-AC4F-418D-AE19-62706E023703}">
                                <ahyp:hlinkClr xmlns:ahyp="http://schemas.microsoft.com/office/drawing/2018/hyperlinkcolor" val="tx"/>
                              </a:ext>
                            </a:extLst>
                          </a:hlinkClick>
                        </a:rPr>
                        <a:t>http://id.loc.gov/authorities/names/no2013044619</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60508653"/>
                  </a:ext>
                </a:extLst>
              </a:tr>
              <a:tr h="370840">
                <a:tc>
                  <a:txBody>
                    <a:bodyPr/>
                    <a:lstStyle/>
                    <a:p>
                      <a:r>
                        <a:rPr lang="en-US" dirty="0"/>
                        <a:t>Poets, American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a:solidFill>
                            <a:schemeClr val="tx1"/>
                          </a:solidFill>
                          <a:hlinkClick r:id="rId6">
                            <a:extLst>
                              <a:ext uri="{A12FA001-AC4F-418D-AE19-62706E023703}">
                                <ahyp:hlinkClr xmlns:ahyp="http://schemas.microsoft.com/office/drawing/2018/hyperlinkcolor" val="tx"/>
                              </a:ext>
                            </a:extLst>
                          </a:hlinkClick>
                        </a:rPr>
                        <a:t>http://id.loc.gov/authorities/subjects/sh85103735</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57013749"/>
                  </a:ext>
                </a:extLst>
              </a:tr>
              <a:tr h="370840">
                <a:tc>
                  <a:txBody>
                    <a:bodyPr/>
                    <a:lstStyle/>
                    <a:p>
                      <a:r>
                        <a:rPr lang="en-US" dirty="0"/>
                        <a:t>Winston-Salem, 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a:solidFill>
                            <a:schemeClr val="tx1"/>
                          </a:solidFill>
                          <a:hlinkClick r:id="rId7">
                            <a:extLst>
                              <a:ext uri="{A12FA001-AC4F-418D-AE19-62706E023703}">
                                <ahyp:hlinkClr xmlns:ahyp="http://schemas.microsoft.com/office/drawing/2018/hyperlinkcolor" val="tx"/>
                              </a:ext>
                            </a:extLst>
                          </a:hlinkClick>
                        </a:rPr>
                        <a:t>https://www.wikidata.org/wiki/Q49227</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05459667"/>
                  </a:ext>
                </a:extLst>
              </a:tr>
              <a:tr h="370840">
                <a:tc>
                  <a:txBody>
                    <a:bodyPr/>
                    <a:lstStyle/>
                    <a:p>
                      <a:r>
                        <a:rPr lang="en-US" dirty="0"/>
                        <a:t>photographs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hlinkClick r:id="rId8">
                            <a:extLst>
                              <a:ext uri="{A12FA001-AC4F-418D-AE19-62706E023703}">
                                <ahyp:hlinkClr xmlns:ahyp="http://schemas.microsoft.com/office/drawing/2018/hyperlinkcolor" val="tx"/>
                              </a:ext>
                            </a:extLst>
                          </a:hlinkClick>
                        </a:rPr>
                        <a:t>http://vocab.getty.edu/aat/300046300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17313568"/>
                  </a:ext>
                </a:extLst>
              </a:tr>
              <a:tr h="370840">
                <a:tc>
                  <a:txBody>
                    <a:bodyPr/>
                    <a:lstStyle/>
                    <a:p>
                      <a:r>
                        <a:rPr lang="en-US" dirty="0"/>
                        <a:t>still image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a:solidFill>
                            <a:schemeClr val="tx1"/>
                          </a:solidFill>
                          <a:hlinkClick r:id="rId9">
                            <a:extLst>
                              <a:ext uri="{A12FA001-AC4F-418D-AE19-62706E023703}">
                                <ahyp:hlinkClr xmlns:ahyp="http://schemas.microsoft.com/office/drawing/2018/hyperlinkcolor" val="tx"/>
                              </a:ext>
                            </a:extLst>
                          </a:hlinkClick>
                        </a:rPr>
                        <a:t>http://purl.org/dc/dcmitype/StillImage</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7172388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copyright - Educational use permitted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hlinkClick r:id="rId10">
                            <a:extLst>
                              <a:ext uri="{A12FA001-AC4F-418D-AE19-62706E023703}">
                                <ahyp:hlinkClr xmlns:ahyp="http://schemas.microsoft.com/office/drawing/2018/hyperlinkcolor" val="tx"/>
                              </a:ext>
                            </a:extLst>
                          </a:hlinkClick>
                        </a:rPr>
                        <a:t>http://rightsstatements.org/vocab/InC-EDU/1.0/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95532410"/>
                  </a:ext>
                </a:extLst>
              </a:tr>
            </a:tbl>
          </a:graphicData>
        </a:graphic>
      </p:graphicFrame>
      <p:sp>
        <p:nvSpPr>
          <p:cNvPr id="6" name="TextBox 5">
            <a:extLst>
              <a:ext uri="{FF2B5EF4-FFF2-40B4-BE49-F238E27FC236}">
                <a16:creationId xmlns:a16="http://schemas.microsoft.com/office/drawing/2014/main" id="{D26E0DAD-8A71-491D-BE2E-852DB0907821}"/>
              </a:ext>
            </a:extLst>
          </p:cNvPr>
          <p:cNvSpPr txBox="1"/>
          <p:nvPr/>
        </p:nvSpPr>
        <p:spPr>
          <a:xfrm>
            <a:off x="2481946" y="6046237"/>
            <a:ext cx="1586201" cy="369332"/>
          </a:xfrm>
          <a:prstGeom prst="rect">
            <a:avLst/>
          </a:prstGeom>
          <a:solidFill>
            <a:schemeClr val="tx1"/>
          </a:solidFill>
        </p:spPr>
        <p:txBody>
          <a:bodyPr wrap="square" rtlCol="0">
            <a:spAutoFit/>
          </a:bodyPr>
          <a:lstStyle/>
          <a:p>
            <a:r>
              <a:rPr lang="en-US" dirty="0">
                <a:hlinkClick r:id="rId11"/>
              </a:rPr>
              <a:t>A.R. Ammons</a:t>
            </a:r>
            <a:endParaRPr lang="en-US" dirty="0"/>
          </a:p>
        </p:txBody>
      </p:sp>
    </p:spTree>
    <p:extLst>
      <p:ext uri="{BB962C8B-B14F-4D97-AF65-F5344CB8AC3E}">
        <p14:creationId xmlns:p14="http://schemas.microsoft.com/office/powerpoint/2010/main" val="1257146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07559-4169-4958-956C-7619995CF4CD}"/>
              </a:ext>
            </a:extLst>
          </p:cNvPr>
          <p:cNvSpPr>
            <a:spLocks noGrp="1"/>
          </p:cNvSpPr>
          <p:nvPr>
            <p:ph type="title"/>
          </p:nvPr>
        </p:nvSpPr>
        <p:spPr/>
        <p:txBody>
          <a:bodyPr/>
          <a:lstStyle/>
          <a:p>
            <a:r>
              <a:rPr lang="en-US" dirty="0"/>
              <a:t>Authority database</a:t>
            </a:r>
          </a:p>
        </p:txBody>
      </p:sp>
      <p:graphicFrame>
        <p:nvGraphicFramePr>
          <p:cNvPr id="4" name="Content Placeholder 3">
            <a:extLst>
              <a:ext uri="{FF2B5EF4-FFF2-40B4-BE49-F238E27FC236}">
                <a16:creationId xmlns:a16="http://schemas.microsoft.com/office/drawing/2014/main" id="{FA90F477-5071-4A87-BF59-037E59BCEE1E}"/>
              </a:ext>
            </a:extLst>
          </p:cNvPr>
          <p:cNvGraphicFramePr>
            <a:graphicFrameLocks noGrp="1"/>
          </p:cNvGraphicFramePr>
          <p:nvPr>
            <p:ph idx="1"/>
            <p:extLst>
              <p:ext uri="{D42A27DB-BD31-4B8C-83A1-F6EECF244321}">
                <p14:modId xmlns:p14="http://schemas.microsoft.com/office/powerpoint/2010/main" val="918743009"/>
              </p:ext>
            </p:extLst>
          </p:nvPr>
        </p:nvGraphicFramePr>
        <p:xfrm>
          <a:off x="1143000" y="2057400"/>
          <a:ext cx="9872663" cy="403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Arrow: Right 11">
            <a:extLst>
              <a:ext uri="{FF2B5EF4-FFF2-40B4-BE49-F238E27FC236}">
                <a16:creationId xmlns:a16="http://schemas.microsoft.com/office/drawing/2014/main" id="{343FE2FE-318B-436B-BEDF-340CCADA28B1}"/>
              </a:ext>
            </a:extLst>
          </p:cNvPr>
          <p:cNvSpPr/>
          <p:nvPr/>
        </p:nvSpPr>
        <p:spPr>
          <a:xfrm>
            <a:off x="7744410" y="2481948"/>
            <a:ext cx="3196609" cy="760441"/>
          </a:xfrm>
          <a:prstGeom prst="rightArrow">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3FD330A-D719-4476-BC8B-ED4C67D9ACF0}"/>
              </a:ext>
            </a:extLst>
          </p:cNvPr>
          <p:cNvSpPr txBox="1"/>
          <p:nvPr/>
        </p:nvSpPr>
        <p:spPr>
          <a:xfrm>
            <a:off x="8416210" y="2666528"/>
            <a:ext cx="2463282" cy="369332"/>
          </a:xfrm>
          <a:prstGeom prst="rect">
            <a:avLst/>
          </a:prstGeom>
          <a:noFill/>
        </p:spPr>
        <p:txBody>
          <a:bodyPr wrap="square" rtlCol="0">
            <a:spAutoFit/>
          </a:bodyPr>
          <a:lstStyle/>
          <a:p>
            <a:r>
              <a:rPr lang="en-US" dirty="0">
                <a:solidFill>
                  <a:srgbClr val="7030A0"/>
                </a:solidFill>
              </a:rPr>
              <a:t>External URIs</a:t>
            </a:r>
          </a:p>
        </p:txBody>
      </p:sp>
      <p:sp>
        <p:nvSpPr>
          <p:cNvPr id="14" name="TextBox 13">
            <a:extLst>
              <a:ext uri="{FF2B5EF4-FFF2-40B4-BE49-F238E27FC236}">
                <a16:creationId xmlns:a16="http://schemas.microsoft.com/office/drawing/2014/main" id="{E7B84C52-AC37-42DA-B1C1-CEB17A18FD3C}"/>
              </a:ext>
            </a:extLst>
          </p:cNvPr>
          <p:cNvSpPr txBox="1"/>
          <p:nvPr/>
        </p:nvSpPr>
        <p:spPr>
          <a:xfrm>
            <a:off x="5535824" y="3066651"/>
            <a:ext cx="1194319" cy="646331"/>
          </a:xfrm>
          <a:prstGeom prst="rect">
            <a:avLst/>
          </a:prstGeom>
          <a:noFill/>
        </p:spPr>
        <p:txBody>
          <a:bodyPr wrap="square" rtlCol="0">
            <a:spAutoFit/>
          </a:bodyPr>
          <a:lstStyle/>
          <a:p>
            <a:pPr algn="ctr"/>
            <a:r>
              <a:rPr lang="en-US" dirty="0">
                <a:solidFill>
                  <a:schemeClr val="bg1"/>
                </a:solidFill>
              </a:rPr>
              <a:t>Names</a:t>
            </a:r>
          </a:p>
          <a:p>
            <a:pPr algn="ctr"/>
            <a:r>
              <a:rPr lang="en-US" dirty="0">
                <a:solidFill>
                  <a:schemeClr val="bg1"/>
                </a:solidFill>
              </a:rPr>
              <a:t>Subjects</a:t>
            </a:r>
          </a:p>
        </p:txBody>
      </p:sp>
    </p:spTree>
    <p:extLst>
      <p:ext uri="{BB962C8B-B14F-4D97-AF65-F5344CB8AC3E}">
        <p14:creationId xmlns:p14="http://schemas.microsoft.com/office/powerpoint/2010/main" val="1158573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3169A-B5EB-46C4-ACE6-D8981A09E79A}"/>
              </a:ext>
            </a:extLst>
          </p:cNvPr>
          <p:cNvSpPr>
            <a:spLocks noGrp="1"/>
          </p:cNvSpPr>
          <p:nvPr>
            <p:ph type="title"/>
          </p:nvPr>
        </p:nvSpPr>
        <p:spPr/>
        <p:txBody>
          <a:bodyPr/>
          <a:lstStyle/>
          <a:p>
            <a:r>
              <a:rPr lang="en-US" dirty="0"/>
              <a:t>Loading the data</a:t>
            </a:r>
          </a:p>
        </p:txBody>
      </p:sp>
      <p:graphicFrame>
        <p:nvGraphicFramePr>
          <p:cNvPr id="6" name="Content Placeholder 5">
            <a:extLst>
              <a:ext uri="{FF2B5EF4-FFF2-40B4-BE49-F238E27FC236}">
                <a16:creationId xmlns:a16="http://schemas.microsoft.com/office/drawing/2014/main" id="{D8444667-597A-4BB8-8A42-A6ADEE7D452D}"/>
              </a:ext>
            </a:extLst>
          </p:cNvPr>
          <p:cNvGraphicFramePr>
            <a:graphicFrameLocks noGrp="1"/>
          </p:cNvGraphicFramePr>
          <p:nvPr>
            <p:ph idx="1"/>
            <p:extLst>
              <p:ext uri="{D42A27DB-BD31-4B8C-83A1-F6EECF244321}">
                <p14:modId xmlns:p14="http://schemas.microsoft.com/office/powerpoint/2010/main" val="3568815098"/>
              </p:ext>
            </p:extLst>
          </p:nvPr>
        </p:nvGraphicFramePr>
        <p:xfrm>
          <a:off x="1143000" y="2057400"/>
          <a:ext cx="9872663" cy="403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D3065FC1-936C-404F-B063-77C1F7C6BAAF}"/>
              </a:ext>
            </a:extLst>
          </p:cNvPr>
          <p:cNvSpPr txBox="1"/>
          <p:nvPr/>
        </p:nvSpPr>
        <p:spPr>
          <a:xfrm>
            <a:off x="1586204" y="2425959"/>
            <a:ext cx="2649894" cy="369332"/>
          </a:xfrm>
          <a:prstGeom prst="rect">
            <a:avLst/>
          </a:prstGeom>
          <a:noFill/>
        </p:spPr>
        <p:txBody>
          <a:bodyPr wrap="square" rtlCol="0">
            <a:spAutoFit/>
          </a:bodyPr>
          <a:lstStyle/>
          <a:p>
            <a:r>
              <a:rPr lang="en-US" dirty="0"/>
              <a:t>Velkr0 via </a:t>
            </a:r>
            <a:r>
              <a:rPr lang="en-US" dirty="0" err="1">
                <a:hlinkClick r:id="rId8"/>
              </a:rPr>
              <a:t>flickr</a:t>
            </a:r>
            <a:r>
              <a:rPr lang="en-US" dirty="0"/>
              <a:t> CC BY 2.0</a:t>
            </a:r>
          </a:p>
        </p:txBody>
      </p:sp>
    </p:spTree>
    <p:extLst>
      <p:ext uri="{BB962C8B-B14F-4D97-AF65-F5344CB8AC3E}">
        <p14:creationId xmlns:p14="http://schemas.microsoft.com/office/powerpoint/2010/main" val="2417387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2BA14AD-8EB8-4B82-89CF-7FEA6FAAC267}"/>
              </a:ext>
            </a:extLst>
          </p:cNvPr>
          <p:cNvSpPr>
            <a:spLocks noGrp="1"/>
          </p:cNvSpPr>
          <p:nvPr>
            <p:ph type="title"/>
          </p:nvPr>
        </p:nvSpPr>
        <p:spPr/>
        <p:txBody>
          <a:bodyPr/>
          <a:lstStyle/>
          <a:p>
            <a:r>
              <a:rPr lang="en-US" dirty="0"/>
              <a:t>Working in the authority database</a:t>
            </a:r>
          </a:p>
        </p:txBody>
      </p:sp>
      <p:pic>
        <p:nvPicPr>
          <p:cNvPr id="4" name="Content Placeholder 3">
            <a:extLst>
              <a:ext uri="{FF2B5EF4-FFF2-40B4-BE49-F238E27FC236}">
                <a16:creationId xmlns:a16="http://schemas.microsoft.com/office/drawing/2014/main" id="{F518EDB7-F682-4B36-9E52-B1FE889F410F}"/>
              </a:ext>
            </a:extLst>
          </p:cNvPr>
          <p:cNvPicPr>
            <a:picLocks noGrp="1" noChangeAspect="1"/>
          </p:cNvPicPr>
          <p:nvPr>
            <p:ph sz="half" idx="1"/>
          </p:nvPr>
        </p:nvPicPr>
        <p:blipFill>
          <a:blip r:embed="rId3"/>
          <a:stretch>
            <a:fillRect/>
          </a:stretch>
        </p:blipFill>
        <p:spPr>
          <a:xfrm>
            <a:off x="1143000" y="2408768"/>
            <a:ext cx="4754563" cy="2090026"/>
          </a:xfrm>
          <a:prstGeom prst="rect">
            <a:avLst/>
          </a:prstGeom>
          <a:ln>
            <a:solidFill>
              <a:schemeClr val="tx1"/>
            </a:solidFill>
          </a:ln>
        </p:spPr>
      </p:pic>
      <p:pic>
        <p:nvPicPr>
          <p:cNvPr id="17" name="Content Placeholder 16">
            <a:extLst>
              <a:ext uri="{FF2B5EF4-FFF2-40B4-BE49-F238E27FC236}">
                <a16:creationId xmlns:a16="http://schemas.microsoft.com/office/drawing/2014/main" id="{DA8FD3EB-0D92-487C-8763-826309037057}"/>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267450" y="2408768"/>
            <a:ext cx="4754563" cy="3148744"/>
          </a:xfrm>
          <a:ln>
            <a:solidFill>
              <a:schemeClr val="tx1"/>
            </a:solidFill>
          </a:ln>
        </p:spPr>
      </p:pic>
    </p:spTree>
    <p:extLst>
      <p:ext uri="{BB962C8B-B14F-4D97-AF65-F5344CB8AC3E}">
        <p14:creationId xmlns:p14="http://schemas.microsoft.com/office/powerpoint/2010/main" val="1082622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71EAD-3D4C-4767-BD3F-924E85C9584D}"/>
              </a:ext>
            </a:extLst>
          </p:cNvPr>
          <p:cNvSpPr>
            <a:spLocks noGrp="1"/>
          </p:cNvSpPr>
          <p:nvPr>
            <p:ph type="title"/>
          </p:nvPr>
        </p:nvSpPr>
        <p:spPr/>
        <p:txBody>
          <a:bodyPr/>
          <a:lstStyle/>
          <a:p>
            <a:r>
              <a:rPr lang="en-US" dirty="0"/>
              <a:t>Compound subjects</a:t>
            </a:r>
          </a:p>
        </p:txBody>
      </p:sp>
      <p:sp>
        <p:nvSpPr>
          <p:cNvPr id="5" name="Text Placeholder 4">
            <a:extLst>
              <a:ext uri="{FF2B5EF4-FFF2-40B4-BE49-F238E27FC236}">
                <a16:creationId xmlns:a16="http://schemas.microsoft.com/office/drawing/2014/main" id="{F1008F61-1B42-47A0-96B3-58A0BE8638A6}"/>
              </a:ext>
            </a:extLst>
          </p:cNvPr>
          <p:cNvSpPr>
            <a:spLocks noGrp="1"/>
          </p:cNvSpPr>
          <p:nvPr>
            <p:ph type="body" sz="quarter" idx="3"/>
          </p:nvPr>
        </p:nvSpPr>
        <p:spPr/>
        <p:txBody>
          <a:bodyPr/>
          <a:lstStyle/>
          <a:p>
            <a:endParaRPr lang="en-US"/>
          </a:p>
        </p:txBody>
      </p:sp>
      <p:sp>
        <p:nvSpPr>
          <p:cNvPr id="7" name="Text Placeholder 5">
            <a:extLst>
              <a:ext uri="{FF2B5EF4-FFF2-40B4-BE49-F238E27FC236}">
                <a16:creationId xmlns:a16="http://schemas.microsoft.com/office/drawing/2014/main" id="{1A3A25DF-B2E2-477E-83E0-9403C2A4DCD2}"/>
              </a:ext>
            </a:extLst>
          </p:cNvPr>
          <p:cNvSpPr>
            <a:spLocks noGrp="1"/>
          </p:cNvSpPr>
          <p:nvPr>
            <p:ph type="body" idx="1"/>
          </p:nvPr>
        </p:nvSpPr>
        <p:spPr>
          <a:xfrm>
            <a:off x="1143000" y="2001838"/>
            <a:ext cx="4754563" cy="776287"/>
          </a:xfrm>
        </p:spPr>
        <p:txBody>
          <a:bodyPr/>
          <a:lstStyle/>
          <a:p>
            <a:r>
              <a:rPr lang="en-US" dirty="0"/>
              <a:t>Destroyers (Warships)--United States--History--20</a:t>
            </a:r>
            <a:r>
              <a:rPr lang="en-US" baseline="30000" dirty="0"/>
              <a:t>th</a:t>
            </a:r>
            <a:r>
              <a:rPr lang="en-US" dirty="0"/>
              <a:t> century</a:t>
            </a:r>
          </a:p>
        </p:txBody>
      </p:sp>
      <p:pic>
        <p:nvPicPr>
          <p:cNvPr id="8" name="Content Placeholder 8">
            <a:extLst>
              <a:ext uri="{FF2B5EF4-FFF2-40B4-BE49-F238E27FC236}">
                <a16:creationId xmlns:a16="http://schemas.microsoft.com/office/drawing/2014/main" id="{7953A72C-76B5-4C02-B09E-55E577C79D85}"/>
              </a:ext>
            </a:extLst>
          </p:cNvPr>
          <p:cNvPicPr>
            <a:picLocks noGrp="1" noChangeAspect="1"/>
          </p:cNvPicPr>
          <p:nvPr>
            <p:ph sz="half" idx="2"/>
          </p:nvPr>
        </p:nvPicPr>
        <p:blipFill rotWithShape="1">
          <a:blip r:embed="rId3"/>
          <a:srcRect l="13611" t="-2235" r="13656" b="4167"/>
          <a:stretch/>
        </p:blipFill>
        <p:spPr>
          <a:xfrm>
            <a:off x="1143000" y="2904616"/>
            <a:ext cx="4754563" cy="3017267"/>
          </a:xfrm>
          <a:prstGeom prst="rect">
            <a:avLst/>
          </a:prstGeom>
          <a:ln>
            <a:solidFill>
              <a:schemeClr val="tx1"/>
            </a:solidFill>
          </a:ln>
        </p:spPr>
      </p:pic>
      <p:pic>
        <p:nvPicPr>
          <p:cNvPr id="9" name="Content Placeholder 8">
            <a:extLst>
              <a:ext uri="{FF2B5EF4-FFF2-40B4-BE49-F238E27FC236}">
                <a16:creationId xmlns:a16="http://schemas.microsoft.com/office/drawing/2014/main" id="{C022F386-774B-4BA9-9EB7-EB3DA0AE68CA}"/>
              </a:ext>
            </a:extLst>
          </p:cNvPr>
          <p:cNvPicPr>
            <a:picLocks noGrp="1" noChangeAspect="1"/>
          </p:cNvPicPr>
          <p:nvPr>
            <p:ph sz="quarter" idx="4"/>
          </p:nvPr>
        </p:nvPicPr>
        <p:blipFill rotWithShape="1">
          <a:blip r:embed="rId4"/>
          <a:srcRect r="4020" b="995"/>
          <a:stretch/>
        </p:blipFill>
        <p:spPr>
          <a:xfrm>
            <a:off x="6269173" y="644956"/>
            <a:ext cx="5431415" cy="5875694"/>
          </a:xfrm>
          <a:prstGeom prst="rect">
            <a:avLst/>
          </a:prstGeom>
        </p:spPr>
      </p:pic>
    </p:spTree>
    <p:extLst>
      <p:ext uri="{BB962C8B-B14F-4D97-AF65-F5344CB8AC3E}">
        <p14:creationId xmlns:p14="http://schemas.microsoft.com/office/powerpoint/2010/main" val="42620852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11DC2-93D9-423A-B0F5-B6EDF6A84640}"/>
              </a:ext>
            </a:extLst>
          </p:cNvPr>
          <p:cNvSpPr>
            <a:spLocks noGrp="1"/>
          </p:cNvSpPr>
          <p:nvPr>
            <p:ph type="title"/>
          </p:nvPr>
        </p:nvSpPr>
        <p:spPr/>
        <p:txBody>
          <a:bodyPr/>
          <a:lstStyle/>
          <a:p>
            <a:r>
              <a:rPr lang="en-US" dirty="0"/>
              <a:t>Name authority</a:t>
            </a:r>
          </a:p>
        </p:txBody>
      </p:sp>
      <p:pic>
        <p:nvPicPr>
          <p:cNvPr id="8" name="Picture 7">
            <a:extLst>
              <a:ext uri="{FF2B5EF4-FFF2-40B4-BE49-F238E27FC236}">
                <a16:creationId xmlns:a16="http://schemas.microsoft.com/office/drawing/2014/main" id="{E99AD21B-47B3-47F9-9DB3-6409C355CAF5}"/>
              </a:ext>
            </a:extLst>
          </p:cNvPr>
          <p:cNvPicPr>
            <a:picLocks noChangeAspect="1"/>
          </p:cNvPicPr>
          <p:nvPr/>
        </p:nvPicPr>
        <p:blipFill>
          <a:blip r:embed="rId3"/>
          <a:stretch>
            <a:fillRect/>
          </a:stretch>
        </p:blipFill>
        <p:spPr>
          <a:xfrm>
            <a:off x="3130572" y="3019124"/>
            <a:ext cx="780356" cy="371888"/>
          </a:xfrm>
          <a:prstGeom prst="rect">
            <a:avLst/>
          </a:prstGeom>
        </p:spPr>
      </p:pic>
      <p:pic>
        <p:nvPicPr>
          <p:cNvPr id="12" name="Content Placeholder 11">
            <a:extLst>
              <a:ext uri="{FF2B5EF4-FFF2-40B4-BE49-F238E27FC236}">
                <a16:creationId xmlns:a16="http://schemas.microsoft.com/office/drawing/2014/main" id="{5B1CE9ED-69F0-4550-A085-1E150E188F40}"/>
              </a:ext>
            </a:extLst>
          </p:cNvPr>
          <p:cNvPicPr>
            <a:picLocks noGrp="1" noChangeAspect="1"/>
          </p:cNvPicPr>
          <p:nvPr>
            <p:ph sz="half" idx="1"/>
          </p:nvPr>
        </p:nvPicPr>
        <p:blipFill>
          <a:blip r:embed="rId4"/>
          <a:stretch>
            <a:fillRect/>
          </a:stretch>
        </p:blipFill>
        <p:spPr>
          <a:xfrm>
            <a:off x="1143000" y="2431034"/>
            <a:ext cx="4754563" cy="3259209"/>
          </a:xfrm>
          <a:prstGeom prst="rect">
            <a:avLst/>
          </a:prstGeom>
        </p:spPr>
      </p:pic>
      <p:pic>
        <p:nvPicPr>
          <p:cNvPr id="13" name="Content Placeholder 12">
            <a:extLst>
              <a:ext uri="{FF2B5EF4-FFF2-40B4-BE49-F238E27FC236}">
                <a16:creationId xmlns:a16="http://schemas.microsoft.com/office/drawing/2014/main" id="{AA676B0F-3EAC-4828-9CEB-C9377F83C2A1}"/>
              </a:ext>
            </a:extLst>
          </p:cNvPr>
          <p:cNvPicPr>
            <a:picLocks noGrp="1" noChangeAspect="1"/>
          </p:cNvPicPr>
          <p:nvPr>
            <p:ph sz="half" idx="2"/>
          </p:nvPr>
        </p:nvPicPr>
        <p:blipFill>
          <a:blip r:embed="rId5"/>
          <a:stretch>
            <a:fillRect/>
          </a:stretch>
        </p:blipFill>
        <p:spPr>
          <a:xfrm>
            <a:off x="6267450" y="2431034"/>
            <a:ext cx="4754563" cy="3275457"/>
          </a:xfrm>
          <a:prstGeom prst="rect">
            <a:avLst/>
          </a:prstGeom>
        </p:spPr>
      </p:pic>
    </p:spTree>
    <p:extLst>
      <p:ext uri="{BB962C8B-B14F-4D97-AF65-F5344CB8AC3E}">
        <p14:creationId xmlns:p14="http://schemas.microsoft.com/office/powerpoint/2010/main" val="3140921873"/>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ACC63D00-1EE0-4159-BF5A-6FF02000B7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TM03457444[[fn=Basis]]</Template>
  <TotalTime>1259</TotalTime>
  <Words>1275</Words>
  <Application>Microsoft Office PowerPoint</Application>
  <PresentationFormat>Widescreen</PresentationFormat>
  <Paragraphs>118</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Corbel</vt:lpstr>
      <vt:lpstr>Basis</vt:lpstr>
      <vt:lpstr>Linked data in ECU digital collections</vt:lpstr>
      <vt:lpstr>ECU digital collections</vt:lpstr>
      <vt:lpstr>Goals of the project (for cataloging)</vt:lpstr>
      <vt:lpstr>Linked data</vt:lpstr>
      <vt:lpstr>Authority database</vt:lpstr>
      <vt:lpstr>Loading the data</vt:lpstr>
      <vt:lpstr>Working in the authority database</vt:lpstr>
      <vt:lpstr>Compound subjects</vt:lpstr>
      <vt:lpstr>Name authority</vt:lpstr>
      <vt:lpstr>Proposed names workflow</vt:lpstr>
      <vt:lpstr>Advantages</vt:lpstr>
      <vt:lpstr>Issues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the main title</dc:title>
  <dc:creator>Dragon, Patricia M</dc:creator>
  <cp:lastModifiedBy>Dragon, Patricia M</cp:lastModifiedBy>
  <cp:revision>95</cp:revision>
  <dcterms:created xsi:type="dcterms:W3CDTF">2019-09-26T16:34:51Z</dcterms:created>
  <dcterms:modified xsi:type="dcterms:W3CDTF">2019-10-15T15:19:23Z</dcterms:modified>
</cp:coreProperties>
</file>