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1" r:id="rId1"/>
  </p:sldMasterIdLst>
  <p:notesMasterIdLst>
    <p:notesMasterId r:id="rId3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1" r:id="rId36"/>
    <p:sldId id="290" r:id="rId3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E97F"/>
    <a:srgbClr val="F0FE66"/>
    <a:srgbClr val="80C5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25" autoAdjust="0"/>
    <p:restoredTop sz="93400" autoAdjust="0"/>
  </p:normalViewPr>
  <p:slideViewPr>
    <p:cSldViewPr snapToGrid="0">
      <p:cViewPr varScale="1">
        <p:scale>
          <a:sx n="80" d="100"/>
          <a:sy n="80" d="100"/>
        </p:scale>
        <p:origin x="7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microsoft.com/office/2015/10/relationships/revisionInfo" Target="revisionInfo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38C824-13CA-4639-9CBF-6405A704FA23}" type="doc">
      <dgm:prSet loTypeId="urn:microsoft.com/office/officeart/2005/8/layout/cycle2" loCatId="cycle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255C308-8D16-4BA1-916F-DB7B6F818281}">
      <dgm:prSet phldrT="[Text]" custT="1"/>
      <dgm:spPr/>
      <dgm:t>
        <a:bodyPr/>
        <a:lstStyle/>
        <a:p>
          <a:r>
            <a:rPr lang="en-US" sz="2400" dirty="0">
              <a:solidFill>
                <a:srgbClr val="FFFF00"/>
              </a:solidFill>
            </a:rPr>
            <a:t>Retain</a:t>
          </a:r>
        </a:p>
      </dgm:t>
    </dgm:pt>
    <dgm:pt modelId="{B99A7076-4A10-4536-ACAE-515F720A3ED9}" type="parTrans" cxnId="{29ABA9AD-8643-4CF1-9929-B64444C04972}">
      <dgm:prSet/>
      <dgm:spPr/>
      <dgm:t>
        <a:bodyPr/>
        <a:lstStyle/>
        <a:p>
          <a:endParaRPr lang="en-US"/>
        </a:p>
      </dgm:t>
    </dgm:pt>
    <dgm:pt modelId="{45DB4955-0FA6-41D0-B1C2-580950A96982}" type="sibTrans" cxnId="{29ABA9AD-8643-4CF1-9929-B64444C04972}">
      <dgm:prSet/>
      <dgm:spPr/>
      <dgm:t>
        <a:bodyPr/>
        <a:lstStyle/>
        <a:p>
          <a:endParaRPr lang="en-US"/>
        </a:p>
      </dgm:t>
    </dgm:pt>
    <dgm:pt modelId="{AB41AE65-054B-4807-AA0A-855FB21232FF}">
      <dgm:prSet phldrT="[Text]" custT="1"/>
      <dgm:spPr/>
      <dgm:t>
        <a:bodyPr/>
        <a:lstStyle/>
        <a:p>
          <a:r>
            <a:rPr lang="en-US" sz="2400" dirty="0">
              <a:solidFill>
                <a:srgbClr val="FFFF00"/>
              </a:solidFill>
            </a:rPr>
            <a:t>Reuse</a:t>
          </a:r>
        </a:p>
      </dgm:t>
    </dgm:pt>
    <dgm:pt modelId="{C1734127-18DF-430B-9943-A99DFF95BB1E}" type="parTrans" cxnId="{3D2DA97B-319F-485F-BB18-ECA3DF81111A}">
      <dgm:prSet/>
      <dgm:spPr/>
      <dgm:t>
        <a:bodyPr/>
        <a:lstStyle/>
        <a:p>
          <a:endParaRPr lang="en-US"/>
        </a:p>
      </dgm:t>
    </dgm:pt>
    <dgm:pt modelId="{1FF477AE-F084-43E0-A4EC-2AF65AC55922}" type="sibTrans" cxnId="{3D2DA97B-319F-485F-BB18-ECA3DF81111A}">
      <dgm:prSet/>
      <dgm:spPr/>
      <dgm:t>
        <a:bodyPr/>
        <a:lstStyle/>
        <a:p>
          <a:endParaRPr lang="en-US"/>
        </a:p>
      </dgm:t>
    </dgm:pt>
    <dgm:pt modelId="{CC0C1271-1433-41CB-B2AB-5D97DA0B8569}">
      <dgm:prSet phldrT="[Text]" custT="1"/>
      <dgm:spPr/>
      <dgm:t>
        <a:bodyPr/>
        <a:lstStyle/>
        <a:p>
          <a:r>
            <a:rPr lang="en-US" sz="2400" dirty="0">
              <a:solidFill>
                <a:srgbClr val="FFFF00"/>
              </a:solidFill>
            </a:rPr>
            <a:t>Revise</a:t>
          </a:r>
        </a:p>
      </dgm:t>
    </dgm:pt>
    <dgm:pt modelId="{78FDF0B4-E7A3-4C50-A1A2-CF66DEDCB108}" type="parTrans" cxnId="{D64C3687-8BB5-491A-881F-B7CC97B3A910}">
      <dgm:prSet/>
      <dgm:spPr/>
      <dgm:t>
        <a:bodyPr/>
        <a:lstStyle/>
        <a:p>
          <a:endParaRPr lang="en-US"/>
        </a:p>
      </dgm:t>
    </dgm:pt>
    <dgm:pt modelId="{4D063EF0-0E94-4A96-8E73-FE904C18D338}" type="sibTrans" cxnId="{D64C3687-8BB5-491A-881F-B7CC97B3A910}">
      <dgm:prSet/>
      <dgm:spPr/>
      <dgm:t>
        <a:bodyPr/>
        <a:lstStyle/>
        <a:p>
          <a:endParaRPr lang="en-US"/>
        </a:p>
      </dgm:t>
    </dgm:pt>
    <dgm:pt modelId="{3BB3A831-E299-46FA-A7A7-9FCDC0930653}">
      <dgm:prSet phldrT="[Text]" custT="1"/>
      <dgm:spPr/>
      <dgm:t>
        <a:bodyPr/>
        <a:lstStyle/>
        <a:p>
          <a:r>
            <a:rPr lang="en-US" sz="2400" dirty="0">
              <a:solidFill>
                <a:srgbClr val="FFFF00"/>
              </a:solidFill>
            </a:rPr>
            <a:t>Remix</a:t>
          </a:r>
        </a:p>
      </dgm:t>
    </dgm:pt>
    <dgm:pt modelId="{AB3DD93E-8F49-413D-8382-E714F2A805A4}" type="parTrans" cxnId="{BC410711-FB66-4D0A-857C-6711BBF7E110}">
      <dgm:prSet/>
      <dgm:spPr/>
      <dgm:t>
        <a:bodyPr/>
        <a:lstStyle/>
        <a:p>
          <a:endParaRPr lang="en-US"/>
        </a:p>
      </dgm:t>
    </dgm:pt>
    <dgm:pt modelId="{9C8768CB-2918-4E7D-B281-3E9385505244}" type="sibTrans" cxnId="{BC410711-FB66-4D0A-857C-6711BBF7E110}">
      <dgm:prSet/>
      <dgm:spPr/>
      <dgm:t>
        <a:bodyPr/>
        <a:lstStyle/>
        <a:p>
          <a:endParaRPr lang="en-US"/>
        </a:p>
      </dgm:t>
    </dgm:pt>
    <dgm:pt modelId="{1E8CC869-6DDA-45E2-A613-EECA039E01BC}">
      <dgm:prSet phldrT="[Text]" custT="1"/>
      <dgm:spPr/>
      <dgm:t>
        <a:bodyPr/>
        <a:lstStyle/>
        <a:p>
          <a:r>
            <a:rPr lang="en-US" sz="1800" dirty="0">
              <a:solidFill>
                <a:srgbClr val="FFFF00"/>
              </a:solidFill>
            </a:rPr>
            <a:t>Redistribute</a:t>
          </a:r>
        </a:p>
      </dgm:t>
    </dgm:pt>
    <dgm:pt modelId="{573A06EC-9A98-4BBD-8C3F-8A1E89B6CB49}" type="parTrans" cxnId="{ACF4EF56-776C-4D36-9D35-E283944A96C2}">
      <dgm:prSet/>
      <dgm:spPr/>
      <dgm:t>
        <a:bodyPr/>
        <a:lstStyle/>
        <a:p>
          <a:endParaRPr lang="en-US"/>
        </a:p>
      </dgm:t>
    </dgm:pt>
    <dgm:pt modelId="{11FD3194-2550-4C4D-ACE2-EF6C3C4FDD57}" type="sibTrans" cxnId="{ACF4EF56-776C-4D36-9D35-E283944A96C2}">
      <dgm:prSet/>
      <dgm:spPr/>
      <dgm:t>
        <a:bodyPr/>
        <a:lstStyle/>
        <a:p>
          <a:endParaRPr lang="en-US"/>
        </a:p>
      </dgm:t>
    </dgm:pt>
    <dgm:pt modelId="{B2DB40C6-E5F2-4E0D-B7CC-4E61033C5820}" type="pres">
      <dgm:prSet presAssocID="{C638C824-13CA-4639-9CBF-6405A704FA23}" presName="cycle" presStyleCnt="0">
        <dgm:presLayoutVars>
          <dgm:dir/>
          <dgm:resizeHandles val="exact"/>
        </dgm:presLayoutVars>
      </dgm:prSet>
      <dgm:spPr/>
    </dgm:pt>
    <dgm:pt modelId="{49205B81-338D-46C8-AF42-A051F514FCA0}" type="pres">
      <dgm:prSet presAssocID="{C255C308-8D16-4BA1-916F-DB7B6F818281}" presName="node" presStyleLbl="node1" presStyleIdx="0" presStyleCnt="5">
        <dgm:presLayoutVars>
          <dgm:bulletEnabled val="1"/>
        </dgm:presLayoutVars>
      </dgm:prSet>
      <dgm:spPr/>
    </dgm:pt>
    <dgm:pt modelId="{A80DF681-EB72-4F27-AA86-A2464B713766}" type="pres">
      <dgm:prSet presAssocID="{45DB4955-0FA6-41D0-B1C2-580950A96982}" presName="sibTrans" presStyleLbl="sibTrans2D1" presStyleIdx="0" presStyleCnt="5"/>
      <dgm:spPr/>
    </dgm:pt>
    <dgm:pt modelId="{CA0B2BF4-00C6-42BD-A62E-59F38EE218E6}" type="pres">
      <dgm:prSet presAssocID="{45DB4955-0FA6-41D0-B1C2-580950A96982}" presName="connectorText" presStyleLbl="sibTrans2D1" presStyleIdx="0" presStyleCnt="5"/>
      <dgm:spPr/>
    </dgm:pt>
    <dgm:pt modelId="{A0CE993C-9C8A-40DE-B434-6F24F77229A1}" type="pres">
      <dgm:prSet presAssocID="{AB41AE65-054B-4807-AA0A-855FB21232FF}" presName="node" presStyleLbl="node1" presStyleIdx="1" presStyleCnt="5">
        <dgm:presLayoutVars>
          <dgm:bulletEnabled val="1"/>
        </dgm:presLayoutVars>
      </dgm:prSet>
      <dgm:spPr/>
    </dgm:pt>
    <dgm:pt modelId="{849DD47B-AE2F-4CA1-A211-02909A4C7678}" type="pres">
      <dgm:prSet presAssocID="{1FF477AE-F084-43E0-A4EC-2AF65AC55922}" presName="sibTrans" presStyleLbl="sibTrans2D1" presStyleIdx="1" presStyleCnt="5"/>
      <dgm:spPr/>
    </dgm:pt>
    <dgm:pt modelId="{A62A2127-1BB7-4B27-B88E-54FB4D06C87C}" type="pres">
      <dgm:prSet presAssocID="{1FF477AE-F084-43E0-A4EC-2AF65AC55922}" presName="connectorText" presStyleLbl="sibTrans2D1" presStyleIdx="1" presStyleCnt="5"/>
      <dgm:spPr/>
    </dgm:pt>
    <dgm:pt modelId="{5CB0752C-E211-42D9-8654-657D62736BB1}" type="pres">
      <dgm:prSet presAssocID="{CC0C1271-1433-41CB-B2AB-5D97DA0B8569}" presName="node" presStyleLbl="node1" presStyleIdx="2" presStyleCnt="5">
        <dgm:presLayoutVars>
          <dgm:bulletEnabled val="1"/>
        </dgm:presLayoutVars>
      </dgm:prSet>
      <dgm:spPr/>
    </dgm:pt>
    <dgm:pt modelId="{528CF20D-0EC6-4D7A-B450-462381D4FCB1}" type="pres">
      <dgm:prSet presAssocID="{4D063EF0-0E94-4A96-8E73-FE904C18D338}" presName="sibTrans" presStyleLbl="sibTrans2D1" presStyleIdx="2" presStyleCnt="5"/>
      <dgm:spPr/>
    </dgm:pt>
    <dgm:pt modelId="{16982DE9-4A78-44AF-B653-32899CCCC09E}" type="pres">
      <dgm:prSet presAssocID="{4D063EF0-0E94-4A96-8E73-FE904C18D338}" presName="connectorText" presStyleLbl="sibTrans2D1" presStyleIdx="2" presStyleCnt="5"/>
      <dgm:spPr/>
    </dgm:pt>
    <dgm:pt modelId="{2A37AF63-43CC-44C5-8205-336A7C908CA0}" type="pres">
      <dgm:prSet presAssocID="{3BB3A831-E299-46FA-A7A7-9FCDC0930653}" presName="node" presStyleLbl="node1" presStyleIdx="3" presStyleCnt="5">
        <dgm:presLayoutVars>
          <dgm:bulletEnabled val="1"/>
        </dgm:presLayoutVars>
      </dgm:prSet>
      <dgm:spPr/>
    </dgm:pt>
    <dgm:pt modelId="{8078B828-E303-4AB8-B67A-0A7D473EF138}" type="pres">
      <dgm:prSet presAssocID="{9C8768CB-2918-4E7D-B281-3E9385505244}" presName="sibTrans" presStyleLbl="sibTrans2D1" presStyleIdx="3" presStyleCnt="5"/>
      <dgm:spPr/>
    </dgm:pt>
    <dgm:pt modelId="{E5326A7F-72D4-4150-916F-EC9E4C8BC2A9}" type="pres">
      <dgm:prSet presAssocID="{9C8768CB-2918-4E7D-B281-3E9385505244}" presName="connectorText" presStyleLbl="sibTrans2D1" presStyleIdx="3" presStyleCnt="5"/>
      <dgm:spPr/>
    </dgm:pt>
    <dgm:pt modelId="{ACE7C976-51D3-4135-8BB5-92A8ADBCFC4F}" type="pres">
      <dgm:prSet presAssocID="{1E8CC869-6DDA-45E2-A613-EECA039E01BC}" presName="node" presStyleLbl="node1" presStyleIdx="4" presStyleCnt="5">
        <dgm:presLayoutVars>
          <dgm:bulletEnabled val="1"/>
        </dgm:presLayoutVars>
      </dgm:prSet>
      <dgm:spPr/>
    </dgm:pt>
    <dgm:pt modelId="{46AA7235-805A-490C-A950-23E5403D391B}" type="pres">
      <dgm:prSet presAssocID="{11FD3194-2550-4C4D-ACE2-EF6C3C4FDD57}" presName="sibTrans" presStyleLbl="sibTrans2D1" presStyleIdx="4" presStyleCnt="5"/>
      <dgm:spPr/>
    </dgm:pt>
    <dgm:pt modelId="{26159072-196E-404D-8729-E539974D0373}" type="pres">
      <dgm:prSet presAssocID="{11FD3194-2550-4C4D-ACE2-EF6C3C4FDD57}" presName="connectorText" presStyleLbl="sibTrans2D1" presStyleIdx="4" presStyleCnt="5"/>
      <dgm:spPr/>
    </dgm:pt>
  </dgm:ptLst>
  <dgm:cxnLst>
    <dgm:cxn modelId="{BC410711-FB66-4D0A-857C-6711BBF7E110}" srcId="{C638C824-13CA-4639-9CBF-6405A704FA23}" destId="{3BB3A831-E299-46FA-A7A7-9FCDC0930653}" srcOrd="3" destOrd="0" parTransId="{AB3DD93E-8F49-413D-8382-E714F2A805A4}" sibTransId="{9C8768CB-2918-4E7D-B281-3E9385505244}"/>
    <dgm:cxn modelId="{CE73105B-CFBE-4B38-B2C2-453A1BD21DE2}" type="presOf" srcId="{3BB3A831-E299-46FA-A7A7-9FCDC0930653}" destId="{2A37AF63-43CC-44C5-8205-336A7C908CA0}" srcOrd="0" destOrd="0" presId="urn:microsoft.com/office/officeart/2005/8/layout/cycle2"/>
    <dgm:cxn modelId="{05FCA941-FB75-45BA-B8BC-16FA6B750809}" type="presOf" srcId="{AB41AE65-054B-4807-AA0A-855FB21232FF}" destId="{A0CE993C-9C8A-40DE-B434-6F24F77229A1}" srcOrd="0" destOrd="0" presId="urn:microsoft.com/office/officeart/2005/8/layout/cycle2"/>
    <dgm:cxn modelId="{8E60B061-58CB-4B95-902E-948608CD9A74}" type="presOf" srcId="{4D063EF0-0E94-4A96-8E73-FE904C18D338}" destId="{16982DE9-4A78-44AF-B653-32899CCCC09E}" srcOrd="1" destOrd="0" presId="urn:microsoft.com/office/officeart/2005/8/layout/cycle2"/>
    <dgm:cxn modelId="{9B78E56A-F52C-4D14-909D-CB4AC3E8C6D9}" type="presOf" srcId="{9C8768CB-2918-4E7D-B281-3E9385505244}" destId="{E5326A7F-72D4-4150-916F-EC9E4C8BC2A9}" srcOrd="1" destOrd="0" presId="urn:microsoft.com/office/officeart/2005/8/layout/cycle2"/>
    <dgm:cxn modelId="{A7F7F66A-889A-48C8-B56B-B0F1D9695175}" type="presOf" srcId="{CC0C1271-1433-41CB-B2AB-5D97DA0B8569}" destId="{5CB0752C-E211-42D9-8654-657D62736BB1}" srcOrd="0" destOrd="0" presId="urn:microsoft.com/office/officeart/2005/8/layout/cycle2"/>
    <dgm:cxn modelId="{0DA4CD6F-7EE6-4D65-8AE2-D7AB2812AABE}" type="presOf" srcId="{1FF477AE-F084-43E0-A4EC-2AF65AC55922}" destId="{849DD47B-AE2F-4CA1-A211-02909A4C7678}" srcOrd="0" destOrd="0" presId="urn:microsoft.com/office/officeart/2005/8/layout/cycle2"/>
    <dgm:cxn modelId="{6BFF9E75-05A2-4DF3-9035-D2CCF814348D}" type="presOf" srcId="{11FD3194-2550-4C4D-ACE2-EF6C3C4FDD57}" destId="{46AA7235-805A-490C-A950-23E5403D391B}" srcOrd="0" destOrd="0" presId="urn:microsoft.com/office/officeart/2005/8/layout/cycle2"/>
    <dgm:cxn modelId="{ACF4EF56-776C-4D36-9D35-E283944A96C2}" srcId="{C638C824-13CA-4639-9CBF-6405A704FA23}" destId="{1E8CC869-6DDA-45E2-A613-EECA039E01BC}" srcOrd="4" destOrd="0" parTransId="{573A06EC-9A98-4BBD-8C3F-8A1E89B6CB49}" sibTransId="{11FD3194-2550-4C4D-ACE2-EF6C3C4FDD57}"/>
    <dgm:cxn modelId="{4D39B477-3A64-404A-BC23-040457DACE04}" type="presOf" srcId="{9C8768CB-2918-4E7D-B281-3E9385505244}" destId="{8078B828-E303-4AB8-B67A-0A7D473EF138}" srcOrd="0" destOrd="0" presId="urn:microsoft.com/office/officeart/2005/8/layout/cycle2"/>
    <dgm:cxn modelId="{3D2DA97B-319F-485F-BB18-ECA3DF81111A}" srcId="{C638C824-13CA-4639-9CBF-6405A704FA23}" destId="{AB41AE65-054B-4807-AA0A-855FB21232FF}" srcOrd="1" destOrd="0" parTransId="{C1734127-18DF-430B-9943-A99DFF95BB1E}" sibTransId="{1FF477AE-F084-43E0-A4EC-2AF65AC55922}"/>
    <dgm:cxn modelId="{D64C3687-8BB5-491A-881F-B7CC97B3A910}" srcId="{C638C824-13CA-4639-9CBF-6405A704FA23}" destId="{CC0C1271-1433-41CB-B2AB-5D97DA0B8569}" srcOrd="2" destOrd="0" parTransId="{78FDF0B4-E7A3-4C50-A1A2-CF66DEDCB108}" sibTransId="{4D063EF0-0E94-4A96-8E73-FE904C18D338}"/>
    <dgm:cxn modelId="{128DC88A-C8F9-4EE1-A4A8-4CC1B5204D92}" type="presOf" srcId="{45DB4955-0FA6-41D0-B1C2-580950A96982}" destId="{A80DF681-EB72-4F27-AA86-A2464B713766}" srcOrd="0" destOrd="0" presId="urn:microsoft.com/office/officeart/2005/8/layout/cycle2"/>
    <dgm:cxn modelId="{CF933295-A8C5-46BC-986A-046899105064}" type="presOf" srcId="{C255C308-8D16-4BA1-916F-DB7B6F818281}" destId="{49205B81-338D-46C8-AF42-A051F514FCA0}" srcOrd="0" destOrd="0" presId="urn:microsoft.com/office/officeart/2005/8/layout/cycle2"/>
    <dgm:cxn modelId="{2423C19B-FE39-4AA5-B212-D3E0DF48561C}" type="presOf" srcId="{1E8CC869-6DDA-45E2-A613-EECA039E01BC}" destId="{ACE7C976-51D3-4135-8BB5-92A8ADBCFC4F}" srcOrd="0" destOrd="0" presId="urn:microsoft.com/office/officeart/2005/8/layout/cycle2"/>
    <dgm:cxn modelId="{43616CA2-6468-435D-99DA-AC42A04C5A5D}" type="presOf" srcId="{11FD3194-2550-4C4D-ACE2-EF6C3C4FDD57}" destId="{26159072-196E-404D-8729-E539974D0373}" srcOrd="1" destOrd="0" presId="urn:microsoft.com/office/officeart/2005/8/layout/cycle2"/>
    <dgm:cxn modelId="{5F8D31AB-3628-4E25-AFA1-303D683EE8C8}" type="presOf" srcId="{1FF477AE-F084-43E0-A4EC-2AF65AC55922}" destId="{A62A2127-1BB7-4B27-B88E-54FB4D06C87C}" srcOrd="1" destOrd="0" presId="urn:microsoft.com/office/officeart/2005/8/layout/cycle2"/>
    <dgm:cxn modelId="{29ABA9AD-8643-4CF1-9929-B64444C04972}" srcId="{C638C824-13CA-4639-9CBF-6405A704FA23}" destId="{C255C308-8D16-4BA1-916F-DB7B6F818281}" srcOrd="0" destOrd="0" parTransId="{B99A7076-4A10-4536-ACAE-515F720A3ED9}" sibTransId="{45DB4955-0FA6-41D0-B1C2-580950A96982}"/>
    <dgm:cxn modelId="{D139ADAD-E5AB-47A1-8B21-8566EBAFD082}" type="presOf" srcId="{45DB4955-0FA6-41D0-B1C2-580950A96982}" destId="{CA0B2BF4-00C6-42BD-A62E-59F38EE218E6}" srcOrd="1" destOrd="0" presId="urn:microsoft.com/office/officeart/2005/8/layout/cycle2"/>
    <dgm:cxn modelId="{306D05AF-0008-4961-A5FB-3F7C8EFDFAE7}" type="presOf" srcId="{4D063EF0-0E94-4A96-8E73-FE904C18D338}" destId="{528CF20D-0EC6-4D7A-B450-462381D4FCB1}" srcOrd="0" destOrd="0" presId="urn:microsoft.com/office/officeart/2005/8/layout/cycle2"/>
    <dgm:cxn modelId="{A7E3F6B3-8317-43D5-910C-7FF1236348DA}" type="presOf" srcId="{C638C824-13CA-4639-9CBF-6405A704FA23}" destId="{B2DB40C6-E5F2-4E0D-B7CC-4E61033C5820}" srcOrd="0" destOrd="0" presId="urn:microsoft.com/office/officeart/2005/8/layout/cycle2"/>
    <dgm:cxn modelId="{C0479D70-209C-44F7-9719-F0DD91EEC0E7}" type="presParOf" srcId="{B2DB40C6-E5F2-4E0D-B7CC-4E61033C5820}" destId="{49205B81-338D-46C8-AF42-A051F514FCA0}" srcOrd="0" destOrd="0" presId="urn:microsoft.com/office/officeart/2005/8/layout/cycle2"/>
    <dgm:cxn modelId="{3F3CE964-292E-4008-A6B7-947911BCFE10}" type="presParOf" srcId="{B2DB40C6-E5F2-4E0D-B7CC-4E61033C5820}" destId="{A80DF681-EB72-4F27-AA86-A2464B713766}" srcOrd="1" destOrd="0" presId="urn:microsoft.com/office/officeart/2005/8/layout/cycle2"/>
    <dgm:cxn modelId="{653799FD-FAD7-4976-A508-A4F07B068EDB}" type="presParOf" srcId="{A80DF681-EB72-4F27-AA86-A2464B713766}" destId="{CA0B2BF4-00C6-42BD-A62E-59F38EE218E6}" srcOrd="0" destOrd="0" presId="urn:microsoft.com/office/officeart/2005/8/layout/cycle2"/>
    <dgm:cxn modelId="{A3BC770F-7502-4375-95D1-17CB640C5A1F}" type="presParOf" srcId="{B2DB40C6-E5F2-4E0D-B7CC-4E61033C5820}" destId="{A0CE993C-9C8A-40DE-B434-6F24F77229A1}" srcOrd="2" destOrd="0" presId="urn:microsoft.com/office/officeart/2005/8/layout/cycle2"/>
    <dgm:cxn modelId="{B400D5CD-501C-4659-8C05-CCA929399941}" type="presParOf" srcId="{B2DB40C6-E5F2-4E0D-B7CC-4E61033C5820}" destId="{849DD47B-AE2F-4CA1-A211-02909A4C7678}" srcOrd="3" destOrd="0" presId="urn:microsoft.com/office/officeart/2005/8/layout/cycle2"/>
    <dgm:cxn modelId="{E4FFF160-EE64-42BA-9C0F-3898B569DD90}" type="presParOf" srcId="{849DD47B-AE2F-4CA1-A211-02909A4C7678}" destId="{A62A2127-1BB7-4B27-B88E-54FB4D06C87C}" srcOrd="0" destOrd="0" presId="urn:microsoft.com/office/officeart/2005/8/layout/cycle2"/>
    <dgm:cxn modelId="{F7D46B82-49EE-43B7-AD79-ADEE9FDD25FF}" type="presParOf" srcId="{B2DB40C6-E5F2-4E0D-B7CC-4E61033C5820}" destId="{5CB0752C-E211-42D9-8654-657D62736BB1}" srcOrd="4" destOrd="0" presId="urn:microsoft.com/office/officeart/2005/8/layout/cycle2"/>
    <dgm:cxn modelId="{95676870-752E-4C3C-BBCE-0B14A2C7145F}" type="presParOf" srcId="{B2DB40C6-E5F2-4E0D-B7CC-4E61033C5820}" destId="{528CF20D-0EC6-4D7A-B450-462381D4FCB1}" srcOrd="5" destOrd="0" presId="urn:microsoft.com/office/officeart/2005/8/layout/cycle2"/>
    <dgm:cxn modelId="{37AFDE95-3739-4D8D-AEBD-AD71C437E4B5}" type="presParOf" srcId="{528CF20D-0EC6-4D7A-B450-462381D4FCB1}" destId="{16982DE9-4A78-44AF-B653-32899CCCC09E}" srcOrd="0" destOrd="0" presId="urn:microsoft.com/office/officeart/2005/8/layout/cycle2"/>
    <dgm:cxn modelId="{B09764D8-A052-4408-BA49-76F11C3E1E46}" type="presParOf" srcId="{B2DB40C6-E5F2-4E0D-B7CC-4E61033C5820}" destId="{2A37AF63-43CC-44C5-8205-336A7C908CA0}" srcOrd="6" destOrd="0" presId="urn:microsoft.com/office/officeart/2005/8/layout/cycle2"/>
    <dgm:cxn modelId="{22295DAC-D09E-45BD-B5BC-DDAF58DFBECB}" type="presParOf" srcId="{B2DB40C6-E5F2-4E0D-B7CC-4E61033C5820}" destId="{8078B828-E303-4AB8-B67A-0A7D473EF138}" srcOrd="7" destOrd="0" presId="urn:microsoft.com/office/officeart/2005/8/layout/cycle2"/>
    <dgm:cxn modelId="{436FE9A6-BCF9-4749-9FD2-D05916277B48}" type="presParOf" srcId="{8078B828-E303-4AB8-B67A-0A7D473EF138}" destId="{E5326A7F-72D4-4150-916F-EC9E4C8BC2A9}" srcOrd="0" destOrd="0" presId="urn:microsoft.com/office/officeart/2005/8/layout/cycle2"/>
    <dgm:cxn modelId="{43E58846-D8ED-4E24-B176-164D57F0269C}" type="presParOf" srcId="{B2DB40C6-E5F2-4E0D-B7CC-4E61033C5820}" destId="{ACE7C976-51D3-4135-8BB5-92A8ADBCFC4F}" srcOrd="8" destOrd="0" presId="urn:microsoft.com/office/officeart/2005/8/layout/cycle2"/>
    <dgm:cxn modelId="{01C97484-31DB-488E-BDCF-CD0C41BA140C}" type="presParOf" srcId="{B2DB40C6-E5F2-4E0D-B7CC-4E61033C5820}" destId="{46AA7235-805A-490C-A950-23E5403D391B}" srcOrd="9" destOrd="0" presId="urn:microsoft.com/office/officeart/2005/8/layout/cycle2"/>
    <dgm:cxn modelId="{85EF9B69-FA0E-4E82-BEAE-6786B8AA6BBB}" type="presParOf" srcId="{46AA7235-805A-490C-A950-23E5403D391B}" destId="{26159072-196E-404D-8729-E539974D0373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E41BC42-489D-41A1-9C02-00A4D2B126B8}" type="doc">
      <dgm:prSet loTypeId="urn:microsoft.com/office/officeart/2005/8/layout/default" loCatId="list" qsTypeId="urn:microsoft.com/office/officeart/2005/8/quickstyle/3d3" qsCatId="3D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04297C92-FDFA-4E81-821D-CB0F55F430A8}">
      <dgm:prSet/>
      <dgm:spPr/>
      <dgm:t>
        <a:bodyPr/>
        <a:lstStyle/>
        <a:p>
          <a:r>
            <a:rPr lang="en-US" dirty="0"/>
            <a:t>Textbooks</a:t>
          </a:r>
        </a:p>
      </dgm:t>
    </dgm:pt>
    <dgm:pt modelId="{0AB334F0-8930-4FF4-AFC8-4FEA1EE15F4D}" type="parTrans" cxnId="{ED5B6860-8E5D-431A-976E-61ED6AEE18B4}">
      <dgm:prSet/>
      <dgm:spPr/>
      <dgm:t>
        <a:bodyPr/>
        <a:lstStyle/>
        <a:p>
          <a:endParaRPr lang="en-US"/>
        </a:p>
      </dgm:t>
    </dgm:pt>
    <dgm:pt modelId="{21F52276-C7C1-48AB-BFBC-D6AEF998CEAE}" type="sibTrans" cxnId="{ED5B6860-8E5D-431A-976E-61ED6AEE18B4}">
      <dgm:prSet/>
      <dgm:spPr/>
      <dgm:t>
        <a:bodyPr/>
        <a:lstStyle/>
        <a:p>
          <a:endParaRPr lang="en-US"/>
        </a:p>
      </dgm:t>
    </dgm:pt>
    <dgm:pt modelId="{A4BA12F5-7BA6-4C3D-A2AC-6EE7DF6BB2B1}">
      <dgm:prSet/>
      <dgm:spPr/>
      <dgm:t>
        <a:bodyPr/>
        <a:lstStyle/>
        <a:p>
          <a:r>
            <a:rPr lang="en-US"/>
            <a:t>Syllabi</a:t>
          </a:r>
        </a:p>
      </dgm:t>
    </dgm:pt>
    <dgm:pt modelId="{B0CD9805-4951-4674-8CF3-C33F34679A22}" type="parTrans" cxnId="{CDB5D512-DD24-439C-A242-F5751E366D70}">
      <dgm:prSet/>
      <dgm:spPr/>
      <dgm:t>
        <a:bodyPr/>
        <a:lstStyle/>
        <a:p>
          <a:endParaRPr lang="en-US"/>
        </a:p>
      </dgm:t>
    </dgm:pt>
    <dgm:pt modelId="{14D4CD97-C082-47EF-B0AA-97D4105CDC9E}" type="sibTrans" cxnId="{CDB5D512-DD24-439C-A242-F5751E366D70}">
      <dgm:prSet/>
      <dgm:spPr/>
      <dgm:t>
        <a:bodyPr/>
        <a:lstStyle/>
        <a:p>
          <a:endParaRPr lang="en-US"/>
        </a:p>
      </dgm:t>
    </dgm:pt>
    <dgm:pt modelId="{656CD825-0F6A-4C5A-8B68-3AED682C0938}">
      <dgm:prSet/>
      <dgm:spPr/>
      <dgm:t>
        <a:bodyPr/>
        <a:lstStyle/>
        <a:p>
          <a:r>
            <a:rPr lang="en-US"/>
            <a:t>Curricula</a:t>
          </a:r>
        </a:p>
      </dgm:t>
    </dgm:pt>
    <dgm:pt modelId="{E5B199F4-55E8-416A-9861-1F4C8F5558C0}" type="parTrans" cxnId="{8581D3EB-BD94-4DDF-B579-47C2471E4B55}">
      <dgm:prSet/>
      <dgm:spPr/>
      <dgm:t>
        <a:bodyPr/>
        <a:lstStyle/>
        <a:p>
          <a:endParaRPr lang="en-US"/>
        </a:p>
      </dgm:t>
    </dgm:pt>
    <dgm:pt modelId="{C8197304-A4AC-4F09-BAF5-FABB5F79B446}" type="sibTrans" cxnId="{8581D3EB-BD94-4DDF-B579-47C2471E4B55}">
      <dgm:prSet/>
      <dgm:spPr/>
      <dgm:t>
        <a:bodyPr/>
        <a:lstStyle/>
        <a:p>
          <a:endParaRPr lang="en-US"/>
        </a:p>
      </dgm:t>
    </dgm:pt>
    <dgm:pt modelId="{FCBFAA29-7854-4FD7-81E8-106B1899FD5D}">
      <dgm:prSet/>
      <dgm:spPr/>
      <dgm:t>
        <a:bodyPr/>
        <a:lstStyle/>
        <a:p>
          <a:r>
            <a:rPr lang="en-US"/>
            <a:t>Tests</a:t>
          </a:r>
        </a:p>
      </dgm:t>
    </dgm:pt>
    <dgm:pt modelId="{FA9A7F55-438F-4C9D-AF59-8B7BF2E7273E}" type="parTrans" cxnId="{7C4CA24C-7893-45EE-B6BF-06A810645D73}">
      <dgm:prSet/>
      <dgm:spPr/>
      <dgm:t>
        <a:bodyPr/>
        <a:lstStyle/>
        <a:p>
          <a:endParaRPr lang="en-US"/>
        </a:p>
      </dgm:t>
    </dgm:pt>
    <dgm:pt modelId="{6C90B399-D66F-4EB1-BCAD-1339DA505A64}" type="sibTrans" cxnId="{7C4CA24C-7893-45EE-B6BF-06A810645D73}">
      <dgm:prSet/>
      <dgm:spPr/>
      <dgm:t>
        <a:bodyPr/>
        <a:lstStyle/>
        <a:p>
          <a:endParaRPr lang="en-US"/>
        </a:p>
      </dgm:t>
    </dgm:pt>
    <dgm:pt modelId="{7809FC09-74DD-421F-A25F-5FB8F0B3EED9}">
      <dgm:prSet/>
      <dgm:spPr/>
      <dgm:t>
        <a:bodyPr/>
        <a:lstStyle/>
        <a:p>
          <a:r>
            <a:rPr lang="en-US"/>
            <a:t>Projects</a:t>
          </a:r>
        </a:p>
      </dgm:t>
    </dgm:pt>
    <dgm:pt modelId="{DEF9BE8B-0A83-4022-940E-3A7A6ACD22EE}" type="parTrans" cxnId="{6FBF00F4-6466-4AA9-AE0A-5157907B5F68}">
      <dgm:prSet/>
      <dgm:spPr/>
      <dgm:t>
        <a:bodyPr/>
        <a:lstStyle/>
        <a:p>
          <a:endParaRPr lang="en-US"/>
        </a:p>
      </dgm:t>
    </dgm:pt>
    <dgm:pt modelId="{8DBC2F4A-13F1-4EEA-B29F-0DF520B46DAD}" type="sibTrans" cxnId="{6FBF00F4-6466-4AA9-AE0A-5157907B5F68}">
      <dgm:prSet/>
      <dgm:spPr/>
      <dgm:t>
        <a:bodyPr/>
        <a:lstStyle/>
        <a:p>
          <a:endParaRPr lang="en-US"/>
        </a:p>
      </dgm:t>
    </dgm:pt>
    <dgm:pt modelId="{1CD840FB-BD51-4E43-9406-AB50192F060C}">
      <dgm:prSet/>
      <dgm:spPr/>
      <dgm:t>
        <a:bodyPr/>
        <a:lstStyle/>
        <a:p>
          <a:r>
            <a:rPr lang="en-US"/>
            <a:t>Animation</a:t>
          </a:r>
        </a:p>
      </dgm:t>
    </dgm:pt>
    <dgm:pt modelId="{C2302805-F88F-4E5E-92E2-F638F2EBC962}" type="parTrans" cxnId="{0E888253-3E1A-4564-A906-9895E4A43A24}">
      <dgm:prSet/>
      <dgm:spPr/>
      <dgm:t>
        <a:bodyPr/>
        <a:lstStyle/>
        <a:p>
          <a:endParaRPr lang="en-US"/>
        </a:p>
      </dgm:t>
    </dgm:pt>
    <dgm:pt modelId="{10E04ABE-2CE9-4BAB-A57D-B85E46A1053B}" type="sibTrans" cxnId="{0E888253-3E1A-4564-A906-9895E4A43A24}">
      <dgm:prSet/>
      <dgm:spPr/>
      <dgm:t>
        <a:bodyPr/>
        <a:lstStyle/>
        <a:p>
          <a:endParaRPr lang="en-US"/>
        </a:p>
      </dgm:t>
    </dgm:pt>
    <dgm:pt modelId="{852D3F45-9C53-4C8B-A577-B5404B34CDB8}">
      <dgm:prSet/>
      <dgm:spPr/>
      <dgm:t>
        <a:bodyPr/>
        <a:lstStyle/>
        <a:p>
          <a:r>
            <a:rPr lang="en-US"/>
            <a:t>Video</a:t>
          </a:r>
        </a:p>
      </dgm:t>
    </dgm:pt>
    <dgm:pt modelId="{AD2EF0A4-517B-4C5A-997A-548647C56DFB}" type="parTrans" cxnId="{56343B47-3D12-4B4E-83D9-9B03E692DC6F}">
      <dgm:prSet/>
      <dgm:spPr/>
      <dgm:t>
        <a:bodyPr/>
        <a:lstStyle/>
        <a:p>
          <a:endParaRPr lang="en-US"/>
        </a:p>
      </dgm:t>
    </dgm:pt>
    <dgm:pt modelId="{E96DE3F3-DE3C-4CF8-8045-A09A2399A11A}" type="sibTrans" cxnId="{56343B47-3D12-4B4E-83D9-9B03E692DC6F}">
      <dgm:prSet/>
      <dgm:spPr/>
      <dgm:t>
        <a:bodyPr/>
        <a:lstStyle/>
        <a:p>
          <a:endParaRPr lang="en-US"/>
        </a:p>
      </dgm:t>
    </dgm:pt>
    <dgm:pt modelId="{35E995E3-AA8C-4DB1-BEC9-862EB3FDE858}">
      <dgm:prSet/>
      <dgm:spPr/>
      <dgm:t>
        <a:bodyPr/>
        <a:lstStyle/>
        <a:p>
          <a:r>
            <a:rPr lang="en-US"/>
            <a:t>Audio</a:t>
          </a:r>
        </a:p>
      </dgm:t>
    </dgm:pt>
    <dgm:pt modelId="{0A471EFF-7AE0-4F1A-975E-B7A3B6144CB9}" type="parTrans" cxnId="{C052A358-C81D-4980-82EA-DBF7CD602530}">
      <dgm:prSet/>
      <dgm:spPr/>
      <dgm:t>
        <a:bodyPr/>
        <a:lstStyle/>
        <a:p>
          <a:endParaRPr lang="en-US"/>
        </a:p>
      </dgm:t>
    </dgm:pt>
    <dgm:pt modelId="{D2622DEC-E350-4BD5-9ABD-7270ABCDE511}" type="sibTrans" cxnId="{C052A358-C81D-4980-82EA-DBF7CD602530}">
      <dgm:prSet/>
      <dgm:spPr/>
      <dgm:t>
        <a:bodyPr/>
        <a:lstStyle/>
        <a:p>
          <a:endParaRPr lang="en-US"/>
        </a:p>
      </dgm:t>
    </dgm:pt>
    <dgm:pt modelId="{5545CD99-FD42-48EE-B038-F632F171BA1B}">
      <dgm:prSet/>
      <dgm:spPr/>
      <dgm:t>
        <a:bodyPr/>
        <a:lstStyle/>
        <a:p>
          <a:r>
            <a:rPr lang="en-US"/>
            <a:t>Lecture notes</a:t>
          </a:r>
        </a:p>
      </dgm:t>
    </dgm:pt>
    <dgm:pt modelId="{50E6B603-C6CD-41BC-A119-2F41CD8023CD}" type="parTrans" cxnId="{675A3B2A-266B-4510-888D-231B63386DAF}">
      <dgm:prSet/>
      <dgm:spPr/>
      <dgm:t>
        <a:bodyPr/>
        <a:lstStyle/>
        <a:p>
          <a:endParaRPr lang="en-US"/>
        </a:p>
      </dgm:t>
    </dgm:pt>
    <dgm:pt modelId="{A0B86CB0-79DE-4BC8-9C1A-679424D196D0}" type="sibTrans" cxnId="{675A3B2A-266B-4510-888D-231B63386DAF}">
      <dgm:prSet/>
      <dgm:spPr/>
      <dgm:t>
        <a:bodyPr/>
        <a:lstStyle/>
        <a:p>
          <a:endParaRPr lang="en-US"/>
        </a:p>
      </dgm:t>
    </dgm:pt>
    <dgm:pt modelId="{011D303F-D054-450E-A6E0-34478DD44435}">
      <dgm:prSet/>
      <dgm:spPr/>
      <dgm:t>
        <a:bodyPr/>
        <a:lstStyle/>
        <a:p>
          <a:r>
            <a:rPr lang="en-US" dirty="0"/>
            <a:t>And MORE</a:t>
          </a:r>
        </a:p>
      </dgm:t>
    </dgm:pt>
    <dgm:pt modelId="{509176B5-0563-41E8-A723-5A67E43406D1}" type="parTrans" cxnId="{83ECB94E-2BE5-425E-9084-DF3C9916998D}">
      <dgm:prSet/>
      <dgm:spPr/>
      <dgm:t>
        <a:bodyPr/>
        <a:lstStyle/>
        <a:p>
          <a:endParaRPr lang="en-US"/>
        </a:p>
      </dgm:t>
    </dgm:pt>
    <dgm:pt modelId="{34A4F026-3891-4666-A0B4-2C47BC17C51A}" type="sibTrans" cxnId="{83ECB94E-2BE5-425E-9084-DF3C9916998D}">
      <dgm:prSet/>
      <dgm:spPr/>
      <dgm:t>
        <a:bodyPr/>
        <a:lstStyle/>
        <a:p>
          <a:endParaRPr lang="en-US"/>
        </a:p>
      </dgm:t>
    </dgm:pt>
    <dgm:pt modelId="{20168B88-B9F7-49A8-B988-4ED4F7CEFC4B}" type="pres">
      <dgm:prSet presAssocID="{3E41BC42-489D-41A1-9C02-00A4D2B126B8}" presName="diagram" presStyleCnt="0">
        <dgm:presLayoutVars>
          <dgm:dir/>
          <dgm:resizeHandles val="exact"/>
        </dgm:presLayoutVars>
      </dgm:prSet>
      <dgm:spPr/>
    </dgm:pt>
    <dgm:pt modelId="{83E69372-A375-4A05-B140-1D069538CB2A}" type="pres">
      <dgm:prSet presAssocID="{04297C92-FDFA-4E81-821D-CB0F55F430A8}" presName="node" presStyleLbl="node1" presStyleIdx="0" presStyleCnt="10">
        <dgm:presLayoutVars>
          <dgm:bulletEnabled val="1"/>
        </dgm:presLayoutVars>
      </dgm:prSet>
      <dgm:spPr/>
    </dgm:pt>
    <dgm:pt modelId="{C261A9E6-110A-41DA-8CAA-28008B0A8891}" type="pres">
      <dgm:prSet presAssocID="{21F52276-C7C1-48AB-BFBC-D6AEF998CEAE}" presName="sibTrans" presStyleCnt="0"/>
      <dgm:spPr/>
    </dgm:pt>
    <dgm:pt modelId="{9D04E6E3-9CAD-462A-855A-3A9025569613}" type="pres">
      <dgm:prSet presAssocID="{A4BA12F5-7BA6-4C3D-A2AC-6EE7DF6BB2B1}" presName="node" presStyleLbl="node1" presStyleIdx="1" presStyleCnt="10">
        <dgm:presLayoutVars>
          <dgm:bulletEnabled val="1"/>
        </dgm:presLayoutVars>
      </dgm:prSet>
      <dgm:spPr/>
    </dgm:pt>
    <dgm:pt modelId="{ED34FA0F-44BD-4DE8-B52A-A436E870CC56}" type="pres">
      <dgm:prSet presAssocID="{14D4CD97-C082-47EF-B0AA-97D4105CDC9E}" presName="sibTrans" presStyleCnt="0"/>
      <dgm:spPr/>
    </dgm:pt>
    <dgm:pt modelId="{672E517B-0EF9-440A-AE49-33534ED25B54}" type="pres">
      <dgm:prSet presAssocID="{656CD825-0F6A-4C5A-8B68-3AED682C0938}" presName="node" presStyleLbl="node1" presStyleIdx="2" presStyleCnt="10">
        <dgm:presLayoutVars>
          <dgm:bulletEnabled val="1"/>
        </dgm:presLayoutVars>
      </dgm:prSet>
      <dgm:spPr/>
    </dgm:pt>
    <dgm:pt modelId="{BBADF0BF-B59F-46BE-8A61-04F9E9615953}" type="pres">
      <dgm:prSet presAssocID="{C8197304-A4AC-4F09-BAF5-FABB5F79B446}" presName="sibTrans" presStyleCnt="0"/>
      <dgm:spPr/>
    </dgm:pt>
    <dgm:pt modelId="{03F5448A-F58F-4A2E-A5F5-A175E66B6E32}" type="pres">
      <dgm:prSet presAssocID="{FCBFAA29-7854-4FD7-81E8-106B1899FD5D}" presName="node" presStyleLbl="node1" presStyleIdx="3" presStyleCnt="10">
        <dgm:presLayoutVars>
          <dgm:bulletEnabled val="1"/>
        </dgm:presLayoutVars>
      </dgm:prSet>
      <dgm:spPr/>
    </dgm:pt>
    <dgm:pt modelId="{2C636E9E-A677-404F-B307-4FC41A9FF0BF}" type="pres">
      <dgm:prSet presAssocID="{6C90B399-D66F-4EB1-BCAD-1339DA505A64}" presName="sibTrans" presStyleCnt="0"/>
      <dgm:spPr/>
    </dgm:pt>
    <dgm:pt modelId="{6E2D02E1-7D1C-4E77-848A-924B9B057F30}" type="pres">
      <dgm:prSet presAssocID="{7809FC09-74DD-421F-A25F-5FB8F0B3EED9}" presName="node" presStyleLbl="node1" presStyleIdx="4" presStyleCnt="10">
        <dgm:presLayoutVars>
          <dgm:bulletEnabled val="1"/>
        </dgm:presLayoutVars>
      </dgm:prSet>
      <dgm:spPr/>
    </dgm:pt>
    <dgm:pt modelId="{B583A302-EEAF-4787-95C3-96833F316BBF}" type="pres">
      <dgm:prSet presAssocID="{8DBC2F4A-13F1-4EEA-B29F-0DF520B46DAD}" presName="sibTrans" presStyleCnt="0"/>
      <dgm:spPr/>
    </dgm:pt>
    <dgm:pt modelId="{CADD9E2C-EBDA-4CEC-8636-75ACA1D691BE}" type="pres">
      <dgm:prSet presAssocID="{1CD840FB-BD51-4E43-9406-AB50192F060C}" presName="node" presStyleLbl="node1" presStyleIdx="5" presStyleCnt="10">
        <dgm:presLayoutVars>
          <dgm:bulletEnabled val="1"/>
        </dgm:presLayoutVars>
      </dgm:prSet>
      <dgm:spPr/>
    </dgm:pt>
    <dgm:pt modelId="{D56BFC81-6241-41F5-B606-117524B00F2D}" type="pres">
      <dgm:prSet presAssocID="{10E04ABE-2CE9-4BAB-A57D-B85E46A1053B}" presName="sibTrans" presStyleCnt="0"/>
      <dgm:spPr/>
    </dgm:pt>
    <dgm:pt modelId="{192CDDC4-745F-4CFC-9DF3-99ADDED36466}" type="pres">
      <dgm:prSet presAssocID="{852D3F45-9C53-4C8B-A577-B5404B34CDB8}" presName="node" presStyleLbl="node1" presStyleIdx="6" presStyleCnt="10">
        <dgm:presLayoutVars>
          <dgm:bulletEnabled val="1"/>
        </dgm:presLayoutVars>
      </dgm:prSet>
      <dgm:spPr/>
    </dgm:pt>
    <dgm:pt modelId="{7F3C831B-7690-4C9C-8686-38522A659DFE}" type="pres">
      <dgm:prSet presAssocID="{E96DE3F3-DE3C-4CF8-8045-A09A2399A11A}" presName="sibTrans" presStyleCnt="0"/>
      <dgm:spPr/>
    </dgm:pt>
    <dgm:pt modelId="{E6D2B419-D098-40FA-A59B-E42BEDF89991}" type="pres">
      <dgm:prSet presAssocID="{35E995E3-AA8C-4DB1-BEC9-862EB3FDE858}" presName="node" presStyleLbl="node1" presStyleIdx="7" presStyleCnt="10">
        <dgm:presLayoutVars>
          <dgm:bulletEnabled val="1"/>
        </dgm:presLayoutVars>
      </dgm:prSet>
      <dgm:spPr/>
    </dgm:pt>
    <dgm:pt modelId="{572065E7-FFA3-4B11-A94C-2C952E68AED8}" type="pres">
      <dgm:prSet presAssocID="{D2622DEC-E350-4BD5-9ABD-7270ABCDE511}" presName="sibTrans" presStyleCnt="0"/>
      <dgm:spPr/>
    </dgm:pt>
    <dgm:pt modelId="{A5F28F2B-11E4-4678-BDEA-D3112FC03086}" type="pres">
      <dgm:prSet presAssocID="{5545CD99-FD42-48EE-B038-F632F171BA1B}" presName="node" presStyleLbl="node1" presStyleIdx="8" presStyleCnt="10">
        <dgm:presLayoutVars>
          <dgm:bulletEnabled val="1"/>
        </dgm:presLayoutVars>
      </dgm:prSet>
      <dgm:spPr/>
    </dgm:pt>
    <dgm:pt modelId="{882874B2-2C96-4305-81D2-AAA55FF03FE2}" type="pres">
      <dgm:prSet presAssocID="{A0B86CB0-79DE-4BC8-9C1A-679424D196D0}" presName="sibTrans" presStyleCnt="0"/>
      <dgm:spPr/>
    </dgm:pt>
    <dgm:pt modelId="{A1756BF7-0926-40DE-821A-E7301CCCCAAB}" type="pres">
      <dgm:prSet presAssocID="{011D303F-D054-450E-A6E0-34478DD44435}" presName="node" presStyleLbl="node1" presStyleIdx="9" presStyleCnt="10">
        <dgm:presLayoutVars>
          <dgm:bulletEnabled val="1"/>
        </dgm:presLayoutVars>
      </dgm:prSet>
      <dgm:spPr/>
    </dgm:pt>
  </dgm:ptLst>
  <dgm:cxnLst>
    <dgm:cxn modelId="{CDB5D512-DD24-439C-A242-F5751E366D70}" srcId="{3E41BC42-489D-41A1-9C02-00A4D2B126B8}" destId="{A4BA12F5-7BA6-4C3D-A2AC-6EE7DF6BB2B1}" srcOrd="1" destOrd="0" parTransId="{B0CD9805-4951-4674-8CF3-C33F34679A22}" sibTransId="{14D4CD97-C082-47EF-B0AA-97D4105CDC9E}"/>
    <dgm:cxn modelId="{7B7B2313-5229-4E37-850F-F5DF75CDF8F9}" type="presOf" srcId="{FCBFAA29-7854-4FD7-81E8-106B1899FD5D}" destId="{03F5448A-F58F-4A2E-A5F5-A175E66B6E32}" srcOrd="0" destOrd="0" presId="urn:microsoft.com/office/officeart/2005/8/layout/default"/>
    <dgm:cxn modelId="{E51CCD13-D897-4ED9-B5F9-350CF4744002}" type="presOf" srcId="{5545CD99-FD42-48EE-B038-F632F171BA1B}" destId="{A5F28F2B-11E4-4678-BDEA-D3112FC03086}" srcOrd="0" destOrd="0" presId="urn:microsoft.com/office/officeart/2005/8/layout/default"/>
    <dgm:cxn modelId="{5E053924-7041-4ED6-8D3A-C589D52C0CD4}" type="presOf" srcId="{656CD825-0F6A-4C5A-8B68-3AED682C0938}" destId="{672E517B-0EF9-440A-AE49-33534ED25B54}" srcOrd="0" destOrd="0" presId="urn:microsoft.com/office/officeart/2005/8/layout/default"/>
    <dgm:cxn modelId="{675A3B2A-266B-4510-888D-231B63386DAF}" srcId="{3E41BC42-489D-41A1-9C02-00A4D2B126B8}" destId="{5545CD99-FD42-48EE-B038-F632F171BA1B}" srcOrd="8" destOrd="0" parTransId="{50E6B603-C6CD-41BC-A119-2F41CD8023CD}" sibTransId="{A0B86CB0-79DE-4BC8-9C1A-679424D196D0}"/>
    <dgm:cxn modelId="{ED5B6860-8E5D-431A-976E-61ED6AEE18B4}" srcId="{3E41BC42-489D-41A1-9C02-00A4D2B126B8}" destId="{04297C92-FDFA-4E81-821D-CB0F55F430A8}" srcOrd="0" destOrd="0" parTransId="{0AB334F0-8930-4FF4-AFC8-4FEA1EE15F4D}" sibTransId="{21F52276-C7C1-48AB-BFBC-D6AEF998CEAE}"/>
    <dgm:cxn modelId="{56343B47-3D12-4B4E-83D9-9B03E692DC6F}" srcId="{3E41BC42-489D-41A1-9C02-00A4D2B126B8}" destId="{852D3F45-9C53-4C8B-A577-B5404B34CDB8}" srcOrd="6" destOrd="0" parTransId="{AD2EF0A4-517B-4C5A-997A-548647C56DFB}" sibTransId="{E96DE3F3-DE3C-4CF8-8045-A09A2399A11A}"/>
    <dgm:cxn modelId="{E6F77C4B-B059-4A92-A0F9-6C34306F2F14}" type="presOf" srcId="{7809FC09-74DD-421F-A25F-5FB8F0B3EED9}" destId="{6E2D02E1-7D1C-4E77-848A-924B9B057F30}" srcOrd="0" destOrd="0" presId="urn:microsoft.com/office/officeart/2005/8/layout/default"/>
    <dgm:cxn modelId="{7C4CA24C-7893-45EE-B6BF-06A810645D73}" srcId="{3E41BC42-489D-41A1-9C02-00A4D2B126B8}" destId="{FCBFAA29-7854-4FD7-81E8-106B1899FD5D}" srcOrd="3" destOrd="0" parTransId="{FA9A7F55-438F-4C9D-AF59-8B7BF2E7273E}" sibTransId="{6C90B399-D66F-4EB1-BCAD-1339DA505A64}"/>
    <dgm:cxn modelId="{83ECB94E-2BE5-425E-9084-DF3C9916998D}" srcId="{3E41BC42-489D-41A1-9C02-00A4D2B126B8}" destId="{011D303F-D054-450E-A6E0-34478DD44435}" srcOrd="9" destOrd="0" parTransId="{509176B5-0563-41E8-A723-5A67E43406D1}" sibTransId="{34A4F026-3891-4666-A0B4-2C47BC17C51A}"/>
    <dgm:cxn modelId="{ECA7726F-5FD1-4AA0-B123-6A583A0E3DCA}" type="presOf" srcId="{011D303F-D054-450E-A6E0-34478DD44435}" destId="{A1756BF7-0926-40DE-821A-E7301CCCCAAB}" srcOrd="0" destOrd="0" presId="urn:microsoft.com/office/officeart/2005/8/layout/default"/>
    <dgm:cxn modelId="{0E888253-3E1A-4564-A906-9895E4A43A24}" srcId="{3E41BC42-489D-41A1-9C02-00A4D2B126B8}" destId="{1CD840FB-BD51-4E43-9406-AB50192F060C}" srcOrd="5" destOrd="0" parTransId="{C2302805-F88F-4E5E-92E2-F638F2EBC962}" sibTransId="{10E04ABE-2CE9-4BAB-A57D-B85E46A1053B}"/>
    <dgm:cxn modelId="{143FA956-A5A3-4ADC-A5BE-375C16356E15}" type="presOf" srcId="{A4BA12F5-7BA6-4C3D-A2AC-6EE7DF6BB2B1}" destId="{9D04E6E3-9CAD-462A-855A-3A9025569613}" srcOrd="0" destOrd="0" presId="urn:microsoft.com/office/officeart/2005/8/layout/default"/>
    <dgm:cxn modelId="{C052A358-C81D-4980-82EA-DBF7CD602530}" srcId="{3E41BC42-489D-41A1-9C02-00A4D2B126B8}" destId="{35E995E3-AA8C-4DB1-BEC9-862EB3FDE858}" srcOrd="7" destOrd="0" parTransId="{0A471EFF-7AE0-4F1A-975E-B7A3B6144CB9}" sibTransId="{D2622DEC-E350-4BD5-9ABD-7270ABCDE511}"/>
    <dgm:cxn modelId="{2B189284-6115-4D1C-A48D-DAAEDBE7DA61}" type="presOf" srcId="{1CD840FB-BD51-4E43-9406-AB50192F060C}" destId="{CADD9E2C-EBDA-4CEC-8636-75ACA1D691BE}" srcOrd="0" destOrd="0" presId="urn:microsoft.com/office/officeart/2005/8/layout/default"/>
    <dgm:cxn modelId="{0A0BFD87-8159-4D58-9FFC-308FB2710EFF}" type="presOf" srcId="{35E995E3-AA8C-4DB1-BEC9-862EB3FDE858}" destId="{E6D2B419-D098-40FA-A59B-E42BEDF89991}" srcOrd="0" destOrd="0" presId="urn:microsoft.com/office/officeart/2005/8/layout/default"/>
    <dgm:cxn modelId="{FBD6CC92-9B6E-409D-AF62-07BC849F4369}" type="presOf" srcId="{852D3F45-9C53-4C8B-A577-B5404B34CDB8}" destId="{192CDDC4-745F-4CFC-9DF3-99ADDED36466}" srcOrd="0" destOrd="0" presId="urn:microsoft.com/office/officeart/2005/8/layout/default"/>
    <dgm:cxn modelId="{DE251C96-6DDD-434E-876D-03FFFDD7E878}" type="presOf" srcId="{3E41BC42-489D-41A1-9C02-00A4D2B126B8}" destId="{20168B88-B9F7-49A8-B988-4ED4F7CEFC4B}" srcOrd="0" destOrd="0" presId="urn:microsoft.com/office/officeart/2005/8/layout/default"/>
    <dgm:cxn modelId="{F50860C9-8C9A-4B14-B592-3D96DFB2BAB0}" type="presOf" srcId="{04297C92-FDFA-4E81-821D-CB0F55F430A8}" destId="{83E69372-A375-4A05-B140-1D069538CB2A}" srcOrd="0" destOrd="0" presId="urn:microsoft.com/office/officeart/2005/8/layout/default"/>
    <dgm:cxn modelId="{8581D3EB-BD94-4DDF-B579-47C2471E4B55}" srcId="{3E41BC42-489D-41A1-9C02-00A4D2B126B8}" destId="{656CD825-0F6A-4C5A-8B68-3AED682C0938}" srcOrd="2" destOrd="0" parTransId="{E5B199F4-55E8-416A-9861-1F4C8F5558C0}" sibTransId="{C8197304-A4AC-4F09-BAF5-FABB5F79B446}"/>
    <dgm:cxn modelId="{6FBF00F4-6466-4AA9-AE0A-5157907B5F68}" srcId="{3E41BC42-489D-41A1-9C02-00A4D2B126B8}" destId="{7809FC09-74DD-421F-A25F-5FB8F0B3EED9}" srcOrd="4" destOrd="0" parTransId="{DEF9BE8B-0A83-4022-940E-3A7A6ACD22EE}" sibTransId="{8DBC2F4A-13F1-4EEA-B29F-0DF520B46DAD}"/>
    <dgm:cxn modelId="{7A994BB0-7BEA-4686-B9BE-0E78BB8D5594}" type="presParOf" srcId="{20168B88-B9F7-49A8-B988-4ED4F7CEFC4B}" destId="{83E69372-A375-4A05-B140-1D069538CB2A}" srcOrd="0" destOrd="0" presId="urn:microsoft.com/office/officeart/2005/8/layout/default"/>
    <dgm:cxn modelId="{D4E9D70E-E8B7-4BB4-9EB8-25785E8E8A03}" type="presParOf" srcId="{20168B88-B9F7-49A8-B988-4ED4F7CEFC4B}" destId="{C261A9E6-110A-41DA-8CAA-28008B0A8891}" srcOrd="1" destOrd="0" presId="urn:microsoft.com/office/officeart/2005/8/layout/default"/>
    <dgm:cxn modelId="{D1936216-2657-447E-B42F-9B0B1E4683F5}" type="presParOf" srcId="{20168B88-B9F7-49A8-B988-4ED4F7CEFC4B}" destId="{9D04E6E3-9CAD-462A-855A-3A9025569613}" srcOrd="2" destOrd="0" presId="urn:microsoft.com/office/officeart/2005/8/layout/default"/>
    <dgm:cxn modelId="{DCE3CE3B-E4AC-4DB8-B54E-1F07012B82B6}" type="presParOf" srcId="{20168B88-B9F7-49A8-B988-4ED4F7CEFC4B}" destId="{ED34FA0F-44BD-4DE8-B52A-A436E870CC56}" srcOrd="3" destOrd="0" presId="urn:microsoft.com/office/officeart/2005/8/layout/default"/>
    <dgm:cxn modelId="{680FC555-94FE-4B75-8192-5FB8A24C45DB}" type="presParOf" srcId="{20168B88-B9F7-49A8-B988-4ED4F7CEFC4B}" destId="{672E517B-0EF9-440A-AE49-33534ED25B54}" srcOrd="4" destOrd="0" presId="urn:microsoft.com/office/officeart/2005/8/layout/default"/>
    <dgm:cxn modelId="{6CE29D3A-CFF6-4BD1-B224-1493119B8286}" type="presParOf" srcId="{20168B88-B9F7-49A8-B988-4ED4F7CEFC4B}" destId="{BBADF0BF-B59F-46BE-8A61-04F9E9615953}" srcOrd="5" destOrd="0" presId="urn:microsoft.com/office/officeart/2005/8/layout/default"/>
    <dgm:cxn modelId="{26E9FEC3-9E33-480D-85D6-63F0CFAB8FA8}" type="presParOf" srcId="{20168B88-B9F7-49A8-B988-4ED4F7CEFC4B}" destId="{03F5448A-F58F-4A2E-A5F5-A175E66B6E32}" srcOrd="6" destOrd="0" presId="urn:microsoft.com/office/officeart/2005/8/layout/default"/>
    <dgm:cxn modelId="{2FD23300-0EA1-4194-AC2C-ED9D65F18A1E}" type="presParOf" srcId="{20168B88-B9F7-49A8-B988-4ED4F7CEFC4B}" destId="{2C636E9E-A677-404F-B307-4FC41A9FF0BF}" srcOrd="7" destOrd="0" presId="urn:microsoft.com/office/officeart/2005/8/layout/default"/>
    <dgm:cxn modelId="{095F9DA9-84AA-41D0-B9BD-0E3016870EE0}" type="presParOf" srcId="{20168B88-B9F7-49A8-B988-4ED4F7CEFC4B}" destId="{6E2D02E1-7D1C-4E77-848A-924B9B057F30}" srcOrd="8" destOrd="0" presId="urn:microsoft.com/office/officeart/2005/8/layout/default"/>
    <dgm:cxn modelId="{3EF71102-C940-41EB-8A3F-BD8C63DC7FF3}" type="presParOf" srcId="{20168B88-B9F7-49A8-B988-4ED4F7CEFC4B}" destId="{B583A302-EEAF-4787-95C3-96833F316BBF}" srcOrd="9" destOrd="0" presId="urn:microsoft.com/office/officeart/2005/8/layout/default"/>
    <dgm:cxn modelId="{A2E31589-57BF-4F91-9932-BF8E0637145B}" type="presParOf" srcId="{20168B88-B9F7-49A8-B988-4ED4F7CEFC4B}" destId="{CADD9E2C-EBDA-4CEC-8636-75ACA1D691BE}" srcOrd="10" destOrd="0" presId="urn:microsoft.com/office/officeart/2005/8/layout/default"/>
    <dgm:cxn modelId="{3C3E5333-8061-40F0-BAF7-182395F10184}" type="presParOf" srcId="{20168B88-B9F7-49A8-B988-4ED4F7CEFC4B}" destId="{D56BFC81-6241-41F5-B606-117524B00F2D}" srcOrd="11" destOrd="0" presId="urn:microsoft.com/office/officeart/2005/8/layout/default"/>
    <dgm:cxn modelId="{11D7B1B1-0FF7-4158-BD23-79205996B44E}" type="presParOf" srcId="{20168B88-B9F7-49A8-B988-4ED4F7CEFC4B}" destId="{192CDDC4-745F-4CFC-9DF3-99ADDED36466}" srcOrd="12" destOrd="0" presId="urn:microsoft.com/office/officeart/2005/8/layout/default"/>
    <dgm:cxn modelId="{A698232D-E977-44E2-91A3-503505C45B4B}" type="presParOf" srcId="{20168B88-B9F7-49A8-B988-4ED4F7CEFC4B}" destId="{7F3C831B-7690-4C9C-8686-38522A659DFE}" srcOrd="13" destOrd="0" presId="urn:microsoft.com/office/officeart/2005/8/layout/default"/>
    <dgm:cxn modelId="{8AE12C34-59EC-4F1B-91DB-B1B4CE6F4C67}" type="presParOf" srcId="{20168B88-B9F7-49A8-B988-4ED4F7CEFC4B}" destId="{E6D2B419-D098-40FA-A59B-E42BEDF89991}" srcOrd="14" destOrd="0" presId="urn:microsoft.com/office/officeart/2005/8/layout/default"/>
    <dgm:cxn modelId="{B4F32DA8-D8EE-488E-8F62-E0D79EFB82CC}" type="presParOf" srcId="{20168B88-B9F7-49A8-B988-4ED4F7CEFC4B}" destId="{572065E7-FFA3-4B11-A94C-2C952E68AED8}" srcOrd="15" destOrd="0" presId="urn:microsoft.com/office/officeart/2005/8/layout/default"/>
    <dgm:cxn modelId="{7DEA357B-98A3-474D-9FC7-4831A1A7489D}" type="presParOf" srcId="{20168B88-B9F7-49A8-B988-4ED4F7CEFC4B}" destId="{A5F28F2B-11E4-4678-BDEA-D3112FC03086}" srcOrd="16" destOrd="0" presId="urn:microsoft.com/office/officeart/2005/8/layout/default"/>
    <dgm:cxn modelId="{3EFFB08A-0180-416A-A4DD-981F1F02E8C3}" type="presParOf" srcId="{20168B88-B9F7-49A8-B988-4ED4F7CEFC4B}" destId="{882874B2-2C96-4305-81D2-AAA55FF03FE2}" srcOrd="17" destOrd="0" presId="urn:microsoft.com/office/officeart/2005/8/layout/default"/>
    <dgm:cxn modelId="{C8AB5BF6-A8F4-4528-90C1-88E4A1196FDE}" type="presParOf" srcId="{20168B88-B9F7-49A8-B988-4ED4F7CEFC4B}" destId="{A1756BF7-0926-40DE-821A-E7301CCCCAAB}" srcOrd="1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5247464-FBA2-46C7-9F79-E93C0346D1E2}" type="doc">
      <dgm:prSet loTypeId="urn:microsoft.com/office/officeart/2005/8/layout/process4" loCatId="process" qsTypeId="urn:microsoft.com/office/officeart/2005/8/quickstyle/simple3" qsCatId="simple" csTypeId="urn:microsoft.com/office/officeart/2005/8/colors/accent4_2" csCatId="accent4" phldr="1"/>
      <dgm:spPr/>
    </dgm:pt>
    <dgm:pt modelId="{002F40A7-A159-4091-9058-00A1A95239C8}">
      <dgm:prSet phldrT="[Text]"/>
      <dgm:spPr/>
      <dgm:t>
        <a:bodyPr/>
        <a:lstStyle/>
        <a:p>
          <a:r>
            <a:rPr lang="en-US" dirty="0"/>
            <a:t>Great Minds (GM) : K-12 Curriculum for Schools published under the CC BY-NC-SA 4.0 </a:t>
          </a:r>
        </a:p>
      </dgm:t>
    </dgm:pt>
    <dgm:pt modelId="{097E3130-4F41-4012-937B-D45D96AE5053}" type="parTrans" cxnId="{4AA5C4CA-7FB1-4E4B-9092-F1534D9A50BC}">
      <dgm:prSet/>
      <dgm:spPr/>
      <dgm:t>
        <a:bodyPr/>
        <a:lstStyle/>
        <a:p>
          <a:endParaRPr lang="en-US"/>
        </a:p>
      </dgm:t>
    </dgm:pt>
    <dgm:pt modelId="{7333E7FA-A522-4D6A-9176-7E1F43D1E532}" type="sibTrans" cxnId="{4AA5C4CA-7FB1-4E4B-9092-F1534D9A50BC}">
      <dgm:prSet phldrT="1"/>
      <dgm:spPr/>
      <dgm:t>
        <a:bodyPr/>
        <a:lstStyle/>
        <a:p>
          <a:endParaRPr lang="en-US"/>
        </a:p>
      </dgm:t>
    </dgm:pt>
    <dgm:pt modelId="{779467C8-AAE4-4A36-97B7-8B2E2B3021B9}">
      <dgm:prSet phldrT="[Text]"/>
      <dgm:spPr/>
      <dgm:t>
        <a:bodyPr/>
        <a:lstStyle/>
        <a:p>
          <a:r>
            <a:rPr lang="en-US"/>
            <a:t>FedEx. School Representatives used FedEx to print materials for classroom distribution</a:t>
          </a:r>
        </a:p>
      </dgm:t>
    </dgm:pt>
    <dgm:pt modelId="{6A6510AD-E6DC-4B3E-8539-4A27021EDE19}" type="parTrans" cxnId="{BDB9E628-453E-4C4B-B4AD-3F3F40C4E396}">
      <dgm:prSet/>
      <dgm:spPr/>
      <dgm:t>
        <a:bodyPr/>
        <a:lstStyle/>
        <a:p>
          <a:endParaRPr lang="en-US"/>
        </a:p>
      </dgm:t>
    </dgm:pt>
    <dgm:pt modelId="{7342F5A0-BD32-4B9A-A463-5849DEC3AB0B}" type="sibTrans" cxnId="{BDB9E628-453E-4C4B-B4AD-3F3F40C4E396}">
      <dgm:prSet phldrT="2"/>
      <dgm:spPr/>
      <dgm:t>
        <a:bodyPr/>
        <a:lstStyle/>
        <a:p>
          <a:endParaRPr lang="en-US"/>
        </a:p>
      </dgm:t>
    </dgm:pt>
    <dgm:pt modelId="{BD219C41-1B66-45E8-B382-EB1BB06099F1}">
      <dgm:prSet phldrT="[Text]"/>
      <dgm:spPr/>
      <dgm:t>
        <a:bodyPr/>
        <a:lstStyle/>
        <a:p>
          <a:r>
            <a:rPr lang="en-US" dirty="0"/>
            <a:t>Dismissed in 2017 on the grounds that FedEx was not making profit on materials only on printing services</a:t>
          </a:r>
        </a:p>
      </dgm:t>
    </dgm:pt>
    <dgm:pt modelId="{F31B6AA8-78A1-42E1-BCC8-7DAD4AB444E9}" type="parTrans" cxnId="{05401824-E79D-462F-9501-AC4A12566AE9}">
      <dgm:prSet/>
      <dgm:spPr/>
      <dgm:t>
        <a:bodyPr/>
        <a:lstStyle/>
        <a:p>
          <a:endParaRPr lang="en-US"/>
        </a:p>
      </dgm:t>
    </dgm:pt>
    <dgm:pt modelId="{9E5C4CC1-EEFD-435E-B351-17F130A46B01}" type="sibTrans" cxnId="{05401824-E79D-462F-9501-AC4A12566AE9}">
      <dgm:prSet phldrT="3"/>
      <dgm:spPr/>
      <dgm:t>
        <a:bodyPr/>
        <a:lstStyle/>
        <a:p>
          <a:endParaRPr lang="en-US"/>
        </a:p>
      </dgm:t>
    </dgm:pt>
    <dgm:pt modelId="{9F11469B-8635-4D9F-BD04-27E7A0D969C0}" type="pres">
      <dgm:prSet presAssocID="{05247464-FBA2-46C7-9F79-E93C0346D1E2}" presName="Name0" presStyleCnt="0">
        <dgm:presLayoutVars>
          <dgm:dir/>
          <dgm:animLvl val="lvl"/>
          <dgm:resizeHandles val="exact"/>
        </dgm:presLayoutVars>
      </dgm:prSet>
      <dgm:spPr/>
    </dgm:pt>
    <dgm:pt modelId="{7B7EE9D6-22F8-4EC1-8481-D7A99B842EC2}" type="pres">
      <dgm:prSet presAssocID="{BD219C41-1B66-45E8-B382-EB1BB06099F1}" presName="boxAndChildren" presStyleCnt="0"/>
      <dgm:spPr/>
    </dgm:pt>
    <dgm:pt modelId="{C8F0F7BE-16AC-41F4-922D-D2ED453F1CF0}" type="pres">
      <dgm:prSet presAssocID="{BD219C41-1B66-45E8-B382-EB1BB06099F1}" presName="parentTextBox" presStyleLbl="node1" presStyleIdx="0" presStyleCnt="3"/>
      <dgm:spPr/>
    </dgm:pt>
    <dgm:pt modelId="{BE20B882-1F38-4BAB-9592-2360010F8B4B}" type="pres">
      <dgm:prSet presAssocID="{7342F5A0-BD32-4B9A-A463-5849DEC3AB0B}" presName="sp" presStyleCnt="0"/>
      <dgm:spPr/>
    </dgm:pt>
    <dgm:pt modelId="{BDF6F556-6EC8-40DC-9191-F657837AF406}" type="pres">
      <dgm:prSet presAssocID="{779467C8-AAE4-4A36-97B7-8B2E2B3021B9}" presName="arrowAndChildren" presStyleCnt="0"/>
      <dgm:spPr/>
    </dgm:pt>
    <dgm:pt modelId="{5198E6E7-674E-4204-BED8-F9407CA5636E}" type="pres">
      <dgm:prSet presAssocID="{779467C8-AAE4-4A36-97B7-8B2E2B3021B9}" presName="parentTextArrow" presStyleLbl="node1" presStyleIdx="1" presStyleCnt="3" custLinFactNeighborX="-153" custLinFactNeighborY="-381"/>
      <dgm:spPr/>
    </dgm:pt>
    <dgm:pt modelId="{6AD9B67D-2C4F-4BEF-AA54-E1607F4FF9FC}" type="pres">
      <dgm:prSet presAssocID="{7333E7FA-A522-4D6A-9176-7E1F43D1E532}" presName="sp" presStyleCnt="0"/>
      <dgm:spPr/>
    </dgm:pt>
    <dgm:pt modelId="{17835409-7899-4FA6-870A-DBDA2FBEBB6F}" type="pres">
      <dgm:prSet presAssocID="{002F40A7-A159-4091-9058-00A1A95239C8}" presName="arrowAndChildren" presStyleCnt="0"/>
      <dgm:spPr/>
    </dgm:pt>
    <dgm:pt modelId="{36F75033-EB9C-47C9-81D8-DB32A0DDED66}" type="pres">
      <dgm:prSet presAssocID="{002F40A7-A159-4091-9058-00A1A95239C8}" presName="parentTextArrow" presStyleLbl="node1" presStyleIdx="2" presStyleCnt="3"/>
      <dgm:spPr/>
    </dgm:pt>
  </dgm:ptLst>
  <dgm:cxnLst>
    <dgm:cxn modelId="{FFE1441C-95E6-41D1-B335-37BF5301D324}" type="presOf" srcId="{779467C8-AAE4-4A36-97B7-8B2E2B3021B9}" destId="{5198E6E7-674E-4204-BED8-F9407CA5636E}" srcOrd="0" destOrd="0" presId="urn:microsoft.com/office/officeart/2005/8/layout/process4"/>
    <dgm:cxn modelId="{05401824-E79D-462F-9501-AC4A12566AE9}" srcId="{05247464-FBA2-46C7-9F79-E93C0346D1E2}" destId="{BD219C41-1B66-45E8-B382-EB1BB06099F1}" srcOrd="2" destOrd="0" parTransId="{F31B6AA8-78A1-42E1-BCC8-7DAD4AB444E9}" sibTransId="{9E5C4CC1-EEFD-435E-B351-17F130A46B01}"/>
    <dgm:cxn modelId="{BDB9E628-453E-4C4B-B4AD-3F3F40C4E396}" srcId="{05247464-FBA2-46C7-9F79-E93C0346D1E2}" destId="{779467C8-AAE4-4A36-97B7-8B2E2B3021B9}" srcOrd="1" destOrd="0" parTransId="{6A6510AD-E6DC-4B3E-8539-4A27021EDE19}" sibTransId="{7342F5A0-BD32-4B9A-A463-5849DEC3AB0B}"/>
    <dgm:cxn modelId="{F8945067-1C18-4FFE-A532-946A3FB6C7EA}" type="presOf" srcId="{002F40A7-A159-4091-9058-00A1A95239C8}" destId="{36F75033-EB9C-47C9-81D8-DB32A0DDED66}" srcOrd="0" destOrd="0" presId="urn:microsoft.com/office/officeart/2005/8/layout/process4"/>
    <dgm:cxn modelId="{D2166485-3570-4208-B392-F17CAFAA3A59}" type="presOf" srcId="{05247464-FBA2-46C7-9F79-E93C0346D1E2}" destId="{9F11469B-8635-4D9F-BD04-27E7A0D969C0}" srcOrd="0" destOrd="0" presId="urn:microsoft.com/office/officeart/2005/8/layout/process4"/>
    <dgm:cxn modelId="{4AA5C4CA-7FB1-4E4B-9092-F1534D9A50BC}" srcId="{05247464-FBA2-46C7-9F79-E93C0346D1E2}" destId="{002F40A7-A159-4091-9058-00A1A95239C8}" srcOrd="0" destOrd="0" parTransId="{097E3130-4F41-4012-937B-D45D96AE5053}" sibTransId="{7333E7FA-A522-4D6A-9176-7E1F43D1E532}"/>
    <dgm:cxn modelId="{EA8434D8-E667-4A07-A6D1-150F4F28CDE5}" type="presOf" srcId="{BD219C41-1B66-45E8-B382-EB1BB06099F1}" destId="{C8F0F7BE-16AC-41F4-922D-D2ED453F1CF0}" srcOrd="0" destOrd="0" presId="urn:microsoft.com/office/officeart/2005/8/layout/process4"/>
    <dgm:cxn modelId="{90C70FF0-F10F-4778-9510-F8D2A86CDF62}" type="presParOf" srcId="{9F11469B-8635-4D9F-BD04-27E7A0D969C0}" destId="{7B7EE9D6-22F8-4EC1-8481-D7A99B842EC2}" srcOrd="0" destOrd="0" presId="urn:microsoft.com/office/officeart/2005/8/layout/process4"/>
    <dgm:cxn modelId="{A0F1BB89-265B-43B4-94D8-833C5E44E4D4}" type="presParOf" srcId="{7B7EE9D6-22F8-4EC1-8481-D7A99B842EC2}" destId="{C8F0F7BE-16AC-41F4-922D-D2ED453F1CF0}" srcOrd="0" destOrd="0" presId="urn:microsoft.com/office/officeart/2005/8/layout/process4"/>
    <dgm:cxn modelId="{ECB54F7D-80A3-4D60-9B3F-2B27265FCB9D}" type="presParOf" srcId="{9F11469B-8635-4D9F-BD04-27E7A0D969C0}" destId="{BE20B882-1F38-4BAB-9592-2360010F8B4B}" srcOrd="1" destOrd="0" presId="urn:microsoft.com/office/officeart/2005/8/layout/process4"/>
    <dgm:cxn modelId="{B09FA8A4-2D64-4A58-B61A-51D599A7C226}" type="presParOf" srcId="{9F11469B-8635-4D9F-BD04-27E7A0D969C0}" destId="{BDF6F556-6EC8-40DC-9191-F657837AF406}" srcOrd="2" destOrd="0" presId="urn:microsoft.com/office/officeart/2005/8/layout/process4"/>
    <dgm:cxn modelId="{618C2CCB-BE55-49E1-818E-4A82797B7B1D}" type="presParOf" srcId="{BDF6F556-6EC8-40DC-9191-F657837AF406}" destId="{5198E6E7-674E-4204-BED8-F9407CA5636E}" srcOrd="0" destOrd="0" presId="urn:microsoft.com/office/officeart/2005/8/layout/process4"/>
    <dgm:cxn modelId="{570080DF-5B17-43D7-A3A6-650AA5DCE2D4}" type="presParOf" srcId="{9F11469B-8635-4D9F-BD04-27E7A0D969C0}" destId="{6AD9B67D-2C4F-4BEF-AA54-E1607F4FF9FC}" srcOrd="3" destOrd="0" presId="urn:microsoft.com/office/officeart/2005/8/layout/process4"/>
    <dgm:cxn modelId="{A1985CAA-D060-4F96-BE96-8D6301BD8FBD}" type="presParOf" srcId="{9F11469B-8635-4D9F-BD04-27E7A0D969C0}" destId="{17835409-7899-4FA6-870A-DBDA2FBEBB6F}" srcOrd="4" destOrd="0" presId="urn:microsoft.com/office/officeart/2005/8/layout/process4"/>
    <dgm:cxn modelId="{905A542B-B576-4D5F-A98B-5AE2EF6E424C}" type="presParOf" srcId="{17835409-7899-4FA6-870A-DBDA2FBEBB6F}" destId="{36F75033-EB9C-47C9-81D8-DB32A0DDED66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205B81-338D-46C8-AF42-A051F514FCA0}">
      <dsp:nvSpPr>
        <dsp:cNvPr id="0" name=""/>
        <dsp:cNvSpPr/>
      </dsp:nvSpPr>
      <dsp:spPr>
        <a:xfrm>
          <a:off x="4307054" y="2014"/>
          <a:ext cx="1905685" cy="19056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rgbClr val="FFFF00"/>
              </a:solidFill>
            </a:rPr>
            <a:t>Retain</a:t>
          </a:r>
        </a:p>
      </dsp:txBody>
      <dsp:txXfrm>
        <a:off x="4586135" y="281095"/>
        <a:ext cx="1347523" cy="1347523"/>
      </dsp:txXfrm>
    </dsp:sp>
    <dsp:sp modelId="{A80DF681-EB72-4F27-AA86-A2464B713766}">
      <dsp:nvSpPr>
        <dsp:cNvPr id="0" name=""/>
        <dsp:cNvSpPr/>
      </dsp:nvSpPr>
      <dsp:spPr>
        <a:xfrm rot="2160000">
          <a:off x="6152822" y="1466523"/>
          <a:ext cx="507890" cy="64316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700" kern="1200"/>
        </a:p>
      </dsp:txBody>
      <dsp:txXfrm>
        <a:off x="6167372" y="1550377"/>
        <a:ext cx="355523" cy="385900"/>
      </dsp:txXfrm>
    </dsp:sp>
    <dsp:sp modelId="{A0CE993C-9C8A-40DE-B434-6F24F77229A1}">
      <dsp:nvSpPr>
        <dsp:cNvPr id="0" name=""/>
        <dsp:cNvSpPr/>
      </dsp:nvSpPr>
      <dsp:spPr>
        <a:xfrm>
          <a:off x="6624054" y="1685413"/>
          <a:ext cx="1905685" cy="19056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rgbClr val="FFFF00"/>
              </a:solidFill>
            </a:rPr>
            <a:t>Reuse</a:t>
          </a:r>
        </a:p>
      </dsp:txBody>
      <dsp:txXfrm>
        <a:off x="6903135" y="1964494"/>
        <a:ext cx="1347523" cy="1347523"/>
      </dsp:txXfrm>
    </dsp:sp>
    <dsp:sp modelId="{849DD47B-AE2F-4CA1-A211-02909A4C7678}">
      <dsp:nvSpPr>
        <dsp:cNvPr id="0" name=""/>
        <dsp:cNvSpPr/>
      </dsp:nvSpPr>
      <dsp:spPr>
        <a:xfrm rot="6480000">
          <a:off x="6884885" y="3664899"/>
          <a:ext cx="507890" cy="64316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700" kern="1200"/>
        </a:p>
      </dsp:txBody>
      <dsp:txXfrm rot="10800000">
        <a:off x="6984610" y="3721078"/>
        <a:ext cx="355523" cy="385900"/>
      </dsp:txXfrm>
    </dsp:sp>
    <dsp:sp modelId="{5CB0752C-E211-42D9-8654-657D62736BB1}">
      <dsp:nvSpPr>
        <dsp:cNvPr id="0" name=""/>
        <dsp:cNvSpPr/>
      </dsp:nvSpPr>
      <dsp:spPr>
        <a:xfrm>
          <a:off x="5739039" y="4409210"/>
          <a:ext cx="1905685" cy="19056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rgbClr val="FFFF00"/>
              </a:solidFill>
            </a:rPr>
            <a:t>Revise</a:t>
          </a:r>
        </a:p>
      </dsp:txBody>
      <dsp:txXfrm>
        <a:off x="6018120" y="4688291"/>
        <a:ext cx="1347523" cy="1347523"/>
      </dsp:txXfrm>
    </dsp:sp>
    <dsp:sp modelId="{528CF20D-0EC6-4D7A-B450-462381D4FCB1}">
      <dsp:nvSpPr>
        <dsp:cNvPr id="0" name=""/>
        <dsp:cNvSpPr/>
      </dsp:nvSpPr>
      <dsp:spPr>
        <a:xfrm rot="10800000">
          <a:off x="5020325" y="5040468"/>
          <a:ext cx="507890" cy="64316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700" kern="1200"/>
        </a:p>
      </dsp:txBody>
      <dsp:txXfrm rot="10800000">
        <a:off x="5172692" y="5169102"/>
        <a:ext cx="355523" cy="385900"/>
      </dsp:txXfrm>
    </dsp:sp>
    <dsp:sp modelId="{2A37AF63-43CC-44C5-8205-336A7C908CA0}">
      <dsp:nvSpPr>
        <dsp:cNvPr id="0" name=""/>
        <dsp:cNvSpPr/>
      </dsp:nvSpPr>
      <dsp:spPr>
        <a:xfrm>
          <a:off x="2875069" y="4409210"/>
          <a:ext cx="1905685" cy="19056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rgbClr val="FFFF00"/>
              </a:solidFill>
            </a:rPr>
            <a:t>Remix</a:t>
          </a:r>
        </a:p>
      </dsp:txBody>
      <dsp:txXfrm>
        <a:off x="3154150" y="4688291"/>
        <a:ext cx="1347523" cy="1347523"/>
      </dsp:txXfrm>
    </dsp:sp>
    <dsp:sp modelId="{8078B828-E303-4AB8-B67A-0A7D473EF138}">
      <dsp:nvSpPr>
        <dsp:cNvPr id="0" name=""/>
        <dsp:cNvSpPr/>
      </dsp:nvSpPr>
      <dsp:spPr>
        <a:xfrm rot="15120000">
          <a:off x="3135901" y="3692240"/>
          <a:ext cx="507890" cy="64316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700" kern="1200"/>
        </a:p>
      </dsp:txBody>
      <dsp:txXfrm rot="10800000">
        <a:off x="3235626" y="3893329"/>
        <a:ext cx="355523" cy="385900"/>
      </dsp:txXfrm>
    </dsp:sp>
    <dsp:sp modelId="{ACE7C976-51D3-4135-8BB5-92A8ADBCFC4F}">
      <dsp:nvSpPr>
        <dsp:cNvPr id="0" name=""/>
        <dsp:cNvSpPr/>
      </dsp:nvSpPr>
      <dsp:spPr>
        <a:xfrm>
          <a:off x="1990054" y="1685413"/>
          <a:ext cx="1905685" cy="19056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rgbClr val="FFFF00"/>
              </a:solidFill>
            </a:rPr>
            <a:t>Redistribute</a:t>
          </a:r>
        </a:p>
      </dsp:txBody>
      <dsp:txXfrm>
        <a:off x="2269135" y="1964494"/>
        <a:ext cx="1347523" cy="1347523"/>
      </dsp:txXfrm>
    </dsp:sp>
    <dsp:sp modelId="{46AA7235-805A-490C-A950-23E5403D391B}">
      <dsp:nvSpPr>
        <dsp:cNvPr id="0" name=""/>
        <dsp:cNvSpPr/>
      </dsp:nvSpPr>
      <dsp:spPr>
        <a:xfrm rot="19440000">
          <a:off x="3835822" y="1483421"/>
          <a:ext cx="507890" cy="64316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700" kern="1200"/>
        </a:p>
      </dsp:txBody>
      <dsp:txXfrm>
        <a:off x="3850372" y="1656835"/>
        <a:ext cx="355523" cy="3859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E69372-A375-4A05-B140-1D069538CB2A}">
      <dsp:nvSpPr>
        <dsp:cNvPr id="0" name=""/>
        <dsp:cNvSpPr/>
      </dsp:nvSpPr>
      <dsp:spPr>
        <a:xfrm>
          <a:off x="3701" y="496634"/>
          <a:ext cx="2004303" cy="120258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Textbooks</a:t>
          </a:r>
        </a:p>
      </dsp:txBody>
      <dsp:txXfrm>
        <a:off x="3701" y="496634"/>
        <a:ext cx="2004303" cy="1202581"/>
      </dsp:txXfrm>
    </dsp:sp>
    <dsp:sp modelId="{9D04E6E3-9CAD-462A-855A-3A9025569613}">
      <dsp:nvSpPr>
        <dsp:cNvPr id="0" name=""/>
        <dsp:cNvSpPr/>
      </dsp:nvSpPr>
      <dsp:spPr>
        <a:xfrm>
          <a:off x="2208435" y="496634"/>
          <a:ext cx="2004303" cy="120258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Syllabi</a:t>
          </a:r>
        </a:p>
      </dsp:txBody>
      <dsp:txXfrm>
        <a:off x="2208435" y="496634"/>
        <a:ext cx="2004303" cy="1202581"/>
      </dsp:txXfrm>
    </dsp:sp>
    <dsp:sp modelId="{672E517B-0EF9-440A-AE49-33534ED25B54}">
      <dsp:nvSpPr>
        <dsp:cNvPr id="0" name=""/>
        <dsp:cNvSpPr/>
      </dsp:nvSpPr>
      <dsp:spPr>
        <a:xfrm>
          <a:off x="4413168" y="496634"/>
          <a:ext cx="2004303" cy="120258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Curricula</a:t>
          </a:r>
        </a:p>
      </dsp:txBody>
      <dsp:txXfrm>
        <a:off x="4413168" y="496634"/>
        <a:ext cx="2004303" cy="1202581"/>
      </dsp:txXfrm>
    </dsp:sp>
    <dsp:sp modelId="{03F5448A-F58F-4A2E-A5F5-A175E66B6E32}">
      <dsp:nvSpPr>
        <dsp:cNvPr id="0" name=""/>
        <dsp:cNvSpPr/>
      </dsp:nvSpPr>
      <dsp:spPr>
        <a:xfrm>
          <a:off x="6617902" y="496634"/>
          <a:ext cx="2004303" cy="120258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Tests</a:t>
          </a:r>
        </a:p>
      </dsp:txBody>
      <dsp:txXfrm>
        <a:off x="6617902" y="496634"/>
        <a:ext cx="2004303" cy="1202581"/>
      </dsp:txXfrm>
    </dsp:sp>
    <dsp:sp modelId="{6E2D02E1-7D1C-4E77-848A-924B9B057F30}">
      <dsp:nvSpPr>
        <dsp:cNvPr id="0" name=""/>
        <dsp:cNvSpPr/>
      </dsp:nvSpPr>
      <dsp:spPr>
        <a:xfrm>
          <a:off x="8822635" y="496634"/>
          <a:ext cx="2004303" cy="120258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Projects</a:t>
          </a:r>
        </a:p>
      </dsp:txBody>
      <dsp:txXfrm>
        <a:off x="8822635" y="496634"/>
        <a:ext cx="2004303" cy="1202581"/>
      </dsp:txXfrm>
    </dsp:sp>
    <dsp:sp modelId="{CADD9E2C-EBDA-4CEC-8636-75ACA1D691BE}">
      <dsp:nvSpPr>
        <dsp:cNvPr id="0" name=""/>
        <dsp:cNvSpPr/>
      </dsp:nvSpPr>
      <dsp:spPr>
        <a:xfrm>
          <a:off x="3701" y="1899646"/>
          <a:ext cx="2004303" cy="120258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Animation</a:t>
          </a:r>
        </a:p>
      </dsp:txBody>
      <dsp:txXfrm>
        <a:off x="3701" y="1899646"/>
        <a:ext cx="2004303" cy="1202581"/>
      </dsp:txXfrm>
    </dsp:sp>
    <dsp:sp modelId="{192CDDC4-745F-4CFC-9DF3-99ADDED36466}">
      <dsp:nvSpPr>
        <dsp:cNvPr id="0" name=""/>
        <dsp:cNvSpPr/>
      </dsp:nvSpPr>
      <dsp:spPr>
        <a:xfrm>
          <a:off x="2208435" y="1899646"/>
          <a:ext cx="2004303" cy="120258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Video</a:t>
          </a:r>
        </a:p>
      </dsp:txBody>
      <dsp:txXfrm>
        <a:off x="2208435" y="1899646"/>
        <a:ext cx="2004303" cy="1202581"/>
      </dsp:txXfrm>
    </dsp:sp>
    <dsp:sp modelId="{E6D2B419-D098-40FA-A59B-E42BEDF89991}">
      <dsp:nvSpPr>
        <dsp:cNvPr id="0" name=""/>
        <dsp:cNvSpPr/>
      </dsp:nvSpPr>
      <dsp:spPr>
        <a:xfrm>
          <a:off x="4413168" y="1899646"/>
          <a:ext cx="2004303" cy="120258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Audio</a:t>
          </a:r>
        </a:p>
      </dsp:txBody>
      <dsp:txXfrm>
        <a:off x="4413168" y="1899646"/>
        <a:ext cx="2004303" cy="1202581"/>
      </dsp:txXfrm>
    </dsp:sp>
    <dsp:sp modelId="{A5F28F2B-11E4-4678-BDEA-D3112FC03086}">
      <dsp:nvSpPr>
        <dsp:cNvPr id="0" name=""/>
        <dsp:cNvSpPr/>
      </dsp:nvSpPr>
      <dsp:spPr>
        <a:xfrm>
          <a:off x="6617902" y="1899646"/>
          <a:ext cx="2004303" cy="120258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Lecture notes</a:t>
          </a:r>
        </a:p>
      </dsp:txBody>
      <dsp:txXfrm>
        <a:off x="6617902" y="1899646"/>
        <a:ext cx="2004303" cy="1202581"/>
      </dsp:txXfrm>
    </dsp:sp>
    <dsp:sp modelId="{A1756BF7-0926-40DE-821A-E7301CCCCAAB}">
      <dsp:nvSpPr>
        <dsp:cNvPr id="0" name=""/>
        <dsp:cNvSpPr/>
      </dsp:nvSpPr>
      <dsp:spPr>
        <a:xfrm>
          <a:off x="8822635" y="1899646"/>
          <a:ext cx="2004303" cy="120258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And MORE</a:t>
          </a:r>
        </a:p>
      </dsp:txBody>
      <dsp:txXfrm>
        <a:off x="8822635" y="1899646"/>
        <a:ext cx="2004303" cy="120258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F0F7BE-16AC-41F4-922D-D2ED453F1CF0}">
      <dsp:nvSpPr>
        <dsp:cNvPr id="0" name=""/>
        <dsp:cNvSpPr/>
      </dsp:nvSpPr>
      <dsp:spPr>
        <a:xfrm>
          <a:off x="0" y="3589662"/>
          <a:ext cx="6190459" cy="1178207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2000"/>
                <a:hueMod val="94000"/>
                <a:satMod val="140000"/>
                <a:lumMod val="11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4000"/>
                <a:satMod val="16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Dismissed in 2017 on the grounds that FedEx was not making profit on materials only on printing services</a:t>
          </a:r>
        </a:p>
      </dsp:txBody>
      <dsp:txXfrm>
        <a:off x="0" y="3589662"/>
        <a:ext cx="6190459" cy="1178207"/>
      </dsp:txXfrm>
    </dsp:sp>
    <dsp:sp modelId="{5198E6E7-674E-4204-BED8-F9407CA5636E}">
      <dsp:nvSpPr>
        <dsp:cNvPr id="0" name=""/>
        <dsp:cNvSpPr/>
      </dsp:nvSpPr>
      <dsp:spPr>
        <a:xfrm rot="10800000">
          <a:off x="0" y="1788348"/>
          <a:ext cx="6190459" cy="1812082"/>
        </a:xfrm>
        <a:prstGeom prst="upArrowCallou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2000"/>
                <a:hueMod val="94000"/>
                <a:satMod val="140000"/>
                <a:lumMod val="11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4000"/>
                <a:satMod val="16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FedEx. School Representatives used FedEx to print materials for classroom distribution</a:t>
          </a:r>
        </a:p>
      </dsp:txBody>
      <dsp:txXfrm rot="10800000">
        <a:off x="0" y="1788348"/>
        <a:ext cx="6190459" cy="1177437"/>
      </dsp:txXfrm>
    </dsp:sp>
    <dsp:sp modelId="{36F75033-EB9C-47C9-81D8-DB32A0DDED66}">
      <dsp:nvSpPr>
        <dsp:cNvPr id="0" name=""/>
        <dsp:cNvSpPr/>
      </dsp:nvSpPr>
      <dsp:spPr>
        <a:xfrm rot="10800000">
          <a:off x="0" y="842"/>
          <a:ext cx="6190459" cy="1812082"/>
        </a:xfrm>
        <a:prstGeom prst="upArrowCallou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2000"/>
                <a:hueMod val="94000"/>
                <a:satMod val="140000"/>
                <a:lumMod val="11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4000"/>
                <a:satMod val="16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Great Minds (GM) : K-12 Curriculum for Schools published under the CC BY-NC-SA 4.0 </a:t>
          </a:r>
        </a:p>
      </dsp:txBody>
      <dsp:txXfrm rot="10800000">
        <a:off x="0" y="842"/>
        <a:ext cx="6190459" cy="11774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249062-DC4F-4A91-8AB2-8E2DDA59D597}" type="datetimeFigureOut">
              <a:rPr lang="en-US" smtClean="0"/>
              <a:t>6/10/2018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46247B-0000-44C9-BB62-DB412F3CEB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2314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46247B-0000-44C9-BB62-DB412F3CEBD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5784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46247B-0000-44C9-BB62-DB412F3CEBD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5477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FB0DE8-C047-4724-9EF6-17907C92895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8008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46247B-0000-44C9-BB62-DB412F3CEBD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9302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46247B-0000-44C9-BB62-DB412F3CEBD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9717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Can be found everywhere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C798551-9B2D-4DC2-A2D7-4FD70C13E39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15988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Have to show the entire video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C798551-9B2D-4DC2-A2D7-4FD70C13E39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002999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46247B-0000-44C9-BB62-DB412F3CEBD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6128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46247B-0000-44C9-BB62-DB412F3CEBD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3869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46247B-0000-44C9-BB62-DB412F3CEBD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87468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46247B-0000-44C9-BB62-DB412F3CEBD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1312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FB0DE8-C047-4724-9EF6-17907C92895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0597174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46247B-0000-44C9-BB62-DB412F3CEBD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44290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46247B-0000-44C9-BB62-DB412F3CEBD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79124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46247B-0000-44C9-BB62-DB412F3CEBD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12256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46247B-0000-44C9-BB62-DB412F3CEBDF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37454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en-US" sz="1000" kern="1200" dirty="0">
              <a:solidFill>
                <a:srgbClr val="C00000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FB0DE8-C047-4724-9EF6-17907C92895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066470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46247B-0000-44C9-BB62-DB412F3CEBD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01299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46247B-0000-44C9-BB62-DB412F3CEBDF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40933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46247B-0000-44C9-BB62-DB412F3CEBDF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69237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46247B-0000-44C9-BB62-DB412F3CEBDF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5660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46247B-0000-44C9-BB62-DB412F3CEBDF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3614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r>
              <a:rPr lang="en-US" sz="1200" b="1" dirty="0">
                <a:solidFill>
                  <a:schemeClr val="bg1"/>
                </a:solidFill>
              </a:rPr>
              <a:t>Retain</a:t>
            </a:r>
            <a:r>
              <a:rPr lang="en-US" sz="1200" dirty="0">
                <a:solidFill>
                  <a:schemeClr val="bg1"/>
                </a:solidFill>
              </a:rPr>
              <a:t> – the right to make, own, and control copies of the content (e.g., download, duplicate, store, and manage)</a:t>
            </a:r>
          </a:p>
          <a:p>
            <a:pPr fontAlgn="base"/>
            <a:r>
              <a:rPr lang="en-US" sz="1200" b="1" dirty="0">
                <a:solidFill>
                  <a:schemeClr val="bg1"/>
                </a:solidFill>
              </a:rPr>
              <a:t>Reuse</a:t>
            </a:r>
            <a:r>
              <a:rPr lang="en-US" sz="1200" dirty="0">
                <a:solidFill>
                  <a:schemeClr val="bg1"/>
                </a:solidFill>
              </a:rPr>
              <a:t> – the right to use the content in a wide range of ways (e.g., in a class, in a study group, on a website, in a video)</a:t>
            </a:r>
          </a:p>
          <a:p>
            <a:pPr fontAlgn="base"/>
            <a:r>
              <a:rPr lang="en-US" sz="1200" b="1" dirty="0">
                <a:solidFill>
                  <a:schemeClr val="bg1"/>
                </a:solidFill>
              </a:rPr>
              <a:t>Revise</a:t>
            </a:r>
            <a:r>
              <a:rPr lang="en-US" sz="1200" dirty="0">
                <a:solidFill>
                  <a:schemeClr val="bg1"/>
                </a:solidFill>
              </a:rPr>
              <a:t> – the right to adapt, adjust, modify, or alter the content itself (e.g., change an example or translate the content into another language)</a:t>
            </a:r>
          </a:p>
          <a:p>
            <a:pPr fontAlgn="base"/>
            <a:r>
              <a:rPr lang="en-US" sz="1200" b="1" dirty="0">
                <a:solidFill>
                  <a:schemeClr val="bg1"/>
                </a:solidFill>
              </a:rPr>
              <a:t>Remix</a:t>
            </a:r>
            <a:r>
              <a:rPr lang="en-US" sz="1200" dirty="0">
                <a:solidFill>
                  <a:schemeClr val="bg1"/>
                </a:solidFill>
              </a:rPr>
              <a:t> – the right to combine the original or revised content with other material to create something new (e.g., incorporate the content into a mashup)</a:t>
            </a:r>
          </a:p>
          <a:p>
            <a:pPr fontAlgn="base"/>
            <a:r>
              <a:rPr lang="en-US" sz="1200" b="1" dirty="0">
                <a:solidFill>
                  <a:schemeClr val="bg1"/>
                </a:solidFill>
              </a:rPr>
              <a:t>Redistribute</a:t>
            </a:r>
            <a:r>
              <a:rPr lang="en-US" sz="1200" dirty="0">
                <a:solidFill>
                  <a:schemeClr val="bg1"/>
                </a:solidFill>
              </a:rPr>
              <a:t> – the right to share copies of the original content, your revisions, or your remixes with others (e.g., give a copy of the content to a friend)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FB0DE8-C047-4724-9EF6-17907C92895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3297488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46247B-0000-44C9-BB62-DB412F3CEBDF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47132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FB0DE8-C047-4724-9EF6-17907C92895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597269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b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FB0DE8-C047-4724-9EF6-17907C92895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7845088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FB0DE8-C047-4724-9EF6-17907C92895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03157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46247B-0000-44C9-BB62-DB412F3CEBD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3133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General Search</a:t>
            </a:r>
          </a:p>
          <a:p>
            <a:r>
              <a:rPr lang="en-US" dirty="0"/>
              <a:t>Google advanced Search</a:t>
            </a:r>
          </a:p>
          <a:p>
            <a:r>
              <a:rPr lang="en-US" dirty="0"/>
              <a:t>CC Search  (Creative Commons Search)</a:t>
            </a:r>
          </a:p>
          <a:p>
            <a:r>
              <a:rPr lang="en-US" dirty="0"/>
              <a:t>Photo: Wikimedia Commons</a:t>
            </a:r>
          </a:p>
          <a:p>
            <a:r>
              <a:rPr lang="en-US" dirty="0" err="1"/>
              <a:t>Fliker</a:t>
            </a:r>
            <a:endParaRPr lang="en-US" dirty="0"/>
          </a:p>
          <a:p>
            <a:r>
              <a:rPr lang="en-US" dirty="0" err="1"/>
              <a:t>Pxabay</a:t>
            </a:r>
            <a:endParaRPr lang="en-US" dirty="0"/>
          </a:p>
          <a:p>
            <a:r>
              <a:rPr lang="en-US" dirty="0"/>
              <a:t>Open Clip art Library</a:t>
            </a:r>
          </a:p>
          <a:p>
            <a:r>
              <a:rPr lang="en-US" dirty="0" err="1"/>
              <a:t>Fotopedia</a:t>
            </a:r>
            <a:endParaRPr lang="en-US" dirty="0"/>
          </a:p>
          <a:p>
            <a:endParaRPr lang="en-US" dirty="0"/>
          </a:p>
          <a:p>
            <a:r>
              <a:rPr lang="en-US" dirty="0"/>
              <a:t>Video</a:t>
            </a:r>
          </a:p>
          <a:p>
            <a:r>
              <a:rPr lang="en-US" dirty="0"/>
              <a:t>You Tube: Creative Commons Search</a:t>
            </a:r>
          </a:p>
          <a:p>
            <a:r>
              <a:rPr lang="en-US" dirty="0"/>
              <a:t>TED Talks</a:t>
            </a:r>
          </a:p>
          <a:p>
            <a:r>
              <a:rPr lang="en-US" dirty="0"/>
              <a:t>Al-Jazeera CC </a:t>
            </a:r>
            <a:r>
              <a:rPr lang="en-US" dirty="0" err="1"/>
              <a:t>Respository</a:t>
            </a:r>
            <a:endParaRPr lang="en-US" dirty="0"/>
          </a:p>
          <a:p>
            <a:r>
              <a:rPr lang="en-US" dirty="0"/>
              <a:t>Music?</a:t>
            </a:r>
          </a:p>
          <a:p>
            <a:r>
              <a:rPr lang="en-US" dirty="0" err="1"/>
              <a:t>CCMixter</a:t>
            </a:r>
            <a:endParaRPr lang="en-US" dirty="0"/>
          </a:p>
          <a:p>
            <a:r>
              <a:rPr lang="en-US" dirty="0"/>
              <a:t>Free Music Archive</a:t>
            </a:r>
          </a:p>
          <a:p>
            <a:r>
              <a:rPr lang="en-US" dirty="0"/>
              <a:t>Sound Cloud</a:t>
            </a:r>
          </a:p>
          <a:p>
            <a:endParaRPr lang="en-US" dirty="0"/>
          </a:p>
          <a:p>
            <a:r>
              <a:rPr lang="en-US" dirty="0"/>
              <a:t>General Education?</a:t>
            </a:r>
          </a:p>
          <a:p>
            <a:r>
              <a:rPr lang="en-US" dirty="0"/>
              <a:t>OER Commons</a:t>
            </a:r>
          </a:p>
          <a:p>
            <a:r>
              <a:rPr lang="en-US" dirty="0"/>
              <a:t>The Orange Grove</a:t>
            </a:r>
          </a:p>
          <a:p>
            <a:endParaRPr lang="en-US" dirty="0"/>
          </a:p>
          <a:p>
            <a:r>
              <a:rPr lang="en-US" dirty="0"/>
              <a:t>Lectures/Tutorials?</a:t>
            </a:r>
          </a:p>
          <a:p>
            <a:r>
              <a:rPr lang="en-US" dirty="0"/>
              <a:t>Open Yale</a:t>
            </a:r>
          </a:p>
          <a:p>
            <a:r>
              <a:rPr lang="en-US" dirty="0"/>
              <a:t>MIT</a:t>
            </a:r>
            <a:br>
              <a:rPr lang="en-US" dirty="0"/>
            </a:br>
            <a:r>
              <a:rPr lang="en-US" dirty="0"/>
              <a:t>Khan Academy</a:t>
            </a:r>
          </a:p>
          <a:p>
            <a:endParaRPr lang="en-US" dirty="0"/>
          </a:p>
          <a:p>
            <a:r>
              <a:rPr lang="en-US" dirty="0"/>
              <a:t>Open textbooks?</a:t>
            </a:r>
          </a:p>
          <a:p>
            <a:r>
              <a:rPr lang="en-US" dirty="0"/>
              <a:t>Open Textbook Library</a:t>
            </a:r>
          </a:p>
          <a:p>
            <a:r>
              <a:rPr lang="en-US" dirty="0"/>
              <a:t>BC Campus</a:t>
            </a:r>
          </a:p>
          <a:p>
            <a:r>
              <a:rPr lang="en-US" dirty="0"/>
              <a:t>College Open Textbooks</a:t>
            </a:r>
          </a:p>
          <a:p>
            <a:r>
              <a:rPr lang="en-US" dirty="0"/>
              <a:t>CK-12</a:t>
            </a:r>
          </a:p>
          <a:p>
            <a:endParaRPr lang="en-US" dirty="0"/>
          </a:p>
          <a:p>
            <a:r>
              <a:rPr lang="en-US" dirty="0"/>
              <a:t>Course Components?</a:t>
            </a:r>
          </a:p>
          <a:p>
            <a:r>
              <a:rPr lang="en-US" dirty="0" err="1"/>
              <a:t>OERu</a:t>
            </a:r>
            <a:endParaRPr lang="en-US" dirty="0"/>
          </a:p>
          <a:p>
            <a:endParaRPr lang="en-US" dirty="0"/>
          </a:p>
          <a:p>
            <a:r>
              <a:rPr lang="en-US" dirty="0"/>
              <a:t>Complete Courses?</a:t>
            </a:r>
          </a:p>
          <a:p>
            <a:r>
              <a:rPr lang="en-US" dirty="0"/>
              <a:t>OCW Open Courseware Consortium Search</a:t>
            </a:r>
          </a:p>
          <a:p>
            <a:r>
              <a:rPr lang="en-US" dirty="0"/>
              <a:t>MIT Open Courseware</a:t>
            </a:r>
          </a:p>
          <a:p>
            <a:r>
              <a:rPr lang="en-US" dirty="0"/>
              <a:t>Saylor</a:t>
            </a:r>
            <a:br>
              <a:rPr lang="en-US" dirty="0"/>
            </a:b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FB0DE8-C047-4724-9EF6-17907C92895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073459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46247B-0000-44C9-BB62-DB412F3CEBD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8651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46247B-0000-44C9-BB62-DB412F3CEBD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142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FB0DE8-C047-4724-9EF6-17907C92895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52411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46247B-0000-44C9-BB62-DB412F3CEBD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4454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3873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3754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47313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344514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3418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9151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40538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4262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5020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8312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11330665" y="6251677"/>
            <a:ext cx="731600" cy="524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742444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869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1102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17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2960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6099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6/10/2018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6799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3254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2198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6/10/2018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0772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seiberth17@ecu.ed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hyperlink" Target="https://creativecommons.org/licenses/by-sa/4.0/legalcode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search.creativecommons.org/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ccsearch.creativecommons.org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JPG"/><Relationship Id="rId5" Type="http://schemas.openxmlformats.org/officeDocument/2006/relationships/hyperlink" Target="https://creativecommons.org/licenses/by-nc/2.0/" TargetMode="External"/><Relationship Id="rId4" Type="http://schemas.openxmlformats.org/officeDocument/2006/relationships/hyperlink" Target="https://www.flickr.com/photos/eltpics/30877770544/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Relationship Id="rId5" Type="http://schemas.openxmlformats.org/officeDocument/2006/relationships/hyperlink" Target="https://creativecommons.org/licenses/by-nc/4.0/legalcode" TargetMode="External"/><Relationship Id="rId4" Type="http://schemas.openxmlformats.org/officeDocument/2006/relationships/hyperlink" Target="https://www.flickr.com/photos/eltpics/30877770544/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pixabay.com/en/service/terms/#usage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png"/><Relationship Id="rId4" Type="http://schemas.openxmlformats.org/officeDocument/2006/relationships/hyperlink" Target="https://creativecommons.org/share-your-work/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creativecommons.org/licenses/by-sa/4.0/" TargetMode="External"/><Relationship Id="rId4" Type="http://schemas.openxmlformats.org/officeDocument/2006/relationships/hyperlink" Target="http://mathys-potestio.com/creative-commons-creative-professionals/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oercommons.org/authoring/5800-permissions-guide-for-educators/view" TargetMode="Externa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4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.au/content/Benefits_of_CC_08.pdf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s://creativecommons.org/about/program-areas/education-oer/" TargetMode="External"/><Relationship Id="rId3" Type="http://schemas.openxmlformats.org/officeDocument/2006/relationships/hyperlink" Target="https://oer.psu.edu/benefits-of-using-oer/" TargetMode="External"/><Relationship Id="rId7" Type="http://schemas.openxmlformats.org/officeDocument/2006/relationships/hyperlink" Target="https://www.humanrightslogo.net/en/download" TargetMode="External"/><Relationship Id="rId2" Type="http://schemas.openxmlformats.org/officeDocument/2006/relationships/hyperlink" Target="https://creativecommons.org/licenses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mathys-potestio.com/creative-commons-creative-professionals/" TargetMode="External"/><Relationship Id="rId5" Type="http://schemas.openxmlformats.org/officeDocument/2006/relationships/hyperlink" Target="https://creativecommons.org/licenses/by-sa/4.0/legalcode" TargetMode="External"/><Relationship Id="rId4" Type="http://schemas.openxmlformats.org/officeDocument/2006/relationships/hyperlink" Target="https://wiki.creativecommons.org/wiki/Best_practices_for_attribution" TargetMode="External"/><Relationship Id="rId9" Type="http://schemas.openxmlformats.org/officeDocument/2006/relationships/hyperlink" Target="https://www.wur.nl/en/article/What-are-Creative-Commons-licenses.htm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use-remix/get-permission/" TargetMode="External"/><Relationship Id="rId2" Type="http://schemas.openxmlformats.org/officeDocument/2006/relationships/hyperlink" Target="https://creativecommons.org/about/history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oercommons.org/authoring/5800-permissions-guide-for-educators/view" TargetMode="External"/><Relationship Id="rId5" Type="http://schemas.openxmlformats.org/officeDocument/2006/relationships/hyperlink" Target="https://arstechnica.com/tech-policy/2017/02/odd-lawsuit-fails-to-ding-fedex-for-allowing-copies-of-cc-licensed-material/" TargetMode="External"/><Relationship Id="rId4" Type="http://schemas.openxmlformats.org/officeDocument/2006/relationships/hyperlink" Target="https://www.insidehighered.com/digital-learning/article/2017/04/19/new-yorks-decision-spend-8-million-oer-turning-point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libguides.ecu.edu/c.php?g=168838&amp;p=1107859" TargetMode="External"/><Relationship Id="rId2" Type="http://schemas.openxmlformats.org/officeDocument/2006/relationships/hyperlink" Target="https://petapixel.com/2015/08/24/photographer-loses-copyright-suit-over-cc-licensed-photo-on-flickr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workmadeforhire.net/the-rest/whats-the-difference-between-copyright-and-creative-commons/" TargetMode="External"/><Relationship Id="rId5" Type="http://schemas.openxmlformats.org/officeDocument/2006/relationships/hyperlink" Target="https://www.theedublogger.com/2017/01/20/copyright-fair-use-and-creative-commons/" TargetMode="External"/><Relationship Id="rId4" Type="http://schemas.openxmlformats.org/officeDocument/2006/relationships/hyperlink" Target="https://creativecommons.org/share-your-work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9" Type="http://schemas.openxmlformats.org/officeDocument/2006/relationships/image" Target="../media/image38.png"/><Relationship Id="rId21" Type="http://schemas.openxmlformats.org/officeDocument/2006/relationships/image" Target="../media/image20.png"/><Relationship Id="rId34" Type="http://schemas.openxmlformats.org/officeDocument/2006/relationships/image" Target="../media/image33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41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32" Type="http://schemas.openxmlformats.org/officeDocument/2006/relationships/image" Target="../media/image31.png"/><Relationship Id="rId37" Type="http://schemas.openxmlformats.org/officeDocument/2006/relationships/image" Target="../media/image36.png"/><Relationship Id="rId40" Type="http://schemas.openxmlformats.org/officeDocument/2006/relationships/image" Target="../media/image39.png"/><Relationship Id="rId5" Type="http://schemas.openxmlformats.org/officeDocument/2006/relationships/image" Target="../media/image4.jpe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36" Type="http://schemas.openxmlformats.org/officeDocument/2006/relationships/image" Target="../media/image35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31" Type="http://schemas.openxmlformats.org/officeDocument/2006/relationships/image" Target="../media/image30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Relationship Id="rId35" Type="http://schemas.openxmlformats.org/officeDocument/2006/relationships/image" Target="../media/image34.png"/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33" Type="http://schemas.openxmlformats.org/officeDocument/2006/relationships/image" Target="../media/image32.png"/><Relationship Id="rId38" Type="http://schemas.openxmlformats.org/officeDocument/2006/relationships/image" Target="../media/image3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aw.cornell.edu/uscode/17/110.htm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5F3C6C-636E-4CA6-8908-8E82D4BCCF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9321" y="705023"/>
            <a:ext cx="8001000" cy="146658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Navigating 21</a:t>
            </a:r>
            <a:r>
              <a:rPr lang="en-US" sz="3600" baseline="30000" dirty="0">
                <a:solidFill>
                  <a:schemeClr val="bg1"/>
                </a:solidFill>
              </a:rPr>
              <a:t>st</a:t>
            </a:r>
            <a:r>
              <a:rPr lang="en-US" sz="3600" dirty="0">
                <a:solidFill>
                  <a:schemeClr val="bg1"/>
                </a:solidFill>
              </a:rPr>
              <a:t> Century Digital Scholarship</a:t>
            </a:r>
            <a:r>
              <a:rPr lang="en-US" sz="4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EEB360-0D90-4177-B5ED-177C561AC4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6893" y="3874578"/>
            <a:ext cx="4324015" cy="2153658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bg1"/>
                </a:solidFill>
              </a:rPr>
              <a:t>Heather Seibert, Research and Scholarly Communications</a:t>
            </a:r>
          </a:p>
          <a:p>
            <a:r>
              <a:rPr lang="en-US" dirty="0">
                <a:solidFill>
                  <a:schemeClr val="bg1"/>
                </a:solidFill>
              </a:rPr>
              <a:t>East Carolina University </a:t>
            </a:r>
            <a:r>
              <a:rPr lang="en-US" dirty="0">
                <a:solidFill>
                  <a:schemeClr val="bg1"/>
                </a:solidFill>
                <a:hlinkClick r:id="rId3"/>
              </a:rPr>
              <a:t>seiberth17@ecu.edu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n-US" sz="2000" b="1" dirty="0">
                <a:solidFill>
                  <a:schemeClr val="bg1"/>
                </a:solidFill>
              </a:rPr>
              <a:t>Open Educational Resources (OERs), Creative Commons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D7A3181-C847-4E11-B29F-4BBF91EE9A50}"/>
              </a:ext>
            </a:extLst>
          </p:cNvPr>
          <p:cNvSpPr txBox="1"/>
          <p:nvPr/>
        </p:nvSpPr>
        <p:spPr>
          <a:xfrm>
            <a:off x="2070170" y="2410472"/>
            <a:ext cx="57655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Open Educational Resources (OERs), Creative Commons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, Copyright and Library Vendor License</a:t>
            </a:r>
          </a:p>
        </p:txBody>
      </p:sp>
      <p:pic>
        <p:nvPicPr>
          <p:cNvPr id="1028" name="Picture 4" descr="Creative Commons License">
            <a:hlinkClick r:id="rId4"/>
            <a:extLst>
              <a:ext uri="{FF2B5EF4-FFF2-40B4-BE49-F238E27FC236}">
                <a16:creationId xmlns:a16="http://schemas.microsoft.com/office/drawing/2014/main" id="{8C99DDDB-6166-463E-9983-4300DC5EBC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8793" y="6177697"/>
            <a:ext cx="1322315" cy="465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26F6449-5EBA-48A7-B27B-CA71BC1929E7}"/>
              </a:ext>
            </a:extLst>
          </p:cNvPr>
          <p:cNvSpPr txBox="1"/>
          <p:nvPr/>
        </p:nvSpPr>
        <p:spPr>
          <a:xfrm>
            <a:off x="8859980" y="5487275"/>
            <a:ext cx="30176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All slides in this section of the presentation are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  <a:hlinkClick r:id="rId4"/>
              </a:rPr>
              <a:t>CC BY SA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4322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9ADF915-A223-404D-9692-4F00711AD8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457" y="410935"/>
            <a:ext cx="11582399" cy="441143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34B186F-3E7F-416F-B8EA-196FBE79260A}"/>
              </a:ext>
            </a:extLst>
          </p:cNvPr>
          <p:cNvSpPr txBox="1"/>
          <p:nvPr/>
        </p:nvSpPr>
        <p:spPr>
          <a:xfrm>
            <a:off x="2986609" y="5070433"/>
            <a:ext cx="6284093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1.1 Billion Openly-Licensed Works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34 + Different Languages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136 Billion views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09591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0" name="Picture 10" descr="Image result for cc icons">
            <a:extLst>
              <a:ext uri="{FF2B5EF4-FFF2-40B4-BE49-F238E27FC236}">
                <a16:creationId xmlns:a16="http://schemas.microsoft.com/office/drawing/2014/main" id="{48BA767F-94A6-4D85-A61C-0A73E27047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010" y="1927015"/>
            <a:ext cx="10269981" cy="3003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7168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11F5C81-4764-4970-A44E-905CE43781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71" y="275422"/>
            <a:ext cx="11644829" cy="6290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7921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46963-0184-431F-BA36-EF3A56130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596" y="1080324"/>
            <a:ext cx="10193586" cy="2281600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You probably have seen materials Licensed under CC and don’t realize it!</a:t>
            </a:r>
          </a:p>
        </p:txBody>
      </p:sp>
    </p:spTree>
    <p:extLst>
      <p:ext uri="{BB962C8B-B14F-4D97-AF65-F5344CB8AC3E}">
        <p14:creationId xmlns:p14="http://schemas.microsoft.com/office/powerpoint/2010/main" val="37989522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E9F87BC-6ECC-4496-B4AF-52879B4482B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47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6687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80D5CCB-A86F-4F97-8A07-1776274A4E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207" y="643467"/>
            <a:ext cx="10713586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0440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CA484B8-AC2F-4C0C-BF23-E13DF20313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3121" y="321733"/>
            <a:ext cx="10565757" cy="523004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D045EB2-2728-4290-9C8D-ADCD489164A1}"/>
              </a:ext>
            </a:extLst>
          </p:cNvPr>
          <p:cNvSpPr txBox="1"/>
          <p:nvPr/>
        </p:nvSpPr>
        <p:spPr>
          <a:xfrm>
            <a:off x="4197275" y="6071144"/>
            <a:ext cx="3215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  <a:hlinkClick r:id="rId4"/>
              </a:rPr>
              <a:t>Creative Commons Search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04286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A35A3AE-8C61-4C2B-829D-73BFACEFE1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467" y="1370669"/>
            <a:ext cx="10905066" cy="411666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EC15671-FF7D-4CA6-99D6-2E6481C70BF6}"/>
              </a:ext>
            </a:extLst>
          </p:cNvPr>
          <p:cNvSpPr txBox="1"/>
          <p:nvPr/>
        </p:nvSpPr>
        <p:spPr>
          <a:xfrm>
            <a:off x="3899647" y="573742"/>
            <a:ext cx="4254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  <a:hlinkClick r:id="rId4"/>
              </a:rPr>
              <a:t>Creative Commons Search Beta Site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58087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76991E3-914B-4B3E-9E9A-61EEC825DA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29559"/>
            <a:ext cx="12192000" cy="564665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8DEA629-111E-4C5E-AA0B-E86EA042205C}"/>
              </a:ext>
            </a:extLst>
          </p:cNvPr>
          <p:cNvSpPr txBox="1"/>
          <p:nvPr/>
        </p:nvSpPr>
        <p:spPr>
          <a:xfrm>
            <a:off x="3600434" y="272081"/>
            <a:ext cx="4727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Youtube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: can filter results after searching</a:t>
            </a:r>
          </a:p>
        </p:txBody>
      </p:sp>
    </p:spTree>
    <p:extLst>
      <p:ext uri="{BB962C8B-B14F-4D97-AF65-F5344CB8AC3E}">
        <p14:creationId xmlns:p14="http://schemas.microsoft.com/office/powerpoint/2010/main" val="16582817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5C71C01-6FA4-4A78-9DA0-3489FF0F97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7654" y="345849"/>
            <a:ext cx="8530958" cy="6069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578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BB216CB-CAEF-4CEC-B71D-6DBEAA12CCA1}"/>
              </a:ext>
            </a:extLst>
          </p:cNvPr>
          <p:cNvSpPr txBox="1"/>
          <p:nvPr/>
        </p:nvSpPr>
        <p:spPr>
          <a:xfrm>
            <a:off x="3657600" y="444500"/>
            <a:ext cx="85344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What are OERS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Creative Commons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History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Types 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Where to look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Giving Credit/Citation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Creating a License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Court Cases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Wrapping up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216883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72C4B8-F760-4520-8245-743B1601DC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517" y="0"/>
            <a:ext cx="105489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8020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6D45588-0323-4780-88B7-2E681C306177}"/>
              </a:ext>
            </a:extLst>
          </p:cNvPr>
          <p:cNvSpPr txBox="1"/>
          <p:nvPr/>
        </p:nvSpPr>
        <p:spPr>
          <a:xfrm>
            <a:off x="458781" y="1316141"/>
            <a:ext cx="1124603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credit the creator; 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provide the title of the work; 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provide the URL where the work is hosted; 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indicate the type of license it is available under and provide a link to the license (so others can find out the license terms); and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 keep intact any copyright notice associated with the work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 Be sure to include as derivative (if you do)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800" dirty="0">
                <a:solidFill>
                  <a:prstClr val="black"/>
                </a:solidFill>
                <a:latin typeface="Century Gothic" panose="020B0502020202020204"/>
              </a:rPr>
              <a:t> APA requires citation in three areas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In text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solidFill>
                  <a:prstClr val="black"/>
                </a:solidFill>
                <a:latin typeface="Century Gothic" panose="020B0502020202020204"/>
              </a:rPr>
              <a:t>By the figure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In the references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A5B485F-EE70-4D1A-A0B8-F97A4893613F}"/>
              </a:ext>
            </a:extLst>
          </p:cNvPr>
          <p:cNvSpPr/>
          <p:nvPr/>
        </p:nvSpPr>
        <p:spPr>
          <a:xfrm>
            <a:off x="1992163" y="392811"/>
            <a:ext cx="75168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>
                <a:ln w="9525">
                  <a:solidFill>
                    <a:prstClr val="black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prstClr val="black">
                      <a:lumMod val="50000"/>
                    </a:prst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Giving Credit/Citation</a:t>
            </a:r>
          </a:p>
        </p:txBody>
      </p:sp>
    </p:spTree>
    <p:extLst>
      <p:ext uri="{BB962C8B-B14F-4D97-AF65-F5344CB8AC3E}">
        <p14:creationId xmlns:p14="http://schemas.microsoft.com/office/powerpoint/2010/main" val="35359549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900" y="503809"/>
            <a:ext cx="5969000" cy="34446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16039" y="1789108"/>
            <a:ext cx="3439887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“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  <a:hlinkClick r:id="rId4"/>
              </a:rPr>
              <a:t>Bench with a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  <a:hlinkClick r:id="rId4"/>
              </a:rPr>
              <a:t>view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”by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 </a:t>
            </a:r>
            <a:r>
              <a:rPr kumimoji="0" lang="en-US" sz="2800" b="1" i="0" u="sng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  <a:hlinkClick r:id="rId4"/>
              </a:rPr>
              <a:t>eltpics</a:t>
            </a:r>
            <a:endParaRPr kumimoji="0" lang="en-US" sz="2800" b="1" i="0" u="sng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sng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Or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“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  <a:hlinkClick r:id="rId4"/>
              </a:rPr>
              <a:t>Bench with a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  <a:hlinkClick r:id="rId4"/>
              </a:rPr>
              <a:t>view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”by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 </a:t>
            </a:r>
            <a:r>
              <a:rPr kumimoji="0" lang="en-US" sz="2400" b="1" i="0" u="sng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  <a:hlinkClick r:id="rId4"/>
              </a:rPr>
              <a:t>eltpics</a:t>
            </a:r>
            <a:endParaRPr kumimoji="0" lang="en-US" sz="2400" b="1" i="0" u="sng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  <a:hlinkClick r:id="rId5"/>
              </a:rPr>
              <a:t>CC-BY-NC 2.0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</a:b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5375" y="4294909"/>
            <a:ext cx="8203684" cy="200875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DA173EF-894F-416A-832A-7124213C558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04410" y="753763"/>
            <a:ext cx="2463143" cy="86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688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091" y="443345"/>
            <a:ext cx="6899564" cy="565265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807324" y="1093793"/>
            <a:ext cx="387667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This work, “I need a vacation”, is a derivative of “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  <a:hlinkClick r:id="rId4"/>
              </a:rPr>
              <a:t>A Bench with a View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” by </a:t>
            </a:r>
            <a:r>
              <a:rPr kumimoji="0" lang="en-US" sz="2400" b="1" i="0" u="sng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  <a:hlinkClick r:id="rId4"/>
              </a:rPr>
              <a:t>eltpics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, used under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  <a:hlinkClick r:id="rId5"/>
              </a:rPr>
              <a:t>CC BY NC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. “I need a vacation” is licensed under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  <a:hlinkClick r:id="rId5"/>
              </a:rPr>
              <a:t>CC BY NC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 by Heather Seibert.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F067CEB-4470-4B7F-95CD-FF9BB22A6D30}"/>
              </a:ext>
            </a:extLst>
          </p:cNvPr>
          <p:cNvSpPr txBox="1"/>
          <p:nvPr/>
        </p:nvSpPr>
        <p:spPr>
          <a:xfrm>
            <a:off x="378691" y="6271490"/>
            <a:ext cx="102771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Figure 1. I need a vacation, Heather Seibert, 2018, NASIG slides.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  <a:hlinkClick r:id="rId5"/>
              </a:rPr>
              <a:t>Under Creative Commons Attribution-Share-Alike – non commercial 4.0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73679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932C43-C921-4261-BDC5-D457B0C8EB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99137" y="1230323"/>
            <a:ext cx="3518748" cy="114246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2000" u="sng" dirty="0">
                <a:solidFill>
                  <a:schemeClr val="bg1"/>
                </a:solidFill>
              </a:rPr>
              <a:t>APA Reference List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4BAA9591-B8E1-49B9-8360-C71D3E3701B6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062" y="1462097"/>
            <a:ext cx="6245352" cy="3604088"/>
          </a:xfrm>
          <a:custGeom>
            <a:avLst/>
            <a:gdLst>
              <a:gd name="connsiteX0" fmla="*/ 534609 w 6245352"/>
              <a:gd name="connsiteY0" fmla="*/ 0 h 4956048"/>
              <a:gd name="connsiteX1" fmla="*/ 6245352 w 6245352"/>
              <a:gd name="connsiteY1" fmla="*/ 0 h 4956048"/>
              <a:gd name="connsiteX2" fmla="*/ 6245352 w 6245352"/>
              <a:gd name="connsiteY2" fmla="*/ 4421439 h 4956048"/>
              <a:gd name="connsiteX3" fmla="*/ 5710743 w 6245352"/>
              <a:gd name="connsiteY3" fmla="*/ 4956048 h 4956048"/>
              <a:gd name="connsiteX4" fmla="*/ 0 w 6245352"/>
              <a:gd name="connsiteY4" fmla="*/ 4956048 h 4956048"/>
              <a:gd name="connsiteX5" fmla="*/ 0 w 6245352"/>
              <a:gd name="connsiteY5" fmla="*/ 534609 h 4956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45352" h="4956048">
                <a:moveTo>
                  <a:pt x="534609" y="0"/>
                </a:moveTo>
                <a:lnTo>
                  <a:pt x="6245352" y="0"/>
                </a:lnTo>
                <a:lnTo>
                  <a:pt x="6245352" y="4421439"/>
                </a:lnTo>
                <a:lnTo>
                  <a:pt x="5710743" y="4956048"/>
                </a:lnTo>
                <a:lnTo>
                  <a:pt x="0" y="4956048"/>
                </a:lnTo>
                <a:lnTo>
                  <a:pt x="0" y="534609"/>
                </a:lnTo>
                <a:close/>
              </a:path>
            </a:pathLst>
          </a:cu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89EE2B-61DE-4560-803A-B54211425D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499137" y="2638716"/>
            <a:ext cx="4082347" cy="4085111"/>
          </a:xfrm>
        </p:spPr>
        <p:txBody>
          <a:bodyPr vert="horz" lIns="91440" tIns="45720" rIns="91440" bIns="45720" rtlCol="0" anchor="t">
            <a:norm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sz="2000" dirty="0">
                <a:solidFill>
                  <a:schemeClr val="bg1"/>
                </a:solidFill>
                <a:latin typeface="+mj-lt"/>
              </a:rPr>
              <a:t>Eltpics. (2016). “Bench with a View.” </a:t>
            </a:r>
            <a:r>
              <a:rPr lang="en-US" sz="2000" dirty="0" err="1">
                <a:solidFill>
                  <a:schemeClr val="bg1"/>
                </a:solidFill>
                <a:latin typeface="+mj-lt"/>
              </a:rPr>
              <a:t>flickr</a:t>
            </a:r>
            <a:r>
              <a:rPr lang="en-US" sz="2000" dirty="0">
                <a:solidFill>
                  <a:schemeClr val="bg1"/>
                </a:solidFill>
                <a:latin typeface="+mj-lt"/>
              </a:rPr>
              <a:t>. https://www.flickr.com/photos/eltpics/30877770544/ 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2465648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Fantasy, Landscape, Mountains, Human, Wanderer">
            <a:extLst>
              <a:ext uri="{FF2B5EF4-FFF2-40B4-BE49-F238E27FC236}">
                <a16:creationId xmlns:a16="http://schemas.microsoft.com/office/drawing/2014/main" id="{AF99055E-FAC7-49A1-97F5-A5A85E08945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3"/>
          <a:stretch/>
        </p:blipFill>
        <p:spPr bwMode="auto">
          <a:xfrm>
            <a:off x="476706" y="0"/>
            <a:ext cx="11185216" cy="6291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DDA4994-4D68-4C25-A8C5-F3F71C773BD7}"/>
              </a:ext>
            </a:extLst>
          </p:cNvPr>
          <p:cNvSpPr txBox="1"/>
          <p:nvPr/>
        </p:nvSpPr>
        <p:spPr>
          <a:xfrm>
            <a:off x="10973913" y="6332139"/>
            <a:ext cx="688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  <a:hlinkClick r:id="rId4"/>
              </a:rPr>
              <a:t>CC0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35976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Fantasy, Landscape, Mountains, Human, Wanderer">
            <a:extLst>
              <a:ext uri="{FF2B5EF4-FFF2-40B4-BE49-F238E27FC236}">
                <a16:creationId xmlns:a16="http://schemas.microsoft.com/office/drawing/2014/main" id="{FCE5E3B5-0E28-4211-A4CD-6607039EE9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3"/>
          <a:stretch/>
        </p:blipFill>
        <p:spPr bwMode="auto">
          <a:xfrm>
            <a:off x="20" y="10"/>
            <a:ext cx="12191980" cy="685799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4360335 h 6858000"/>
              <a:gd name="connsiteX3" fmla="*/ 9607053 w 12192000"/>
              <a:gd name="connsiteY3" fmla="*/ 6858000 h 6858000"/>
              <a:gd name="connsiteX4" fmla="*/ 0 w 12192000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4360335"/>
                </a:lnTo>
                <a:lnTo>
                  <a:pt x="9607053" y="6858000"/>
                </a:lnTo>
                <a:lnTo>
                  <a:pt x="0" y="6858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C9BCF4B-952E-40B0-9EBE-444127E68AD9}"/>
              </a:ext>
            </a:extLst>
          </p:cNvPr>
          <p:cNvSpPr txBox="1"/>
          <p:nvPr/>
        </p:nvSpPr>
        <p:spPr>
          <a:xfrm>
            <a:off x="10592523" y="5941076"/>
            <a:ext cx="142783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Snow Day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by Heather Seibert CC BY NC  SA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63B88B4-D679-4368-92D1-D907F4821B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47088" y="3544641"/>
            <a:ext cx="133902" cy="312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13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048314D-9204-4973-BD2B-83F498E1CD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726" r="-2" b="-2"/>
          <a:stretch/>
        </p:blipFill>
        <p:spPr>
          <a:xfrm>
            <a:off x="799072" y="786117"/>
            <a:ext cx="6245352" cy="4956048"/>
          </a:xfrm>
          <a:custGeom>
            <a:avLst/>
            <a:gdLst>
              <a:gd name="connsiteX0" fmla="*/ 534609 w 6245352"/>
              <a:gd name="connsiteY0" fmla="*/ 0 h 4956048"/>
              <a:gd name="connsiteX1" fmla="*/ 6245352 w 6245352"/>
              <a:gd name="connsiteY1" fmla="*/ 0 h 4956048"/>
              <a:gd name="connsiteX2" fmla="*/ 6245352 w 6245352"/>
              <a:gd name="connsiteY2" fmla="*/ 4421439 h 4956048"/>
              <a:gd name="connsiteX3" fmla="*/ 5710743 w 6245352"/>
              <a:gd name="connsiteY3" fmla="*/ 4956048 h 4956048"/>
              <a:gd name="connsiteX4" fmla="*/ 0 w 6245352"/>
              <a:gd name="connsiteY4" fmla="*/ 4956048 h 4956048"/>
              <a:gd name="connsiteX5" fmla="*/ 0 w 6245352"/>
              <a:gd name="connsiteY5" fmla="*/ 534609 h 4956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45352" h="4956048">
                <a:moveTo>
                  <a:pt x="534609" y="0"/>
                </a:moveTo>
                <a:lnTo>
                  <a:pt x="6245352" y="0"/>
                </a:lnTo>
                <a:lnTo>
                  <a:pt x="6245352" y="4421439"/>
                </a:lnTo>
                <a:lnTo>
                  <a:pt x="5710743" y="4956048"/>
                </a:lnTo>
                <a:lnTo>
                  <a:pt x="0" y="4956048"/>
                </a:lnTo>
                <a:lnTo>
                  <a:pt x="0" y="534609"/>
                </a:lnTo>
                <a:close/>
              </a:path>
            </a:pathLst>
          </a:custGeom>
        </p:spPr>
      </p:pic>
      <p:sp>
        <p:nvSpPr>
          <p:cNvPr id="2" name="AutoShape 2" descr="Creative Commons">
            <a:extLst>
              <a:ext uri="{FF2B5EF4-FFF2-40B4-BE49-F238E27FC236}">
                <a16:creationId xmlns:a16="http://schemas.microsoft.com/office/drawing/2014/main" id="{69532DFA-232E-4A33-9B8C-F038084A4D6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52963" y="3086100"/>
            <a:ext cx="2886075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AutoShape 4" descr="Creative Commons">
            <a:extLst>
              <a:ext uri="{FF2B5EF4-FFF2-40B4-BE49-F238E27FC236}">
                <a16:creationId xmlns:a16="http://schemas.microsoft.com/office/drawing/2014/main" id="{C0E1D46E-1BBE-473F-B449-44C8492EC1B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AutoShape 6" descr="Creative Commons">
            <a:extLst>
              <a:ext uri="{FF2B5EF4-FFF2-40B4-BE49-F238E27FC236}">
                <a16:creationId xmlns:a16="http://schemas.microsoft.com/office/drawing/2014/main" id="{A0A59D95-4DBD-4BB5-BBBF-0FA132D54FF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473364"/>
            <a:ext cx="3260436" cy="3260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B118EDE-2970-4276-A81B-CF8055E9FB65}"/>
              </a:ext>
            </a:extLst>
          </p:cNvPr>
          <p:cNvSpPr txBox="1"/>
          <p:nvPr/>
        </p:nvSpPr>
        <p:spPr>
          <a:xfrm>
            <a:off x="7851591" y="4113142"/>
            <a:ext cx="3721468" cy="166277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all" spc="0" normalizeH="0" baseline="0" noProof="0" dirty="0">
                <a:ln w="3175" cmpd="sng"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  <a:hlinkClick r:id="rId4"/>
              </a:rPr>
              <a:t>Creative Commons</a:t>
            </a:r>
            <a:endParaRPr kumimoji="0" lang="en-US" sz="4800" b="0" i="0" u="none" strike="noStrike" kern="1200" cap="all" spc="0" normalizeH="0" baseline="0" noProof="0" dirty="0">
              <a:ln w="3175" cmpd="sng">
                <a:noFill/>
              </a:ln>
              <a:solidFill>
                <a:srgbClr val="C00000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28" name="Picture 2" descr="Image result for Creative Commons">
            <a:extLst>
              <a:ext uri="{FF2B5EF4-FFF2-40B4-BE49-F238E27FC236}">
                <a16:creationId xmlns:a16="http://schemas.microsoft.com/office/drawing/2014/main" id="{EEA33920-0345-4BDE-9A6F-143F2F47EA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3859" y="692997"/>
            <a:ext cx="3000613" cy="3000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67153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Image result for CC license creation'">
            <a:extLst>
              <a:ext uri="{FF2B5EF4-FFF2-40B4-BE49-F238E27FC236}">
                <a16:creationId xmlns:a16="http://schemas.microsoft.com/office/drawing/2014/main" id="{0C01FE1B-4515-4407-87E3-5396F455CF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3445" y="643467"/>
            <a:ext cx="9285110" cy="557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B4995CD-2446-4D12-BBDE-69BC77548F42}"/>
              </a:ext>
            </a:extLst>
          </p:cNvPr>
          <p:cNvSpPr txBox="1"/>
          <p:nvPr/>
        </p:nvSpPr>
        <p:spPr>
          <a:xfrm>
            <a:off x="10797066" y="6870700"/>
            <a:ext cx="1394934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Creative Party</a:t>
            </a: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 </a:t>
            </a: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  <a:hlinkClick r:id="rId5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CC BY SA 4.0</a:t>
            </a: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ADBC09-1E41-40F2-BDC0-882930EBF24F}"/>
              </a:ext>
            </a:extLst>
          </p:cNvPr>
          <p:cNvSpPr txBox="1"/>
          <p:nvPr/>
        </p:nvSpPr>
        <p:spPr>
          <a:xfrm>
            <a:off x="7505380" y="6433304"/>
            <a:ext cx="3289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D06F1E">
                    <a:lumMod val="20000"/>
                    <a:lumOff val="80000"/>
                  </a:srgb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  <a:hlinkClick r:id="rId4"/>
              </a:rPr>
              <a:t>Creative Party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D06F1E">
                    <a:lumMod val="20000"/>
                    <a:lumOff val="80000"/>
                  </a:srgb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D06F1E">
                    <a:lumMod val="20000"/>
                    <a:lumOff val="80000"/>
                  </a:srgb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  <a:hlinkClick r:id="rId5"/>
              </a:rPr>
              <a:t>CC BY SA 4.0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06F1E">
                  <a:lumMod val="20000"/>
                  <a:lumOff val="80000"/>
                </a:srgb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857534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Related image">
            <a:extLst>
              <a:ext uri="{FF2B5EF4-FFF2-40B4-BE49-F238E27FC236}">
                <a16:creationId xmlns:a16="http://schemas.microsoft.com/office/drawing/2014/main" id="{012F6ED0-94E4-480F-903E-551D3A1C5A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250" y="643467"/>
            <a:ext cx="10411500" cy="557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3397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80349123-13BD-43F8-9D76-179357EE3241}"/>
              </a:ext>
            </a:extLst>
          </p:cNvPr>
          <p:cNvGraphicFramePr/>
          <p:nvPr>
            <p:extLst/>
          </p:nvPr>
        </p:nvGraphicFramePr>
        <p:xfrm>
          <a:off x="2405155" y="159391"/>
          <a:ext cx="10519794" cy="63169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9B66EAA8-7786-47E6-83DC-04E4D50C73DE}"/>
              </a:ext>
            </a:extLst>
          </p:cNvPr>
          <p:cNvSpPr txBox="1"/>
          <p:nvPr/>
        </p:nvSpPr>
        <p:spPr>
          <a:xfrm>
            <a:off x="455179" y="1313803"/>
            <a:ext cx="3899952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Open Educational Resources (OER)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 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are teaching, learning and research materials in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any medium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 that reside in the public domain or have been released under an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open license that permits no-cost access, use, adaptation and redistribution by others.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  <a:hlinkClick r:id="rId8"/>
              </a:rPr>
              <a:t>-OER Commons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29218A2-526C-4B60-9E14-F29D105217D8}"/>
              </a:ext>
            </a:extLst>
          </p:cNvPr>
          <p:cNvSpPr/>
          <p:nvPr/>
        </p:nvSpPr>
        <p:spPr>
          <a:xfrm>
            <a:off x="6679626" y="2929630"/>
            <a:ext cx="1970852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1" i="0" u="none" strike="noStrike" kern="1200" cap="none" spc="0" normalizeH="0" baseline="0" noProof="0" dirty="0">
                <a:ln w="22225">
                  <a:solidFill>
                    <a:srgbClr val="9F761A"/>
                  </a:solidFill>
                  <a:prstDash val="solid"/>
                </a:ln>
                <a:solidFill>
                  <a:srgbClr val="9F761A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OER</a:t>
            </a:r>
          </a:p>
        </p:txBody>
      </p:sp>
    </p:spTree>
    <p:extLst>
      <p:ext uri="{BB962C8B-B14F-4D97-AF65-F5344CB8AC3E}">
        <p14:creationId xmlns:p14="http://schemas.microsoft.com/office/powerpoint/2010/main" val="204620951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EED306B-64F8-4C7E-9FD1-DA683A3CA1E5}"/>
              </a:ext>
            </a:extLst>
          </p:cNvPr>
          <p:cNvSpPr/>
          <p:nvPr/>
        </p:nvSpPr>
        <p:spPr>
          <a:xfrm>
            <a:off x="275070" y="198394"/>
            <a:ext cx="12069330" cy="618630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 dirty="0">
              <a:ln w="9525">
                <a:solidFill>
                  <a:prstClr val="black"/>
                </a:solidFill>
                <a:prstDash val="solid"/>
              </a:ln>
              <a:solidFill>
                <a:srgbClr val="C00000"/>
              </a:solidFill>
              <a:effectLst>
                <a:outerShdw blurRad="12700" dist="38100" dir="2700000" algn="tl" rotWithShape="0">
                  <a:prstClr val="black">
                    <a:lumMod val="50000"/>
                  </a:prst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 w="9525">
                  <a:solidFill>
                    <a:prstClr val="black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prstClr val="black">
                      <a:lumMod val="50000"/>
                    </a:prst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There are still LEGAL consequences with Creative Commons just as there are to Copyright.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 dirty="0">
              <a:ln w="9525">
                <a:solidFill>
                  <a:prstClr val="black"/>
                </a:solidFill>
                <a:prstDash val="solid"/>
              </a:ln>
              <a:solidFill>
                <a:srgbClr val="C00000"/>
              </a:solidFill>
              <a:effectLst>
                <a:outerShdw blurRad="12700" dist="38100" dir="2700000" algn="tl" rotWithShape="0">
                  <a:prstClr val="black">
                    <a:lumMod val="50000"/>
                  </a:prst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 w="9525">
                  <a:solidFill>
                    <a:prstClr val="black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prstClr val="black">
                      <a:lumMod val="50000"/>
                    </a:prst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Creative Commons does not replace copyright!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 dirty="0">
              <a:ln w="9525">
                <a:solidFill>
                  <a:prstClr val="black"/>
                </a:solidFill>
                <a:prstDash val="solid"/>
              </a:ln>
              <a:solidFill>
                <a:srgbClr val="C00000"/>
              </a:solidFill>
              <a:effectLst>
                <a:outerShdw blurRad="12700" dist="38100" dir="2700000" algn="tl" rotWithShape="0">
                  <a:prstClr val="black">
                    <a:lumMod val="50000"/>
                  </a:prst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 w="9525">
                  <a:solidFill>
                    <a:prstClr val="black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prstClr val="black">
                      <a:lumMod val="50000"/>
                    </a:prst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Pay attention and know your CC License</a:t>
            </a:r>
          </a:p>
        </p:txBody>
      </p:sp>
    </p:spTree>
    <p:extLst>
      <p:ext uri="{BB962C8B-B14F-4D97-AF65-F5344CB8AC3E}">
        <p14:creationId xmlns:p14="http://schemas.microsoft.com/office/powerpoint/2010/main" val="379668719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thecover">
            <a:extLst>
              <a:ext uri="{FF2B5EF4-FFF2-40B4-BE49-F238E27FC236}">
                <a16:creationId xmlns:a16="http://schemas.microsoft.com/office/drawing/2014/main" id="{8AF632D6-22FA-4A4E-80A3-B068D34AFD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481" y="1696598"/>
            <a:ext cx="3609975" cy="462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reativecommons">
            <a:extLst>
              <a:ext uri="{FF2B5EF4-FFF2-40B4-BE49-F238E27FC236}">
                <a16:creationId xmlns:a16="http://schemas.microsoft.com/office/drawing/2014/main" id="{1DA3A0AE-DCEA-434C-95B9-EA88E6D7EC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2122" y="1962465"/>
            <a:ext cx="6096000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8F993E3-3B61-49A0-8657-A42F4BA61398}"/>
              </a:ext>
            </a:extLst>
          </p:cNvPr>
          <p:cNvSpPr/>
          <p:nvPr/>
        </p:nvSpPr>
        <p:spPr>
          <a:xfrm>
            <a:off x="169683" y="556931"/>
            <a:ext cx="11426739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 w="9525">
                  <a:solidFill>
                    <a:prstClr val="black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prstClr val="black">
                      <a:lumMod val="50000"/>
                    </a:prst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Art </a:t>
            </a:r>
            <a:r>
              <a:rPr kumimoji="0" lang="en-US" sz="4400" b="1" i="0" u="none" strike="noStrike" kern="1200" cap="none" spc="0" normalizeH="0" baseline="0" noProof="0" dirty="0" err="1">
                <a:ln w="9525">
                  <a:solidFill>
                    <a:prstClr val="black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prstClr val="black">
                      <a:lumMod val="50000"/>
                    </a:prst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Dragulis</a:t>
            </a:r>
            <a:r>
              <a:rPr kumimoji="0" lang="en-US" sz="4400" b="1" i="0" u="none" strike="noStrike" kern="1200" cap="none" spc="0" normalizeH="0" baseline="0" noProof="0" dirty="0">
                <a:ln w="9525">
                  <a:solidFill>
                    <a:prstClr val="black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prstClr val="black">
                      <a:lumMod val="50000"/>
                    </a:prst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 v. Kappa Map Group LLC.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C989B59-C133-4E8B-A277-F0D54AD49C5A}"/>
              </a:ext>
            </a:extLst>
          </p:cNvPr>
          <p:cNvSpPr txBox="1"/>
          <p:nvPr/>
        </p:nvSpPr>
        <p:spPr>
          <a:xfrm>
            <a:off x="6033155" y="6141082"/>
            <a:ext cx="3469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*Be aware of your CC license</a:t>
            </a:r>
          </a:p>
        </p:txBody>
      </p:sp>
    </p:spTree>
    <p:extLst>
      <p:ext uri="{BB962C8B-B14F-4D97-AF65-F5344CB8AC3E}">
        <p14:creationId xmlns:p14="http://schemas.microsoft.com/office/powerpoint/2010/main" val="175463032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2AF83391-E7FA-4761-BDFF-0D4A4B10DF6D}"/>
              </a:ext>
            </a:extLst>
          </p:cNvPr>
          <p:cNvGraphicFramePr/>
          <p:nvPr>
            <p:extLst/>
          </p:nvPr>
        </p:nvGraphicFramePr>
        <p:xfrm>
          <a:off x="940645" y="941424"/>
          <a:ext cx="6190459" cy="47687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5AC91992-C650-41C2-A7C9-9FB4C1B5BB10}"/>
              </a:ext>
            </a:extLst>
          </p:cNvPr>
          <p:cNvSpPr/>
          <p:nvPr/>
        </p:nvSpPr>
        <p:spPr>
          <a:xfrm>
            <a:off x="7732909" y="941424"/>
            <a:ext cx="399668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dirty="0">
                <a:ln w="0"/>
                <a:solidFill>
                  <a:srgbClr val="760603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Great Minds v. FedEx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dirty="0">
                <a:ln w="0"/>
                <a:solidFill>
                  <a:srgbClr val="760603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2016</a:t>
            </a:r>
          </a:p>
        </p:txBody>
      </p:sp>
    </p:spTree>
    <p:extLst>
      <p:ext uri="{BB962C8B-B14F-4D97-AF65-F5344CB8AC3E}">
        <p14:creationId xmlns:p14="http://schemas.microsoft.com/office/powerpoint/2010/main" val="196235182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7CE3C9E-F969-4F92-8241-72A2F989E62C}"/>
              </a:ext>
            </a:extLst>
          </p:cNvPr>
          <p:cNvSpPr txBox="1"/>
          <p:nvPr/>
        </p:nvSpPr>
        <p:spPr>
          <a:xfrm>
            <a:off x="748145" y="471056"/>
            <a:ext cx="106864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C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opyright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 —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all rights reserved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— and the public domain —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no rights reserved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. CC license helps you keep your copyright while allowing for certain use of your work— a “some rights reserved” copyright. -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  <a:hlinkClick r:id="rId3"/>
              </a:rPr>
              <a:t> Benefits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7AE9ED10-78B7-4EFB-A906-1CB79B900C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48145" y="2093217"/>
            <a:ext cx="4937655" cy="3030538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provides global recognition</a:t>
            </a:r>
          </a:p>
          <a:p>
            <a:r>
              <a:rPr lang="en-US" dirty="0">
                <a:solidFill>
                  <a:schemeClr val="bg1"/>
                </a:solidFill>
              </a:rPr>
              <a:t>has international application</a:t>
            </a:r>
          </a:p>
          <a:p>
            <a:r>
              <a:rPr lang="en-US" dirty="0">
                <a:solidFill>
                  <a:schemeClr val="bg1"/>
                </a:solidFill>
              </a:rPr>
              <a:t>easy to understand, find and choose</a:t>
            </a:r>
          </a:p>
          <a:p>
            <a:r>
              <a:rPr lang="en-US" dirty="0">
                <a:solidFill>
                  <a:schemeClr val="bg1"/>
                </a:solidFill>
              </a:rPr>
              <a:t>remix ready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3CF4848B-D236-456F-814E-638EFF4F3C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704946" y="2054718"/>
            <a:ext cx="4929188" cy="2885065"/>
          </a:xfrm>
        </p:spPr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chemeClr val="bg1"/>
                </a:solidFill>
              </a:rPr>
              <a:t>remix ready</a:t>
            </a:r>
          </a:p>
          <a:p>
            <a:r>
              <a:rPr lang="en-US" dirty="0">
                <a:solidFill>
                  <a:schemeClr val="bg1"/>
                </a:solidFill>
              </a:rPr>
              <a:t>assists with internal rights management</a:t>
            </a:r>
          </a:p>
          <a:p>
            <a:r>
              <a:rPr lang="en-US" dirty="0">
                <a:solidFill>
                  <a:schemeClr val="bg1"/>
                </a:solidFill>
              </a:rPr>
              <a:t>reduces license proliferation</a:t>
            </a:r>
          </a:p>
          <a:p>
            <a:r>
              <a:rPr lang="en-US" dirty="0">
                <a:solidFill>
                  <a:schemeClr val="bg1"/>
                </a:solidFill>
              </a:rPr>
              <a:t>offers integrity in its licensing model</a:t>
            </a:r>
          </a:p>
          <a:p>
            <a:r>
              <a:rPr lang="en-US" dirty="0">
                <a:solidFill>
                  <a:schemeClr val="bg1"/>
                </a:solidFill>
              </a:rPr>
              <a:t>supports community building &amp; a culture of sharing</a:t>
            </a:r>
          </a:p>
          <a:p>
            <a:r>
              <a:rPr lang="en-US" dirty="0">
                <a:solidFill>
                  <a:schemeClr val="bg1"/>
                </a:solidFill>
              </a:rPr>
              <a:t>provides access to infrastructure &amp; support materials.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6210A17-4DBE-4AD9-914E-FFA6A3349E7C}"/>
              </a:ext>
            </a:extLst>
          </p:cNvPr>
          <p:cNvSpPr txBox="1"/>
          <p:nvPr/>
        </p:nvSpPr>
        <p:spPr>
          <a:xfrm>
            <a:off x="1165679" y="5307727"/>
            <a:ext cx="74334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*Creative Commons is legally sound.</a:t>
            </a:r>
          </a:p>
        </p:txBody>
      </p:sp>
    </p:spTree>
    <p:extLst>
      <p:ext uri="{BB962C8B-B14F-4D97-AF65-F5344CB8AC3E}">
        <p14:creationId xmlns:p14="http://schemas.microsoft.com/office/powerpoint/2010/main" val="335929185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63EF3F3-4A66-4A66-91C8-F6069E625656}"/>
              </a:ext>
            </a:extLst>
          </p:cNvPr>
          <p:cNvSpPr txBox="1"/>
          <p:nvPr/>
        </p:nvSpPr>
        <p:spPr>
          <a:xfrm>
            <a:off x="397041" y="755482"/>
            <a:ext cx="11794959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About The Licenses - Creative Commons. (2014). from </a:t>
            </a:r>
            <a:r>
              <a:rPr lang="en-US" dirty="0">
                <a:hlinkClick r:id="rId2"/>
              </a:rPr>
              <a:t>https://creativecommons.org/licenses/</a:t>
            </a:r>
            <a:endParaRPr lang="en-US" dirty="0"/>
          </a:p>
          <a:p>
            <a:endParaRPr lang="en-US" dirty="0"/>
          </a:p>
          <a:p>
            <a:r>
              <a:rPr lang="en-US" dirty="0"/>
              <a:t>Benefits of Using OER. (2018). Retrieved from </a:t>
            </a:r>
            <a:r>
              <a:rPr lang="en-US" dirty="0">
                <a:hlinkClick r:id="rId3"/>
              </a:rPr>
              <a:t>https://oer.psu.edu/benefits-of-using-oer/</a:t>
            </a:r>
            <a:endParaRPr lang="en-US" dirty="0"/>
          </a:p>
          <a:p>
            <a:endParaRPr lang="en-US" dirty="0"/>
          </a:p>
          <a:p>
            <a:r>
              <a:rPr lang="en-US" dirty="0"/>
              <a:t>Best practices for attribution - Creative Commons. (2018). Retrieved from </a:t>
            </a:r>
            <a:r>
              <a:rPr lang="en-US" dirty="0">
                <a:hlinkClick r:id="rId4"/>
              </a:rPr>
              <a:t>https://wiki.creativecommons.org/wiki/Best_practices_for_attribution</a:t>
            </a:r>
            <a:endParaRPr lang="en-US" dirty="0"/>
          </a:p>
          <a:p>
            <a:endParaRPr lang="en-US" dirty="0"/>
          </a:p>
          <a:p>
            <a:r>
              <a:rPr lang="en-US" dirty="0"/>
              <a:t>Creative Commons — Attribution-</a:t>
            </a:r>
            <a:r>
              <a:rPr lang="en-US" dirty="0" err="1"/>
              <a:t>ShareAlike</a:t>
            </a:r>
            <a:r>
              <a:rPr lang="en-US" dirty="0"/>
              <a:t> 4.0 International — CC BY-SA 4.0. (2018). Retrieved from </a:t>
            </a:r>
            <a:r>
              <a:rPr lang="en-US" dirty="0">
                <a:hlinkClick r:id="rId5"/>
              </a:rPr>
              <a:t>https://creativecommons.org/licenses/by-sa/4.0/legalcode</a:t>
            </a:r>
            <a:endParaRPr lang="en-US" dirty="0"/>
          </a:p>
          <a:p>
            <a:endParaRPr lang="en-US" dirty="0"/>
          </a:p>
          <a:p>
            <a:r>
              <a:rPr lang="en-US" dirty="0"/>
              <a:t>Creative Commons and Creative Professionals | </a:t>
            </a:r>
            <a:r>
              <a:rPr lang="en-US" dirty="0" err="1"/>
              <a:t>Mathys+Potestio</a:t>
            </a:r>
            <a:r>
              <a:rPr lang="en-US" dirty="0"/>
              <a:t>. (2018). Retrieved from </a:t>
            </a:r>
            <a:r>
              <a:rPr lang="en-US" dirty="0">
                <a:hlinkClick r:id="rId6"/>
              </a:rPr>
              <a:t>http://mathys-potestio.com/creative-commons-creative-professionals/</a:t>
            </a:r>
            <a:endParaRPr lang="en-US" dirty="0"/>
          </a:p>
          <a:p>
            <a:endParaRPr lang="en-US" dirty="0"/>
          </a:p>
          <a:p>
            <a:r>
              <a:rPr lang="en-US" dirty="0"/>
              <a:t>Downloads | The Universal Logo For Human Rights. (2016)). Retrieved from </a:t>
            </a:r>
            <a:r>
              <a:rPr lang="en-US" dirty="0">
                <a:hlinkClick r:id="rId7"/>
              </a:rPr>
              <a:t>https://www.humanrightslogo.net/en/download</a:t>
            </a:r>
            <a:endParaRPr lang="en-US" dirty="0"/>
          </a:p>
          <a:p>
            <a:endParaRPr lang="en-US" dirty="0"/>
          </a:p>
          <a:p>
            <a:r>
              <a:rPr lang="en-US" dirty="0"/>
              <a:t>Education / OER. (2017). Retrieved from </a:t>
            </a:r>
            <a:r>
              <a:rPr lang="en-US" dirty="0">
                <a:hlinkClick r:id="rId8"/>
              </a:rPr>
              <a:t>https://creativecommons.org/about/program-areas/education-oer/</a:t>
            </a:r>
            <a:endParaRPr lang="en-US" dirty="0"/>
          </a:p>
          <a:p>
            <a:r>
              <a:rPr lang="en-US" dirty="0"/>
              <a:t>form, C. S. L. C. (2015, June 16). What are Creative Commons licenses? Retrieved from </a:t>
            </a:r>
            <a:r>
              <a:rPr lang="en-US" dirty="0">
                <a:hlinkClick r:id="rId9"/>
              </a:rPr>
              <a:t>https://www.wur.nl/en/article/What-are-Creative-Commons-licenses.htm</a:t>
            </a:r>
            <a:endParaRPr lang="en-US" dirty="0"/>
          </a:p>
          <a:p>
            <a:endParaRPr lang="en-US" dirty="0"/>
          </a:p>
          <a:p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29136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1000DF5-674C-464B-B469-CCC8B4E72844}"/>
              </a:ext>
            </a:extLst>
          </p:cNvPr>
          <p:cNvSpPr txBox="1"/>
          <p:nvPr/>
        </p:nvSpPr>
        <p:spPr>
          <a:xfrm>
            <a:off x="488516" y="1088281"/>
            <a:ext cx="11132404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History. (2016). Retrieved from </a:t>
            </a:r>
            <a:r>
              <a:rPr lang="en-US" dirty="0">
                <a:hlinkClick r:id="rId2"/>
              </a:rPr>
              <a:t>https://creativecommons.org/about/history/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How to give attribution. (2016). Retrieved from </a:t>
            </a:r>
            <a:r>
              <a:rPr lang="en-US" dirty="0">
                <a:hlinkClick r:id="rId3"/>
              </a:rPr>
              <a:t>https://creativecommons.org/use-remix/get-permission/</a:t>
            </a:r>
            <a:endParaRPr lang="en-US" dirty="0"/>
          </a:p>
          <a:p>
            <a:endParaRPr lang="en-US" dirty="0"/>
          </a:p>
          <a:p>
            <a:r>
              <a:rPr lang="en-US" dirty="0"/>
              <a:t>Is New York’s decision to spend $8 million on OER a turning point? | Inside Higher Ed. (2018). Retrieved from </a:t>
            </a:r>
            <a:r>
              <a:rPr lang="en-US" dirty="0">
                <a:hlinkClick r:id="rId4"/>
              </a:rPr>
              <a:t>https://www.insidehighered.com/digital-learning/article/2017/04/19/new-yorks-decision-spend-8-million-oer-turning-point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Kravets</a:t>
            </a:r>
            <a:r>
              <a:rPr lang="en-US" dirty="0"/>
              <a:t>, D. (2017, February 27). Odd lawsuit fails to ding FedEx for allowing copies of CC-licensed material. Retrieved from </a:t>
            </a:r>
            <a:r>
              <a:rPr lang="en-US" dirty="0">
                <a:hlinkClick r:id="rId5"/>
              </a:rPr>
              <a:t>https://arstechnica.com/tech-policy/2017/02/odd-lawsuit-fails-to-ding-fedex-for-allowing-copies-of-cc-licensed-material/</a:t>
            </a:r>
            <a:endParaRPr lang="en-US" dirty="0"/>
          </a:p>
          <a:p>
            <a:endParaRPr lang="en-US" dirty="0"/>
          </a:p>
          <a:p>
            <a:r>
              <a:rPr lang="en-US" dirty="0"/>
              <a:t>Permissions Guide For Educators | OER Commons. (2018). Retrieved from </a:t>
            </a:r>
            <a:r>
              <a:rPr lang="en-US" dirty="0">
                <a:hlinkClick r:id="rId6"/>
              </a:rPr>
              <a:t>https://www.oercommons.org/authoring/5800-permissions-guide-for-educators/view</a:t>
            </a:r>
            <a:endParaRPr lang="en-US" dirty="0"/>
          </a:p>
          <a:p>
            <a:endParaRPr lang="en-US" sz="1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82907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476F1C6-5211-4422-83A1-60802741DB42}"/>
              </a:ext>
            </a:extLst>
          </p:cNvPr>
          <p:cNvSpPr txBox="1"/>
          <p:nvPr/>
        </p:nvSpPr>
        <p:spPr>
          <a:xfrm>
            <a:off x="433136" y="1081524"/>
            <a:ext cx="1152625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Photographer Loses Copyright Suit Over CC-Licensed Photo on Flickr. (2018) from </a:t>
            </a:r>
            <a:r>
              <a:rPr lang="en-US" dirty="0">
                <a:hlinkClick r:id="rId2"/>
              </a:rPr>
              <a:t>https://petapixel.com/2015/08/24/photographer-loses-copyright-suit-over-cc-licensed-photo-on-flickr/</a:t>
            </a:r>
            <a:endParaRPr lang="en-US" dirty="0"/>
          </a:p>
          <a:p>
            <a:endParaRPr lang="en-US" dirty="0"/>
          </a:p>
          <a:p>
            <a:r>
              <a:rPr lang="en-US" dirty="0"/>
              <a:t>Seibert, H. (2016) Research Guides: Open Educational Resources: Home. Retrieved from </a:t>
            </a:r>
            <a:r>
              <a:rPr lang="en-US" dirty="0">
                <a:hlinkClick r:id="rId3"/>
              </a:rPr>
              <a:t>http://libguides.ecu.edu/c.php?g=168838&amp;p=1107859</a:t>
            </a:r>
            <a:endParaRPr lang="en-US" dirty="0"/>
          </a:p>
          <a:p>
            <a:endParaRPr lang="en-US" dirty="0"/>
          </a:p>
          <a:p>
            <a:r>
              <a:rPr lang="en-US" dirty="0"/>
              <a:t>Share your work. (2018) .Retrieved from </a:t>
            </a:r>
            <a:r>
              <a:rPr lang="en-US" dirty="0">
                <a:hlinkClick r:id="rId4"/>
              </a:rPr>
              <a:t>https://creativecommons.org/share-your-work/</a:t>
            </a:r>
            <a:endParaRPr lang="en-US" dirty="0"/>
          </a:p>
          <a:p>
            <a:endParaRPr lang="en-US" dirty="0"/>
          </a:p>
          <a:p>
            <a:r>
              <a:rPr lang="en-US" dirty="0"/>
              <a:t>The Educator’s Guide to Copyright, Fair Use, and Creative Commons. (2017, January 20). Retrieved from </a:t>
            </a:r>
            <a:r>
              <a:rPr lang="en-US" dirty="0">
                <a:hlinkClick r:id="rId5"/>
              </a:rPr>
              <a:t>https://www.theedublogger.com/2017/01/20/copyright-fair-use-and-creative-commons/</a:t>
            </a:r>
            <a:endParaRPr lang="en-US" dirty="0"/>
          </a:p>
          <a:p>
            <a:endParaRPr lang="en-US" dirty="0"/>
          </a:p>
          <a:p>
            <a:r>
              <a:rPr lang="en-US" dirty="0"/>
              <a:t>What’s the Difference Between Copyright and Creative Commons? (2013, November 22). Retrieved from </a:t>
            </a:r>
            <a:r>
              <a:rPr lang="en-US" dirty="0">
                <a:hlinkClick r:id="rId6"/>
              </a:rPr>
              <a:t>https://www.workmadeforhire.net/the-rest/whats-the-difference-between-copyright-and-creative-commons/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79336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extBox 2">
            <a:extLst>
              <a:ext uri="{FF2B5EF4-FFF2-40B4-BE49-F238E27FC236}">
                <a16:creationId xmlns:a16="http://schemas.microsoft.com/office/drawing/2014/main" id="{6F57FDD5-6EF4-44D5-A362-86072977962F}"/>
              </a:ext>
            </a:extLst>
          </p:cNvPr>
          <p:cNvGraphicFramePr/>
          <p:nvPr>
            <p:extLst/>
          </p:nvPr>
        </p:nvGraphicFramePr>
        <p:xfrm>
          <a:off x="782636" y="1782618"/>
          <a:ext cx="10830641" cy="35988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7FD5B2DA-B087-4903-8EDB-06DEB447D1C4}"/>
              </a:ext>
            </a:extLst>
          </p:cNvPr>
          <p:cNvSpPr/>
          <p:nvPr/>
        </p:nvSpPr>
        <p:spPr>
          <a:xfrm>
            <a:off x="4218570" y="732135"/>
            <a:ext cx="32191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>
                <a:ln w="9525">
                  <a:solidFill>
                    <a:prstClr val="black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prstClr val="black">
                      <a:lumMod val="50000"/>
                    </a:prst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Includes:</a:t>
            </a:r>
          </a:p>
        </p:txBody>
      </p:sp>
    </p:spTree>
    <p:extLst>
      <p:ext uri="{BB962C8B-B14F-4D97-AF65-F5344CB8AC3E}">
        <p14:creationId xmlns:p14="http://schemas.microsoft.com/office/powerpoint/2010/main" val="30392363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open4us.org/wp-content/uploads/2012/10/aljazeera.png">
            <a:extLst>
              <a:ext uri="{FF2B5EF4-FFF2-40B4-BE49-F238E27FC236}">
                <a16:creationId xmlns:a16="http://schemas.microsoft.com/office/drawing/2014/main" id="{16F6DE20-AFC4-48E1-BD44-FC56FA4086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1168" y="273440"/>
            <a:ext cx="3343275" cy="58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d15omoko64skxi.cloudfront.net/wp-content/uploads/2016/05/jamendo2.png">
            <a:extLst>
              <a:ext uri="{FF2B5EF4-FFF2-40B4-BE49-F238E27FC236}">
                <a16:creationId xmlns:a16="http://schemas.microsoft.com/office/drawing/2014/main" id="{F4DF0F82-0DF8-462A-95F7-E3586636D3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2923" y="354658"/>
            <a:ext cx="1362075" cy="40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d15omoko64skxi.cloudfront.net/wp-content/uploads/2016/05/ccmixter.jpg">
            <a:extLst>
              <a:ext uri="{FF2B5EF4-FFF2-40B4-BE49-F238E27FC236}">
                <a16:creationId xmlns:a16="http://schemas.microsoft.com/office/drawing/2014/main" id="{9CBDE43C-9A21-4B64-B685-2E35533189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2602" y="304633"/>
            <a:ext cx="18288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s://d15omoko64skxi.cloudfront.net/wp-content/uploads/2016/05/InternetArchive.png">
            <a:extLst>
              <a:ext uri="{FF2B5EF4-FFF2-40B4-BE49-F238E27FC236}">
                <a16:creationId xmlns:a16="http://schemas.microsoft.com/office/drawing/2014/main" id="{2613C097-5B5B-412B-81CE-9B6BF33DD0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348" y="125924"/>
            <a:ext cx="1000125" cy="90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s://open4us.org/wp-content/uploads/2012/10/FreeMusicArchive.png">
            <a:extLst>
              <a:ext uri="{FF2B5EF4-FFF2-40B4-BE49-F238E27FC236}">
                <a16:creationId xmlns:a16="http://schemas.microsoft.com/office/drawing/2014/main" id="{1C7D22C3-17DD-4942-A238-35E2442FB9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0060" y="1029876"/>
            <a:ext cx="1447800" cy="566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https://open4us.org/wp-content/uploads/2012/10/800x500_orange.png">
            <a:extLst>
              <a:ext uri="{FF2B5EF4-FFF2-40B4-BE49-F238E27FC236}">
                <a16:creationId xmlns:a16="http://schemas.microsoft.com/office/drawing/2014/main" id="{B1BD43DF-F076-4D26-BD0A-E6EA0B7907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8836" y="66315"/>
            <a:ext cx="1524000" cy="913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https://d15omoko64skxi.cloudfront.net/wp-content/uploads/2016/05/OERcommons.png">
            <a:extLst>
              <a:ext uri="{FF2B5EF4-FFF2-40B4-BE49-F238E27FC236}">
                <a16:creationId xmlns:a16="http://schemas.microsoft.com/office/drawing/2014/main" id="{B3DBFDF9-EDD8-4A6A-AD9E-04980DBE96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7391" y="2404003"/>
            <a:ext cx="1819275" cy="1114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 descr="OrangeGrove">
            <a:extLst>
              <a:ext uri="{FF2B5EF4-FFF2-40B4-BE49-F238E27FC236}">
                <a16:creationId xmlns:a16="http://schemas.microsoft.com/office/drawing/2014/main" id="{D2115202-E4D2-4ADD-937D-4F7DA53E14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5778" y="1103347"/>
            <a:ext cx="2943225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2" name="Picture 20" descr="https://d15omoko64skxi.cloudfront.net/wp-content/uploads/2016/05/OpenYaleCourses.png">
            <a:extLst>
              <a:ext uri="{FF2B5EF4-FFF2-40B4-BE49-F238E27FC236}">
                <a16:creationId xmlns:a16="http://schemas.microsoft.com/office/drawing/2014/main" id="{A3CA8E1F-DAAB-4B10-9113-31F96AC5C7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4656" y="1011642"/>
            <a:ext cx="2276475" cy="466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4" name="Picture 22" descr="https://d15omoko64skxi.cloudfront.net/wp-content/uploads/2016/05/MIT.png">
            <a:extLst>
              <a:ext uri="{FF2B5EF4-FFF2-40B4-BE49-F238E27FC236}">
                <a16:creationId xmlns:a16="http://schemas.microsoft.com/office/drawing/2014/main" id="{0B2593DE-B730-4921-A480-8C694E135F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2103" y="2030568"/>
            <a:ext cx="1099436" cy="830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6" name="Picture 24" descr="https://open4us.org/wp-content/uploads/2012/10/Berkeley.png">
            <a:extLst>
              <a:ext uri="{FF2B5EF4-FFF2-40B4-BE49-F238E27FC236}">
                <a16:creationId xmlns:a16="http://schemas.microsoft.com/office/drawing/2014/main" id="{698A19E2-F339-4B74-9A73-A3630F61AE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9793" y="1925712"/>
            <a:ext cx="2438400" cy="428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8" name="Picture 26" descr="https://open4us.org/wp-content/uploads/2012/10/Khan.png">
            <a:extLst>
              <a:ext uri="{FF2B5EF4-FFF2-40B4-BE49-F238E27FC236}">
                <a16:creationId xmlns:a16="http://schemas.microsoft.com/office/drawing/2014/main" id="{839DFCBC-E1F2-41FE-999A-22CFB25AEB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7433" y="1139565"/>
            <a:ext cx="1028700" cy="140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0" name="Picture 28" descr="https://d15omoko64skxi.cloudfront.net/wp-content/uploads/2016/05/bc-opened-logo.png">
            <a:extLst>
              <a:ext uri="{FF2B5EF4-FFF2-40B4-BE49-F238E27FC236}">
                <a16:creationId xmlns:a16="http://schemas.microsoft.com/office/drawing/2014/main" id="{CC16D4B5-FE6B-4E60-8090-FA44FEB8B1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1002" y="1735310"/>
            <a:ext cx="3114675" cy="43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2" name="Picture 30" descr="https://open4us.org/wp-content/uploads/2012/10/collegeopentextbooks1.png">
            <a:extLst>
              <a:ext uri="{FF2B5EF4-FFF2-40B4-BE49-F238E27FC236}">
                <a16:creationId xmlns:a16="http://schemas.microsoft.com/office/drawing/2014/main" id="{6E9A6ACF-7B2B-491C-985F-84F22EB15B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102" y="2511706"/>
            <a:ext cx="1552575" cy="90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4" name="Picture 32" descr="https://open4us.org/wp-content/uploads/2012/10/openstax.png">
            <a:extLst>
              <a:ext uri="{FF2B5EF4-FFF2-40B4-BE49-F238E27FC236}">
                <a16:creationId xmlns:a16="http://schemas.microsoft.com/office/drawing/2014/main" id="{B61674F7-E768-42AE-B662-C17102BF54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7433" y="3669714"/>
            <a:ext cx="2876550" cy="561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6" name="Picture 34" descr="https://open4us.org/wp-content/uploads/2012/10/Siyavulalogo.png">
            <a:extLst>
              <a:ext uri="{FF2B5EF4-FFF2-40B4-BE49-F238E27FC236}">
                <a16:creationId xmlns:a16="http://schemas.microsoft.com/office/drawing/2014/main" id="{74E79074-5C26-4486-B07B-D9E0E9D7EB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1181" y="2856549"/>
            <a:ext cx="1400175" cy="590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8" name="Picture 36" descr="https://open4us.org/wp-content/uploads/2012/10/CK-12.png">
            <a:extLst>
              <a:ext uri="{FF2B5EF4-FFF2-40B4-BE49-F238E27FC236}">
                <a16:creationId xmlns:a16="http://schemas.microsoft.com/office/drawing/2014/main" id="{168D3467-E884-4988-9962-7972997F74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630" y="2776975"/>
            <a:ext cx="1390650" cy="590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12" name="Picture 40" descr="https://open4us.org/wp-content/uploads/2012/10/phet.png">
            <a:extLst>
              <a:ext uri="{FF2B5EF4-FFF2-40B4-BE49-F238E27FC236}">
                <a16:creationId xmlns:a16="http://schemas.microsoft.com/office/drawing/2014/main" id="{5E936E9A-7A58-498D-9B2C-AB092D6A19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844" y="1144124"/>
            <a:ext cx="1666875" cy="81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14" name="Picture 42" descr="https://open4us.org/wp-content/uploads/2012/10/CNX.png">
            <a:extLst>
              <a:ext uri="{FF2B5EF4-FFF2-40B4-BE49-F238E27FC236}">
                <a16:creationId xmlns:a16="http://schemas.microsoft.com/office/drawing/2014/main" id="{9C25352D-3D51-41E4-849C-8C03E29B3C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9003" y="2241771"/>
            <a:ext cx="1905000" cy="51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16" name="Picture 44" descr="https://open4us.org/wp-content/uploads/2012/10/curriki.png">
            <a:extLst>
              <a:ext uri="{FF2B5EF4-FFF2-40B4-BE49-F238E27FC236}">
                <a16:creationId xmlns:a16="http://schemas.microsoft.com/office/drawing/2014/main" id="{45A3CD89-537E-4AE8-A62D-5D3B9551FC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2433" y="3713753"/>
            <a:ext cx="1781175" cy="8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18" name="Picture 46" descr="https://open4us.org/wp-content/uploads/2012/10/Merlot.png">
            <a:extLst>
              <a:ext uri="{FF2B5EF4-FFF2-40B4-BE49-F238E27FC236}">
                <a16:creationId xmlns:a16="http://schemas.microsoft.com/office/drawing/2014/main" id="{55639528-742B-436C-9031-1A8B029A71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3806" y="4462244"/>
            <a:ext cx="1857375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20" name="Picture 48" descr="https://open4us.org/wp-content/uploads/2012/10/Wikieducator.png">
            <a:extLst>
              <a:ext uri="{FF2B5EF4-FFF2-40B4-BE49-F238E27FC236}">
                <a16:creationId xmlns:a16="http://schemas.microsoft.com/office/drawing/2014/main" id="{C004253A-3BD1-440A-BD2B-914B5CD84D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1048" y="1985860"/>
            <a:ext cx="885825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22" name="Picture 50" descr="https://open4us.org/wp-content/uploads/2012/10/Wikiversity.png">
            <a:extLst>
              <a:ext uri="{FF2B5EF4-FFF2-40B4-BE49-F238E27FC236}">
                <a16:creationId xmlns:a16="http://schemas.microsoft.com/office/drawing/2014/main" id="{CEDEB976-2ADC-4EA4-B7BD-DCC7AB0C3F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5550" y="3251790"/>
            <a:ext cx="1114425" cy="92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24" name="Picture 52" descr="https://open4us.org/wp-content/uploads/2012/10/Jorum.png">
            <a:extLst>
              <a:ext uri="{FF2B5EF4-FFF2-40B4-BE49-F238E27FC236}">
                <a16:creationId xmlns:a16="http://schemas.microsoft.com/office/drawing/2014/main" id="{B21183F6-AEB6-4A0D-A010-468FF9C564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570" y="5389406"/>
            <a:ext cx="3457575" cy="58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26" name="Picture 54" descr="https://open4us.org/wp-content/uploads/2012/10/OLI.png">
            <a:extLst>
              <a:ext uri="{FF2B5EF4-FFF2-40B4-BE49-F238E27FC236}">
                <a16:creationId xmlns:a16="http://schemas.microsoft.com/office/drawing/2014/main" id="{9999866C-E3DA-4DC0-B2A9-D5AC964044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950" y="4802968"/>
            <a:ext cx="2486025" cy="44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30" name="Picture 58" descr="https://open4us.org/wp-content/uploads/2012/10/OCW.png">
            <a:extLst>
              <a:ext uri="{FF2B5EF4-FFF2-40B4-BE49-F238E27FC236}">
                <a16:creationId xmlns:a16="http://schemas.microsoft.com/office/drawing/2014/main" id="{7EC99448-D10D-4569-8A6C-06D97464B4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0914" y="6159019"/>
            <a:ext cx="2867025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32" name="Picture 60" descr="https://open4us.org/wp-content/uploads/2012/10/UKOU.png">
            <a:extLst>
              <a:ext uri="{FF2B5EF4-FFF2-40B4-BE49-F238E27FC236}">
                <a16:creationId xmlns:a16="http://schemas.microsoft.com/office/drawing/2014/main" id="{F96C2559-89DB-4835-AE86-D8F082349D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0962" y="5587519"/>
            <a:ext cx="302895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34" name="Picture 62" descr="https://open4us.org/wp-content/uploads/2012/10/saylor.png">
            <a:extLst>
              <a:ext uri="{FF2B5EF4-FFF2-40B4-BE49-F238E27FC236}">
                <a16:creationId xmlns:a16="http://schemas.microsoft.com/office/drawing/2014/main" id="{C7CC9C0C-BF9B-4D86-B063-A711D28E55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1315" y="4725767"/>
            <a:ext cx="2290071" cy="665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36" name="Picture 64" descr="https://d15omoko64skxi.cloudfront.net/wp-content/uploads/2016/05/Ted.png">
            <a:extLst>
              <a:ext uri="{FF2B5EF4-FFF2-40B4-BE49-F238E27FC236}">
                <a16:creationId xmlns:a16="http://schemas.microsoft.com/office/drawing/2014/main" id="{528482A0-B765-4507-A085-D3E1819212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9112" y="6163253"/>
            <a:ext cx="2771775" cy="561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38" name="Picture 66" descr="https://d15omoko64skxi.cloudfront.net/wp-content/uploads/2016/05/wikimediacommons.png">
            <a:extLst>
              <a:ext uri="{FF2B5EF4-FFF2-40B4-BE49-F238E27FC236}">
                <a16:creationId xmlns:a16="http://schemas.microsoft.com/office/drawing/2014/main" id="{8ABCBEB3-3659-46DC-B51B-BB137CF0FB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4277" y="3698321"/>
            <a:ext cx="1200150" cy="157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40" name="Picture 68" descr="https://d15omoko64skxi.cloudfront.net/wp-content/uploads/2016/05/openclipartlibrary.png">
            <a:extLst>
              <a:ext uri="{FF2B5EF4-FFF2-40B4-BE49-F238E27FC236}">
                <a16:creationId xmlns:a16="http://schemas.microsoft.com/office/drawing/2014/main" id="{CD2DE66F-196B-4F73-915A-FAB1A7B62D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7950" y="3675653"/>
            <a:ext cx="1533525" cy="590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42" name="Picture 70" descr="https://d15omoko64skxi.cloudfront.net/wp-content/uploads/2016/05/fotopedia.png">
            <a:extLst>
              <a:ext uri="{FF2B5EF4-FFF2-40B4-BE49-F238E27FC236}">
                <a16:creationId xmlns:a16="http://schemas.microsoft.com/office/drawing/2014/main" id="{DA159E2E-06FB-44D8-8613-A65038F7FD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266" y="4478447"/>
            <a:ext cx="1514475" cy="39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44" name="Picture 72" descr="https://open4us.org/wp-content/uploads/2012/10/Noun2.png">
            <a:extLst>
              <a:ext uri="{FF2B5EF4-FFF2-40B4-BE49-F238E27FC236}">
                <a16:creationId xmlns:a16="http://schemas.microsoft.com/office/drawing/2014/main" id="{2C4762C8-BA24-4100-B769-117650670B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9971" y="5614248"/>
            <a:ext cx="1781175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46" name="Picture 74" descr="https://d15omoko64skxi.cloudfront.net/wp-content/uploads/2016/05/PLOS.png">
            <a:extLst>
              <a:ext uri="{FF2B5EF4-FFF2-40B4-BE49-F238E27FC236}">
                <a16:creationId xmlns:a16="http://schemas.microsoft.com/office/drawing/2014/main" id="{6DCA4527-A41E-4F4C-B8A9-F45FB9A019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8618" y="4392522"/>
            <a:ext cx="1524000" cy="39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48" name="Picture 76" descr="https://d15omoko64skxi.cloudfront.net/wp-content/uploads/2016/05/europeana.png">
            <a:extLst>
              <a:ext uri="{FF2B5EF4-FFF2-40B4-BE49-F238E27FC236}">
                <a16:creationId xmlns:a16="http://schemas.microsoft.com/office/drawing/2014/main" id="{CBE3E8A0-A8B5-4850-BB6E-1E82158875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7318" y="4940157"/>
            <a:ext cx="1461317" cy="836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50" name="Picture 78" descr="https://d15omoko64skxi.cloudfront.net/wp-content/uploads/2016/05/vimeo.png">
            <a:extLst>
              <a:ext uri="{FF2B5EF4-FFF2-40B4-BE49-F238E27FC236}">
                <a16:creationId xmlns:a16="http://schemas.microsoft.com/office/drawing/2014/main" id="{D9106A83-C974-47A6-B4DD-3438189427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708" y="5486580"/>
            <a:ext cx="1466850" cy="58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52" name="Picture 80" descr="https://d15omoko64skxi.cloudfront.net/wp-content/uploads/2016/05/eol.png">
            <a:extLst>
              <a:ext uri="{FF2B5EF4-FFF2-40B4-BE49-F238E27FC236}">
                <a16:creationId xmlns:a16="http://schemas.microsoft.com/office/drawing/2014/main" id="{BDDA4605-B3B7-4F8A-B5CB-0F0E1FE959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791" y="3813937"/>
            <a:ext cx="1249016" cy="773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54" name="Picture 82" descr="https://d15omoko64skxi.cloudfront.net/wp-content/uploads/2016/05/pixabay.png">
            <a:extLst>
              <a:ext uri="{FF2B5EF4-FFF2-40B4-BE49-F238E27FC236}">
                <a16:creationId xmlns:a16="http://schemas.microsoft.com/office/drawing/2014/main" id="{40278E50-293A-47D7-8700-848EE8EA86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607" y="3080670"/>
            <a:ext cx="1600200" cy="48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56" name="Picture 84" descr="Open Education Resources university">
            <a:extLst>
              <a:ext uri="{FF2B5EF4-FFF2-40B4-BE49-F238E27FC236}">
                <a16:creationId xmlns:a16="http://schemas.microsoft.com/office/drawing/2014/main" id="{3E7D0311-7FCA-47EF-9B86-560C6A6FFB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192" y="6083038"/>
            <a:ext cx="1602165" cy="642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70328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8490A80-A915-4B1D-BACB-E3BF6736B0FF}"/>
              </a:ext>
            </a:extLst>
          </p:cNvPr>
          <p:cNvSpPr txBox="1"/>
          <p:nvPr/>
        </p:nvSpPr>
        <p:spPr>
          <a:xfrm>
            <a:off x="523782" y="976543"/>
            <a:ext cx="11668218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Copyright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Fair Use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Classroom Use Exemption (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  <a:hlinkClick r:id="rId3"/>
              </a:rPr>
              <a:t>17 U.S.C. §110(1)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)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TEACH Act (17 U.S.C. 110(2)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Public Domain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Creative Commons License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46603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Image result for Creative Commons">
            <a:extLst>
              <a:ext uri="{FF2B5EF4-FFF2-40B4-BE49-F238E27FC236}">
                <a16:creationId xmlns:a16="http://schemas.microsoft.com/office/drawing/2014/main" id="{D947C2DB-20B7-4FB4-86C4-C70DB5803B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0332" y="1353909"/>
            <a:ext cx="4160011" cy="4160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Image result for Copyright">
            <a:extLst>
              <a:ext uri="{FF2B5EF4-FFF2-40B4-BE49-F238E27FC236}">
                <a16:creationId xmlns:a16="http://schemas.microsoft.com/office/drawing/2014/main" id="{93535983-F794-42AC-B3F9-3CC207B99B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79" y="1348321"/>
            <a:ext cx="4171187" cy="4171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C4BA4DC-C650-4512-82A0-5B7771BF58D8}"/>
              </a:ext>
            </a:extLst>
          </p:cNvPr>
          <p:cNvSpPr txBox="1"/>
          <p:nvPr/>
        </p:nvSpPr>
        <p:spPr>
          <a:xfrm>
            <a:off x="2481461" y="5814902"/>
            <a:ext cx="1293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Copyright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F6486B0-928F-4FA9-8D28-9C4E73913EBA}"/>
              </a:ext>
            </a:extLst>
          </p:cNvPr>
          <p:cNvSpPr txBox="1"/>
          <p:nvPr/>
        </p:nvSpPr>
        <p:spPr>
          <a:xfrm>
            <a:off x="7810273" y="5838048"/>
            <a:ext cx="2854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Creative Commons</a:t>
            </a:r>
          </a:p>
        </p:txBody>
      </p:sp>
    </p:spTree>
    <p:extLst>
      <p:ext uri="{BB962C8B-B14F-4D97-AF65-F5344CB8AC3E}">
        <p14:creationId xmlns:p14="http://schemas.microsoft.com/office/powerpoint/2010/main" val="24172987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erplexed Female (#3) by oksmith">
            <a:extLst>
              <a:ext uri="{FF2B5EF4-FFF2-40B4-BE49-F238E27FC236}">
                <a16:creationId xmlns:a16="http://schemas.microsoft.com/office/drawing/2014/main" id="{DA99187E-2650-4F88-95AB-204723EE66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389" y="117566"/>
            <a:ext cx="3984171" cy="6740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EDFB9CE-20AB-4C2D-A9CC-4C41D06A2722}"/>
              </a:ext>
            </a:extLst>
          </p:cNvPr>
          <p:cNvSpPr txBox="1"/>
          <p:nvPr/>
        </p:nvSpPr>
        <p:spPr>
          <a:xfrm>
            <a:off x="5653246" y="595081"/>
            <a:ext cx="5600701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</a:b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Creative Commons is a license applied to a work is already under Copyright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It’s not separate from copyright, instead it is a </a:t>
            </a:r>
            <a:r>
              <a:rPr kumimoji="0" lang="en-US" sz="3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way to easily 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share copyrighted work.</a:t>
            </a:r>
          </a:p>
        </p:txBody>
      </p:sp>
    </p:spTree>
    <p:extLst>
      <p:ext uri="{BB962C8B-B14F-4D97-AF65-F5344CB8AC3E}">
        <p14:creationId xmlns:p14="http://schemas.microsoft.com/office/powerpoint/2010/main" val="24142724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9322355-ABCC-4141-93C6-3EA995E30EDC}"/>
              </a:ext>
            </a:extLst>
          </p:cNvPr>
          <p:cNvSpPr txBox="1"/>
          <p:nvPr/>
        </p:nvSpPr>
        <p:spPr>
          <a:xfrm>
            <a:off x="1997862" y="628011"/>
            <a:ext cx="8024305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Creative Commons meets copyright standards in the US and Internationally</a:t>
            </a:r>
          </a:p>
          <a:p>
            <a:pPr marL="800100" marR="0" lvl="1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 marL="800100" marR="0" lvl="1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 marL="800100" marR="0" lvl="1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LEGAL CODE: Legal tool and in a language and text format Lawyers know</a:t>
            </a:r>
          </a:p>
          <a:p>
            <a:pPr marL="800100" marR="0" lvl="1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HUMAN READABLE: A format that the average person can Read and Understand the key terms and conditions </a:t>
            </a:r>
          </a:p>
          <a:p>
            <a:pPr marL="800100" marR="0" lvl="1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MACHINE READABLE: Includes  a summary of the key freedoms and obligations written in a format that software systems, search engines  and other technology can understand.</a:t>
            </a:r>
          </a:p>
        </p:txBody>
      </p:sp>
    </p:spTree>
    <p:extLst>
      <p:ext uri="{BB962C8B-B14F-4D97-AF65-F5344CB8AC3E}">
        <p14:creationId xmlns:p14="http://schemas.microsoft.com/office/powerpoint/2010/main" val="1705241199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4805</TotalTime>
  <Words>804</Words>
  <Application>Microsoft Office PowerPoint</Application>
  <PresentationFormat>Widescreen</PresentationFormat>
  <Paragraphs>226</Paragraphs>
  <Slides>36</Slides>
  <Notes>33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1" baseType="lpstr">
      <vt:lpstr>Arial</vt:lpstr>
      <vt:lpstr>Calibri</vt:lpstr>
      <vt:lpstr>Century Gothic</vt:lpstr>
      <vt:lpstr>Wingdings 3</vt:lpstr>
      <vt:lpstr>Slice</vt:lpstr>
      <vt:lpstr>Navigating 21st Century Digital Scholarship: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You probably have seen materials Licensed under CC and don’t realize it!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APA Reference List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Kansas State University Libraries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Navigating 21st Digital Scholarship</dc:title>
  <dc:creator>Rachel Miles</dc:creator>
  <cp:lastModifiedBy>Seibert, Heather</cp:lastModifiedBy>
  <cp:revision>33</cp:revision>
  <dcterms:created xsi:type="dcterms:W3CDTF">2018-04-19T15:45:07Z</dcterms:created>
  <dcterms:modified xsi:type="dcterms:W3CDTF">2018-06-10T15:46:22Z</dcterms:modified>
</cp:coreProperties>
</file>