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1pPr>
    <a:lvl2pPr marL="113386"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2pPr>
    <a:lvl3pPr marL="226771"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3pPr>
    <a:lvl4pPr marL="340157"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4pPr>
    <a:lvl5pPr marL="453542"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5pPr>
    <a:lvl6pPr marL="566928" algn="l" defTabSz="226771" rtl="0" eaLnBrk="1" latinLnBrk="0" hangingPunct="1">
      <a:defRPr sz="2455" kern="1200">
        <a:solidFill>
          <a:schemeClr val="tx1"/>
        </a:solidFill>
        <a:latin typeface="Arial" panose="020B0604020202020204" pitchFamily="34" charset="0"/>
        <a:ea typeface="+mn-ea"/>
        <a:cs typeface="+mn-cs"/>
      </a:defRPr>
    </a:lvl6pPr>
    <a:lvl7pPr marL="680314" algn="l" defTabSz="226771" rtl="0" eaLnBrk="1" latinLnBrk="0" hangingPunct="1">
      <a:defRPr sz="2455" kern="1200">
        <a:solidFill>
          <a:schemeClr val="tx1"/>
        </a:solidFill>
        <a:latin typeface="Arial" panose="020B0604020202020204" pitchFamily="34" charset="0"/>
        <a:ea typeface="+mn-ea"/>
        <a:cs typeface="+mn-cs"/>
      </a:defRPr>
    </a:lvl7pPr>
    <a:lvl8pPr marL="793699" algn="l" defTabSz="226771" rtl="0" eaLnBrk="1" latinLnBrk="0" hangingPunct="1">
      <a:defRPr sz="2455" kern="1200">
        <a:solidFill>
          <a:schemeClr val="tx1"/>
        </a:solidFill>
        <a:latin typeface="Arial" panose="020B0604020202020204" pitchFamily="34" charset="0"/>
        <a:ea typeface="+mn-ea"/>
        <a:cs typeface="+mn-cs"/>
      </a:defRPr>
    </a:lvl8pPr>
    <a:lvl9pPr marL="907085" algn="l" defTabSz="226771" rtl="0" eaLnBrk="1" latinLnBrk="0" hangingPunct="1">
      <a:defRPr sz="2455"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82E"/>
    <a:srgbClr val="502D7F"/>
    <a:srgbClr val="333333"/>
    <a:srgbClr val="FFCC18"/>
    <a:srgbClr val="6902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49" autoAdjust="0"/>
    <p:restoredTop sz="94139" autoAdjust="0"/>
  </p:normalViewPr>
  <p:slideViewPr>
    <p:cSldViewPr>
      <p:cViewPr varScale="1">
        <p:scale>
          <a:sx n="173" d="100"/>
          <a:sy n="173" d="100"/>
        </p:scale>
        <p:origin x="2898" y="132"/>
      </p:cViewPr>
      <p:guideLst>
        <p:guide orient="horz" pos="2160"/>
        <p:guide pos="3840"/>
      </p:guideLst>
    </p:cSldViewPr>
  </p:slideViewPr>
  <p:notesTextViewPr>
    <p:cViewPr>
      <p:scale>
        <a:sx n="100" d="100"/>
        <a:sy n="100" d="100"/>
      </p:scale>
      <p:origin x="0" y="0"/>
    </p:cViewPr>
  </p:notesTextViewPr>
  <p:gridSpacing cx="228600" cy="2286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E:\desktop\ecu\crna%20books\nurs%208274%20dnp%20project%20summer\ZorinA_20210626_VMC_Charts_real_data_dat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E:\desktop\ecu\crna%20books\nurs%208274%20dnp%20project%20summer\ZorinA_20210626_VMC_Charts_real_data_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1"/>
          <c:order val="0"/>
          <c:tx>
            <c:strRef>
              <c:f>[ZorinA_20210626_VMC_Charts_real_data_data.xlsx]Combined!$F$3</c:f>
              <c:strCache>
                <c:ptCount val="1"/>
                <c:pt idx="0">
                  <c:v>Post-intervention</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strRef>
              <c:f>[ZorinA_20210626_VMC_Charts_real_data_data.xlsx]Combined!$D$4:$D$8</c:f>
              <c:strCache>
                <c:ptCount val="5"/>
                <c:pt idx="0">
                  <c:v>Very Confident</c:v>
                </c:pt>
                <c:pt idx="1">
                  <c:v>Somewhat Confident</c:v>
                </c:pt>
                <c:pt idx="2">
                  <c:v>Neither</c:v>
                </c:pt>
                <c:pt idx="3">
                  <c:v>Somewhat not Confident</c:v>
                </c:pt>
                <c:pt idx="4">
                  <c:v>Not at all Confident</c:v>
                </c:pt>
              </c:strCache>
            </c:strRef>
          </c:cat>
          <c:val>
            <c:numRef>
              <c:f>[ZorinA_20210626_VMC_Charts_real_data_data.xlsx]Combined!$F$4:$F$8</c:f>
              <c:numCache>
                <c:formatCode>General</c:formatCode>
                <c:ptCount val="5"/>
                <c:pt idx="0">
                  <c:v>5</c:v>
                </c:pt>
                <c:pt idx="1">
                  <c:v>0</c:v>
                </c:pt>
                <c:pt idx="2">
                  <c:v>0</c:v>
                </c:pt>
                <c:pt idx="3">
                  <c:v>0</c:v>
                </c:pt>
                <c:pt idx="4">
                  <c:v>0</c:v>
                </c:pt>
              </c:numCache>
            </c:numRef>
          </c:val>
          <c:extLst>
            <c:ext xmlns:c16="http://schemas.microsoft.com/office/drawing/2014/chart" uri="{C3380CC4-5D6E-409C-BE32-E72D297353CC}">
              <c16:uniqueId val="{00000000-70DE-4A7D-B528-7BED6D7B89ED}"/>
            </c:ext>
          </c:extLst>
        </c:ser>
        <c:ser>
          <c:idx val="0"/>
          <c:order val="1"/>
          <c:tx>
            <c:strRef>
              <c:f>[ZorinA_20210626_VMC_Charts_real_data_data.xlsx]Combined!$E$3</c:f>
              <c:strCache>
                <c:ptCount val="1"/>
                <c:pt idx="0">
                  <c:v>Pre-intervention</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strRef>
              <c:f>[ZorinA_20210626_VMC_Charts_real_data_data.xlsx]Combined!$D$4:$D$8</c:f>
              <c:strCache>
                <c:ptCount val="5"/>
                <c:pt idx="0">
                  <c:v>Very Confident</c:v>
                </c:pt>
                <c:pt idx="1">
                  <c:v>Somewhat Confident</c:v>
                </c:pt>
                <c:pt idx="2">
                  <c:v>Neither</c:v>
                </c:pt>
                <c:pt idx="3">
                  <c:v>Somewhat not Confident</c:v>
                </c:pt>
                <c:pt idx="4">
                  <c:v>Not at all Confident</c:v>
                </c:pt>
              </c:strCache>
            </c:strRef>
          </c:cat>
          <c:val>
            <c:numRef>
              <c:f>[ZorinA_20210626_VMC_Charts_real_data_data.xlsx]Combined!$E$4:$E$8</c:f>
              <c:numCache>
                <c:formatCode>General</c:formatCode>
                <c:ptCount val="5"/>
                <c:pt idx="0">
                  <c:v>2</c:v>
                </c:pt>
                <c:pt idx="1">
                  <c:v>2</c:v>
                </c:pt>
                <c:pt idx="2">
                  <c:v>1</c:v>
                </c:pt>
                <c:pt idx="3">
                  <c:v>0</c:v>
                </c:pt>
                <c:pt idx="4">
                  <c:v>0</c:v>
                </c:pt>
              </c:numCache>
            </c:numRef>
          </c:val>
          <c:extLst>
            <c:ext xmlns:c16="http://schemas.microsoft.com/office/drawing/2014/chart" uri="{C3380CC4-5D6E-409C-BE32-E72D297353CC}">
              <c16:uniqueId val="{00000001-70DE-4A7D-B528-7BED6D7B89ED}"/>
            </c:ext>
          </c:extLst>
        </c:ser>
        <c:dLbls>
          <c:showLegendKey val="0"/>
          <c:showVal val="0"/>
          <c:showCatName val="0"/>
          <c:showSerName val="0"/>
          <c:showPercent val="0"/>
          <c:showBubbleSize val="0"/>
        </c:dLbls>
        <c:gapWidth val="150"/>
        <c:axId val="139602560"/>
        <c:axId val="111293952"/>
      </c:barChart>
      <c:catAx>
        <c:axId val="139602560"/>
        <c:scaling>
          <c:orientation val="minMax"/>
        </c:scaling>
        <c:delete val="0"/>
        <c:axPos val="l"/>
        <c:title>
          <c:tx>
            <c:rich>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b="1"/>
                  <a:t>Confidence Level</a:t>
                </a:r>
              </a:p>
            </c:rich>
          </c:tx>
          <c:overlay val="0"/>
          <c:spPr>
            <a:noFill/>
            <a:ln>
              <a:noFill/>
            </a:ln>
            <a:effectLst/>
          </c:spPr>
        </c:title>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1293952"/>
        <c:crosses val="autoZero"/>
        <c:auto val="1"/>
        <c:lblAlgn val="ctr"/>
        <c:lblOffset val="100"/>
        <c:noMultiLvlLbl val="0"/>
      </c:catAx>
      <c:valAx>
        <c:axId val="111293952"/>
        <c:scaling>
          <c:orientation val="minMax"/>
          <c:max val="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b="1"/>
                  <a:t>Number of Responses</a:t>
                </a:r>
              </a:p>
            </c:rich>
          </c:tx>
          <c:overlay val="0"/>
          <c:spPr>
            <a:noFill/>
            <a:ln>
              <a:noFill/>
            </a:ln>
            <a:effectLst/>
          </c:spPr>
        </c:title>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9602560"/>
        <c:crosses val="autoZero"/>
        <c:crossBetween val="between"/>
        <c:maj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ln>
      <a:noFill/>
    </a:ln>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1"/>
          <c:order val="0"/>
          <c:tx>
            <c:strRef>
              <c:f>[ZorinA_20210626_VMC_Charts_real_data_data.xlsx]Combined!$F$21</c:f>
              <c:strCache>
                <c:ptCount val="1"/>
                <c:pt idx="0">
                  <c:v>Post-intervention</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strRef>
              <c:f>[ZorinA_20210626_VMC_Charts_real_data_data.xlsx]Combined!$D$22:$D$25</c:f>
              <c:strCache>
                <c:ptCount val="4"/>
                <c:pt idx="0">
                  <c:v>1-3 minutes</c:v>
                </c:pt>
                <c:pt idx="1">
                  <c:v>4-6 minutes</c:v>
                </c:pt>
                <c:pt idx="2">
                  <c:v>7-9 minutes</c:v>
                </c:pt>
                <c:pt idx="3">
                  <c:v>&gt; 10 minutes</c:v>
                </c:pt>
              </c:strCache>
            </c:strRef>
          </c:cat>
          <c:val>
            <c:numRef>
              <c:f>[ZorinA_20210626_VMC_Charts_real_data_data.xlsx]Combined!$F$22:$F$25</c:f>
              <c:numCache>
                <c:formatCode>General</c:formatCode>
                <c:ptCount val="4"/>
                <c:pt idx="0">
                  <c:v>5</c:v>
                </c:pt>
                <c:pt idx="1">
                  <c:v>0</c:v>
                </c:pt>
                <c:pt idx="2">
                  <c:v>0</c:v>
                </c:pt>
                <c:pt idx="3">
                  <c:v>0</c:v>
                </c:pt>
              </c:numCache>
            </c:numRef>
          </c:val>
          <c:extLst>
            <c:ext xmlns:c16="http://schemas.microsoft.com/office/drawing/2014/chart" uri="{C3380CC4-5D6E-409C-BE32-E72D297353CC}">
              <c16:uniqueId val="{00000000-C86E-4992-BE8F-BB6599CA84FE}"/>
            </c:ext>
          </c:extLst>
        </c:ser>
        <c:ser>
          <c:idx val="0"/>
          <c:order val="1"/>
          <c:tx>
            <c:strRef>
              <c:f>[ZorinA_20210626_VMC_Charts_real_data_data.xlsx]Combined!$E$21</c:f>
              <c:strCache>
                <c:ptCount val="1"/>
                <c:pt idx="0">
                  <c:v>Pre-intervention</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strRef>
              <c:f>[ZorinA_20210626_VMC_Charts_real_data_data.xlsx]Combined!$D$22:$D$25</c:f>
              <c:strCache>
                <c:ptCount val="4"/>
                <c:pt idx="0">
                  <c:v>1-3 minutes</c:v>
                </c:pt>
                <c:pt idx="1">
                  <c:v>4-6 minutes</c:v>
                </c:pt>
                <c:pt idx="2">
                  <c:v>7-9 minutes</c:v>
                </c:pt>
                <c:pt idx="3">
                  <c:v>&gt; 10 minutes</c:v>
                </c:pt>
              </c:strCache>
            </c:strRef>
          </c:cat>
          <c:val>
            <c:numRef>
              <c:f>[ZorinA_20210626_VMC_Charts_real_data_data.xlsx]Combined!$E$22:$E$25</c:f>
              <c:numCache>
                <c:formatCode>General</c:formatCode>
                <c:ptCount val="4"/>
                <c:pt idx="0">
                  <c:v>1</c:v>
                </c:pt>
                <c:pt idx="1">
                  <c:v>3</c:v>
                </c:pt>
                <c:pt idx="2">
                  <c:v>1</c:v>
                </c:pt>
                <c:pt idx="3">
                  <c:v>0</c:v>
                </c:pt>
              </c:numCache>
            </c:numRef>
          </c:val>
          <c:extLst>
            <c:ext xmlns:c16="http://schemas.microsoft.com/office/drawing/2014/chart" uri="{C3380CC4-5D6E-409C-BE32-E72D297353CC}">
              <c16:uniqueId val="{00000001-C86E-4992-BE8F-BB6599CA84FE}"/>
            </c:ext>
          </c:extLst>
        </c:ser>
        <c:dLbls>
          <c:showLegendKey val="0"/>
          <c:showVal val="0"/>
          <c:showCatName val="0"/>
          <c:showSerName val="0"/>
          <c:showPercent val="0"/>
          <c:showBubbleSize val="0"/>
        </c:dLbls>
        <c:gapWidth val="115"/>
        <c:overlap val="-20"/>
        <c:axId val="111197568"/>
        <c:axId val="111199744"/>
      </c:barChart>
      <c:catAx>
        <c:axId val="111197568"/>
        <c:scaling>
          <c:orientation val="minMax"/>
        </c:scaling>
        <c:delete val="0"/>
        <c:axPos val="l"/>
        <c:title>
          <c:tx>
            <c:rich>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b="1"/>
                  <a:t>Reported</a:t>
                </a:r>
                <a:r>
                  <a:rPr lang="en-US" b="1" baseline="0"/>
                  <a:t> Time Estimates</a:t>
                </a:r>
                <a:endParaRPr lang="en-US" b="1"/>
              </a:p>
            </c:rich>
          </c:tx>
          <c:overlay val="0"/>
          <c:spPr>
            <a:noFill/>
            <a:ln>
              <a:noFill/>
            </a:ln>
            <a:effectLst/>
          </c:spPr>
        </c:title>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1199744"/>
        <c:crosses val="autoZero"/>
        <c:auto val="1"/>
        <c:lblAlgn val="ctr"/>
        <c:lblOffset val="100"/>
        <c:noMultiLvlLbl val="0"/>
      </c:catAx>
      <c:valAx>
        <c:axId val="111199744"/>
        <c:scaling>
          <c:orientation val="minMax"/>
          <c:max val="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b="1"/>
                  <a:t>Number of Responses</a:t>
                </a:r>
              </a:p>
            </c:rich>
          </c:tx>
          <c:overlay val="0"/>
          <c:spPr>
            <a:noFill/>
            <a:ln>
              <a:noFill/>
            </a:ln>
            <a:effectLst/>
          </c:spPr>
        </c:title>
        <c:numFmt formatCode="General" sourceLinked="1"/>
        <c:majorTickMark val="none"/>
        <c:minorTickMark val="none"/>
        <c:tickLblPos val="nextTo"/>
        <c:spPr>
          <a:noFill/>
          <a:ln>
            <a:solidFill>
              <a:schemeClr val="accent1">
                <a:alpha val="95000"/>
              </a:schemeClr>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1197568"/>
        <c:crosses val="autoZero"/>
        <c:crossBetween val="between"/>
        <c:min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ln>
      <a:noFill/>
    </a:ln>
  </c:spPr>
  <c:txPr>
    <a:bodyPr/>
    <a:lstStyle/>
    <a:p>
      <a:pPr>
        <a:defRPr/>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577" y="2130369"/>
            <a:ext cx="10362847" cy="1470138"/>
          </a:xfrm>
        </p:spPr>
        <p:txBody>
          <a:bodyPr/>
          <a:lstStyle/>
          <a:p>
            <a:r>
              <a:rPr lang="en-US"/>
              <a:t>Click to edit Master title style</a:t>
            </a:r>
          </a:p>
        </p:txBody>
      </p:sp>
      <p:sp>
        <p:nvSpPr>
          <p:cNvPr id="3" name="Subtitle 2"/>
          <p:cNvSpPr>
            <a:spLocks noGrp="1"/>
          </p:cNvSpPr>
          <p:nvPr>
            <p:ph type="subTitle" idx="1"/>
          </p:nvPr>
        </p:nvSpPr>
        <p:spPr>
          <a:xfrm>
            <a:off x="1828712" y="3886257"/>
            <a:ext cx="8534576" cy="1752487"/>
          </a:xfrm>
        </p:spPr>
        <p:txBody>
          <a:bodyPr/>
          <a:lstStyle>
            <a:lvl1pPr marL="0" indent="0" algn="ctr">
              <a:buNone/>
              <a:defRPr/>
            </a:lvl1pPr>
            <a:lvl2pPr marL="81626" indent="0" algn="ctr">
              <a:buNone/>
              <a:defRPr/>
            </a:lvl2pPr>
            <a:lvl3pPr marL="163251" indent="0" algn="ctr">
              <a:buNone/>
              <a:defRPr/>
            </a:lvl3pPr>
            <a:lvl4pPr marL="244877" indent="0" algn="ctr">
              <a:buNone/>
              <a:defRPr/>
            </a:lvl4pPr>
            <a:lvl5pPr marL="326503" indent="0" algn="ctr">
              <a:buNone/>
              <a:defRPr/>
            </a:lvl5pPr>
            <a:lvl6pPr marL="408129" indent="0" algn="ctr">
              <a:buNone/>
              <a:defRPr/>
            </a:lvl6pPr>
            <a:lvl7pPr marL="489754" indent="0" algn="ctr">
              <a:buNone/>
              <a:defRPr/>
            </a:lvl7pPr>
            <a:lvl8pPr marL="571380" indent="0" algn="ctr">
              <a:buNone/>
              <a:defRPr/>
            </a:lvl8pPr>
            <a:lvl9pPr marL="653006"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6D19969-28E2-44A5-A853-9ED619419002}" type="slidenum">
              <a:rPr lang="en-US" altLang="en-US"/>
              <a:pPr>
                <a:defRPr/>
              </a:pPr>
              <a:t>‹#›</a:t>
            </a:fld>
            <a:endParaRPr lang="en-US" altLang="en-US"/>
          </a:p>
        </p:txBody>
      </p:sp>
    </p:spTree>
    <p:extLst>
      <p:ext uri="{BB962C8B-B14F-4D97-AF65-F5344CB8AC3E}">
        <p14:creationId xmlns:p14="http://schemas.microsoft.com/office/powerpoint/2010/main" val="2360117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2B0F42-4D17-46DA-BD1B-2429061E8743}" type="slidenum">
              <a:rPr lang="en-US" altLang="en-US"/>
              <a:pPr>
                <a:defRPr/>
              </a:pPr>
              <a:t>‹#›</a:t>
            </a:fld>
            <a:endParaRPr lang="en-US" altLang="en-US"/>
          </a:p>
        </p:txBody>
      </p:sp>
    </p:spTree>
    <p:extLst>
      <p:ext uri="{BB962C8B-B14F-4D97-AF65-F5344CB8AC3E}">
        <p14:creationId xmlns:p14="http://schemas.microsoft.com/office/powerpoint/2010/main" val="867030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88" y="274411"/>
            <a:ext cx="2742847" cy="58516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865" y="274411"/>
            <a:ext cx="8187090" cy="58516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6A5B34-6F48-4D25-A9CD-F4ECFCE5AA35}" type="slidenum">
              <a:rPr lang="en-US" altLang="en-US"/>
              <a:pPr>
                <a:defRPr/>
              </a:pPr>
              <a:t>‹#›</a:t>
            </a:fld>
            <a:endParaRPr lang="en-US" altLang="en-US"/>
          </a:p>
        </p:txBody>
      </p:sp>
    </p:spTree>
    <p:extLst>
      <p:ext uri="{BB962C8B-B14F-4D97-AF65-F5344CB8AC3E}">
        <p14:creationId xmlns:p14="http://schemas.microsoft.com/office/powerpoint/2010/main" val="4166603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279C9B-77CE-48B4-B28A-FD5EF277587D}" type="slidenum">
              <a:rPr lang="en-US" altLang="en-US"/>
              <a:pPr>
                <a:defRPr/>
              </a:pPr>
              <a:t>‹#›</a:t>
            </a:fld>
            <a:endParaRPr lang="en-US" altLang="en-US"/>
          </a:p>
        </p:txBody>
      </p:sp>
    </p:spTree>
    <p:extLst>
      <p:ext uri="{BB962C8B-B14F-4D97-AF65-F5344CB8AC3E}">
        <p14:creationId xmlns:p14="http://schemas.microsoft.com/office/powerpoint/2010/main" val="137606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3" y="4407014"/>
            <a:ext cx="10363288" cy="1361848"/>
          </a:xfrm>
        </p:spPr>
        <p:txBody>
          <a:bodyPr anchor="t"/>
          <a:lstStyle>
            <a:lvl1pPr algn="l">
              <a:defRPr sz="714" b="1" cap="all"/>
            </a:lvl1pPr>
          </a:lstStyle>
          <a:p>
            <a:r>
              <a:rPr lang="en-US"/>
              <a:t>Click to edit Master title style</a:t>
            </a:r>
          </a:p>
        </p:txBody>
      </p:sp>
      <p:sp>
        <p:nvSpPr>
          <p:cNvPr id="3" name="Text Placeholder 2"/>
          <p:cNvSpPr>
            <a:spLocks noGrp="1"/>
          </p:cNvSpPr>
          <p:nvPr>
            <p:ph type="body" idx="1"/>
          </p:nvPr>
        </p:nvSpPr>
        <p:spPr>
          <a:xfrm>
            <a:off x="963083" y="2906826"/>
            <a:ext cx="10363288" cy="1500188"/>
          </a:xfrm>
        </p:spPr>
        <p:txBody>
          <a:bodyPr anchor="b"/>
          <a:lstStyle>
            <a:lvl1pPr marL="0" indent="0">
              <a:buNone/>
              <a:defRPr sz="357"/>
            </a:lvl1pPr>
            <a:lvl2pPr marL="81626" indent="0">
              <a:buNone/>
              <a:defRPr sz="321"/>
            </a:lvl2pPr>
            <a:lvl3pPr marL="163251" indent="0">
              <a:buNone/>
              <a:defRPr sz="286"/>
            </a:lvl3pPr>
            <a:lvl4pPr marL="244877" indent="0">
              <a:buNone/>
              <a:defRPr sz="250"/>
            </a:lvl4pPr>
            <a:lvl5pPr marL="326503" indent="0">
              <a:buNone/>
              <a:defRPr sz="250"/>
            </a:lvl5pPr>
            <a:lvl6pPr marL="408129" indent="0">
              <a:buNone/>
              <a:defRPr sz="250"/>
            </a:lvl6pPr>
            <a:lvl7pPr marL="489754" indent="0">
              <a:buNone/>
              <a:defRPr sz="250"/>
            </a:lvl7pPr>
            <a:lvl8pPr marL="571380" indent="0">
              <a:buNone/>
              <a:defRPr sz="250"/>
            </a:lvl8pPr>
            <a:lvl9pPr marL="653006" indent="0">
              <a:buNone/>
              <a:defRPr sz="25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3A2701-DB6E-458F-8330-4F0C30EDC0D3}" type="slidenum">
              <a:rPr lang="en-US" altLang="en-US"/>
              <a:pPr>
                <a:defRPr/>
              </a:pPr>
              <a:t>‹#›</a:t>
            </a:fld>
            <a:endParaRPr lang="en-US" altLang="en-US"/>
          </a:p>
        </p:txBody>
      </p:sp>
    </p:spTree>
    <p:extLst>
      <p:ext uri="{BB962C8B-B14F-4D97-AF65-F5344CB8AC3E}">
        <p14:creationId xmlns:p14="http://schemas.microsoft.com/office/powerpoint/2010/main" val="876016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865" y="1599973"/>
            <a:ext cx="5464969" cy="4526076"/>
          </a:xfrm>
        </p:spPr>
        <p:txBody>
          <a:bodyPr/>
          <a:lstStyle>
            <a:lvl1pPr>
              <a:defRPr sz="500"/>
            </a:lvl1pPr>
            <a:lvl2pPr>
              <a:defRPr sz="428"/>
            </a:lvl2pPr>
            <a:lvl3pPr>
              <a:defRPr sz="357"/>
            </a:lvl3pPr>
            <a:lvl4pPr>
              <a:defRPr sz="321"/>
            </a:lvl4pPr>
            <a:lvl5pPr>
              <a:defRPr sz="321"/>
            </a:lvl5pPr>
            <a:lvl6pPr>
              <a:defRPr sz="321"/>
            </a:lvl6pPr>
            <a:lvl7pPr>
              <a:defRPr sz="321"/>
            </a:lvl7pPr>
            <a:lvl8pPr>
              <a:defRPr sz="321"/>
            </a:lvl8pPr>
            <a:lvl9pPr>
              <a:defRPr sz="32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17167" y="1599973"/>
            <a:ext cx="5464969" cy="4526076"/>
          </a:xfrm>
        </p:spPr>
        <p:txBody>
          <a:bodyPr/>
          <a:lstStyle>
            <a:lvl1pPr>
              <a:defRPr sz="500"/>
            </a:lvl1pPr>
            <a:lvl2pPr>
              <a:defRPr sz="428"/>
            </a:lvl2pPr>
            <a:lvl3pPr>
              <a:defRPr sz="357"/>
            </a:lvl3pPr>
            <a:lvl4pPr>
              <a:defRPr sz="321"/>
            </a:lvl4pPr>
            <a:lvl5pPr>
              <a:defRPr sz="321"/>
            </a:lvl5pPr>
            <a:lvl6pPr>
              <a:defRPr sz="321"/>
            </a:lvl6pPr>
            <a:lvl7pPr>
              <a:defRPr sz="321"/>
            </a:lvl7pPr>
            <a:lvl8pPr>
              <a:defRPr sz="321"/>
            </a:lvl8pPr>
            <a:lvl9pPr>
              <a:defRPr sz="32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96224D-36D6-4F45-BC4D-24940C41429D}" type="slidenum">
              <a:rPr lang="en-US" altLang="en-US"/>
              <a:pPr>
                <a:defRPr/>
              </a:pPr>
              <a:t>‹#›</a:t>
            </a:fld>
            <a:endParaRPr lang="en-US" altLang="en-US"/>
          </a:p>
        </p:txBody>
      </p:sp>
    </p:spTree>
    <p:extLst>
      <p:ext uri="{BB962C8B-B14F-4D97-AF65-F5344CB8AC3E}">
        <p14:creationId xmlns:p14="http://schemas.microsoft.com/office/powerpoint/2010/main" val="2455172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424" y="274694"/>
            <a:ext cx="10973153"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423" y="1535056"/>
            <a:ext cx="5386917" cy="639819"/>
          </a:xfrm>
        </p:spPr>
        <p:txBody>
          <a:bodyPr anchor="b"/>
          <a:lstStyle>
            <a:lvl1pPr marL="0" indent="0">
              <a:buNone/>
              <a:defRPr sz="428" b="1"/>
            </a:lvl1pPr>
            <a:lvl2pPr marL="81626" indent="0">
              <a:buNone/>
              <a:defRPr sz="357" b="1"/>
            </a:lvl2pPr>
            <a:lvl3pPr marL="163251" indent="0">
              <a:buNone/>
              <a:defRPr sz="321" b="1"/>
            </a:lvl3pPr>
            <a:lvl4pPr marL="244877" indent="0">
              <a:buNone/>
              <a:defRPr sz="286" b="1"/>
            </a:lvl4pPr>
            <a:lvl5pPr marL="326503" indent="0">
              <a:buNone/>
              <a:defRPr sz="286" b="1"/>
            </a:lvl5pPr>
            <a:lvl6pPr marL="408129" indent="0">
              <a:buNone/>
              <a:defRPr sz="286" b="1"/>
            </a:lvl6pPr>
            <a:lvl7pPr marL="489754" indent="0">
              <a:buNone/>
              <a:defRPr sz="286" b="1"/>
            </a:lvl7pPr>
            <a:lvl8pPr marL="571380" indent="0">
              <a:buNone/>
              <a:defRPr sz="286" b="1"/>
            </a:lvl8pPr>
            <a:lvl9pPr marL="653006" indent="0">
              <a:buNone/>
              <a:defRPr sz="286" b="1"/>
            </a:lvl9pPr>
          </a:lstStyle>
          <a:p>
            <a:pPr lvl="0"/>
            <a:r>
              <a:rPr lang="en-US"/>
              <a:t>Click to edit Master text styles</a:t>
            </a:r>
          </a:p>
        </p:txBody>
      </p:sp>
      <p:sp>
        <p:nvSpPr>
          <p:cNvPr id="4" name="Content Placeholder 3"/>
          <p:cNvSpPr>
            <a:spLocks noGrp="1"/>
          </p:cNvSpPr>
          <p:nvPr>
            <p:ph sz="half" idx="2"/>
          </p:nvPr>
        </p:nvSpPr>
        <p:spPr>
          <a:xfrm>
            <a:off x="609423" y="2174875"/>
            <a:ext cx="5386917" cy="3951174"/>
          </a:xfrm>
        </p:spPr>
        <p:txBody>
          <a:bodyPr/>
          <a:lstStyle>
            <a:lvl1pPr>
              <a:defRPr sz="428"/>
            </a:lvl1pPr>
            <a:lvl2pPr>
              <a:defRPr sz="357"/>
            </a:lvl2pPr>
            <a:lvl3pPr>
              <a:defRPr sz="321"/>
            </a:lvl3pPr>
            <a:lvl4pPr>
              <a:defRPr sz="286"/>
            </a:lvl4pPr>
            <a:lvl5pPr>
              <a:defRPr sz="286"/>
            </a:lvl5pPr>
            <a:lvl6pPr>
              <a:defRPr sz="286"/>
            </a:lvl6pPr>
            <a:lvl7pPr>
              <a:defRPr sz="286"/>
            </a:lvl7pPr>
            <a:lvl8pPr>
              <a:defRPr sz="286"/>
            </a:lvl8pPr>
            <a:lvl9pPr>
              <a:defRPr sz="2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456" y="1535056"/>
            <a:ext cx="5389121" cy="639819"/>
          </a:xfrm>
        </p:spPr>
        <p:txBody>
          <a:bodyPr anchor="b"/>
          <a:lstStyle>
            <a:lvl1pPr marL="0" indent="0">
              <a:buNone/>
              <a:defRPr sz="428" b="1"/>
            </a:lvl1pPr>
            <a:lvl2pPr marL="81626" indent="0">
              <a:buNone/>
              <a:defRPr sz="357" b="1"/>
            </a:lvl2pPr>
            <a:lvl3pPr marL="163251" indent="0">
              <a:buNone/>
              <a:defRPr sz="321" b="1"/>
            </a:lvl3pPr>
            <a:lvl4pPr marL="244877" indent="0">
              <a:buNone/>
              <a:defRPr sz="286" b="1"/>
            </a:lvl4pPr>
            <a:lvl5pPr marL="326503" indent="0">
              <a:buNone/>
              <a:defRPr sz="286" b="1"/>
            </a:lvl5pPr>
            <a:lvl6pPr marL="408129" indent="0">
              <a:buNone/>
              <a:defRPr sz="286" b="1"/>
            </a:lvl6pPr>
            <a:lvl7pPr marL="489754" indent="0">
              <a:buNone/>
              <a:defRPr sz="286" b="1"/>
            </a:lvl7pPr>
            <a:lvl8pPr marL="571380" indent="0">
              <a:buNone/>
              <a:defRPr sz="286" b="1"/>
            </a:lvl8pPr>
            <a:lvl9pPr marL="653006" indent="0">
              <a:buNone/>
              <a:defRPr sz="286" b="1"/>
            </a:lvl9pPr>
          </a:lstStyle>
          <a:p>
            <a:pPr lvl="0"/>
            <a:r>
              <a:rPr lang="en-US"/>
              <a:t>Click to edit Master text styles</a:t>
            </a:r>
          </a:p>
        </p:txBody>
      </p:sp>
      <p:sp>
        <p:nvSpPr>
          <p:cNvPr id="6" name="Content Placeholder 5"/>
          <p:cNvSpPr>
            <a:spLocks noGrp="1"/>
          </p:cNvSpPr>
          <p:nvPr>
            <p:ph sz="quarter" idx="4"/>
          </p:nvPr>
        </p:nvSpPr>
        <p:spPr>
          <a:xfrm>
            <a:off x="6193456" y="2174875"/>
            <a:ext cx="5389121" cy="3951174"/>
          </a:xfrm>
        </p:spPr>
        <p:txBody>
          <a:bodyPr/>
          <a:lstStyle>
            <a:lvl1pPr>
              <a:defRPr sz="428"/>
            </a:lvl1pPr>
            <a:lvl2pPr>
              <a:defRPr sz="357"/>
            </a:lvl2pPr>
            <a:lvl3pPr>
              <a:defRPr sz="321"/>
            </a:lvl3pPr>
            <a:lvl4pPr>
              <a:defRPr sz="286"/>
            </a:lvl4pPr>
            <a:lvl5pPr>
              <a:defRPr sz="286"/>
            </a:lvl5pPr>
            <a:lvl6pPr>
              <a:defRPr sz="286"/>
            </a:lvl6pPr>
            <a:lvl7pPr>
              <a:defRPr sz="286"/>
            </a:lvl7pPr>
            <a:lvl8pPr>
              <a:defRPr sz="286"/>
            </a:lvl8pPr>
            <a:lvl9pPr>
              <a:defRPr sz="2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6505705-DD69-44E0-A8C7-4A6E267F8A53}" type="slidenum">
              <a:rPr lang="en-US" altLang="en-US"/>
              <a:pPr>
                <a:defRPr/>
              </a:pPr>
              <a:t>‹#›</a:t>
            </a:fld>
            <a:endParaRPr lang="en-US" altLang="en-US"/>
          </a:p>
        </p:txBody>
      </p:sp>
    </p:spTree>
    <p:extLst>
      <p:ext uri="{BB962C8B-B14F-4D97-AF65-F5344CB8AC3E}">
        <p14:creationId xmlns:p14="http://schemas.microsoft.com/office/powerpoint/2010/main" val="283155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AD3703E-C6F2-4EA9-99C7-52BE10137226}" type="slidenum">
              <a:rPr lang="en-US" altLang="en-US"/>
              <a:pPr>
                <a:defRPr/>
              </a:pPr>
              <a:t>‹#›</a:t>
            </a:fld>
            <a:endParaRPr lang="en-US" altLang="en-US"/>
          </a:p>
        </p:txBody>
      </p:sp>
    </p:spTree>
    <p:extLst>
      <p:ext uri="{BB962C8B-B14F-4D97-AF65-F5344CB8AC3E}">
        <p14:creationId xmlns:p14="http://schemas.microsoft.com/office/powerpoint/2010/main" val="2468330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F20E3B2-E9B2-4CD1-A2DA-540293DB5BFD}" type="slidenum">
              <a:rPr lang="en-US" altLang="en-US"/>
              <a:pPr>
                <a:defRPr/>
              </a:pPr>
              <a:t>‹#›</a:t>
            </a:fld>
            <a:endParaRPr lang="en-US" altLang="en-US"/>
          </a:p>
        </p:txBody>
      </p:sp>
    </p:spTree>
    <p:extLst>
      <p:ext uri="{BB962C8B-B14F-4D97-AF65-F5344CB8AC3E}">
        <p14:creationId xmlns:p14="http://schemas.microsoft.com/office/powerpoint/2010/main" val="820254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24" y="272994"/>
            <a:ext cx="4011083" cy="1161993"/>
          </a:xfrm>
        </p:spPr>
        <p:txBody>
          <a:bodyPr anchor="b"/>
          <a:lstStyle>
            <a:lvl1pPr algn="l">
              <a:defRPr sz="357" b="1"/>
            </a:lvl1pPr>
          </a:lstStyle>
          <a:p>
            <a:r>
              <a:rPr lang="en-US"/>
              <a:t>Click to edit Master title style</a:t>
            </a:r>
          </a:p>
        </p:txBody>
      </p:sp>
      <p:sp>
        <p:nvSpPr>
          <p:cNvPr id="3" name="Content Placeholder 2"/>
          <p:cNvSpPr>
            <a:spLocks noGrp="1"/>
          </p:cNvSpPr>
          <p:nvPr>
            <p:ph idx="1"/>
          </p:nvPr>
        </p:nvSpPr>
        <p:spPr>
          <a:xfrm>
            <a:off x="4766910" y="272993"/>
            <a:ext cx="6815667" cy="5853056"/>
          </a:xfrm>
        </p:spPr>
        <p:txBody>
          <a:bodyPr/>
          <a:lstStyle>
            <a:lvl1pPr>
              <a:defRPr sz="571"/>
            </a:lvl1pPr>
            <a:lvl2pPr>
              <a:defRPr sz="500"/>
            </a:lvl2pPr>
            <a:lvl3pPr>
              <a:defRPr sz="428"/>
            </a:lvl3pPr>
            <a:lvl4pPr>
              <a:defRPr sz="357"/>
            </a:lvl4pPr>
            <a:lvl5pPr>
              <a:defRPr sz="357"/>
            </a:lvl5pPr>
            <a:lvl6pPr>
              <a:defRPr sz="357"/>
            </a:lvl6pPr>
            <a:lvl7pPr>
              <a:defRPr sz="357"/>
            </a:lvl7pPr>
            <a:lvl8pPr>
              <a:defRPr sz="357"/>
            </a:lvl8pPr>
            <a:lvl9pPr>
              <a:defRPr sz="35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424" y="1434986"/>
            <a:ext cx="4011083" cy="4691063"/>
          </a:xfrm>
        </p:spPr>
        <p:txBody>
          <a:bodyPr/>
          <a:lstStyle>
            <a:lvl1pPr marL="0" indent="0">
              <a:buNone/>
              <a:defRPr sz="250"/>
            </a:lvl1pPr>
            <a:lvl2pPr marL="81626" indent="0">
              <a:buNone/>
              <a:defRPr sz="214"/>
            </a:lvl2pPr>
            <a:lvl3pPr marL="163251" indent="0">
              <a:buNone/>
              <a:defRPr sz="179"/>
            </a:lvl3pPr>
            <a:lvl4pPr marL="244877" indent="0">
              <a:buNone/>
              <a:defRPr sz="161"/>
            </a:lvl4pPr>
            <a:lvl5pPr marL="326503" indent="0">
              <a:buNone/>
              <a:defRPr sz="161"/>
            </a:lvl5pPr>
            <a:lvl6pPr marL="408129" indent="0">
              <a:buNone/>
              <a:defRPr sz="161"/>
            </a:lvl6pPr>
            <a:lvl7pPr marL="489754" indent="0">
              <a:buNone/>
              <a:defRPr sz="161"/>
            </a:lvl7pPr>
            <a:lvl8pPr marL="571380" indent="0">
              <a:buNone/>
              <a:defRPr sz="161"/>
            </a:lvl8pPr>
            <a:lvl9pPr marL="653006" indent="0">
              <a:buNone/>
              <a:defRPr sz="16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3378681-8F5A-4039-87B7-2117A3A2611E}" type="slidenum">
              <a:rPr lang="en-US" altLang="en-US"/>
              <a:pPr>
                <a:defRPr/>
              </a:pPr>
              <a:t>‹#›</a:t>
            </a:fld>
            <a:endParaRPr lang="en-US" altLang="en-US"/>
          </a:p>
        </p:txBody>
      </p:sp>
    </p:spTree>
    <p:extLst>
      <p:ext uri="{BB962C8B-B14F-4D97-AF65-F5344CB8AC3E}">
        <p14:creationId xmlns:p14="http://schemas.microsoft.com/office/powerpoint/2010/main" val="204462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629" y="4800487"/>
            <a:ext cx="7315288" cy="566964"/>
          </a:xfrm>
        </p:spPr>
        <p:txBody>
          <a:bodyPr anchor="b"/>
          <a:lstStyle>
            <a:lvl1pPr algn="l">
              <a:defRPr sz="357" b="1"/>
            </a:lvl1pPr>
          </a:lstStyle>
          <a:p>
            <a:r>
              <a:rPr lang="en-US"/>
              <a:t>Click to edit Master title style</a:t>
            </a:r>
          </a:p>
        </p:txBody>
      </p:sp>
      <p:sp>
        <p:nvSpPr>
          <p:cNvPr id="3" name="Picture Placeholder 2"/>
          <p:cNvSpPr>
            <a:spLocks noGrp="1"/>
          </p:cNvSpPr>
          <p:nvPr>
            <p:ph type="pic" idx="1"/>
          </p:nvPr>
        </p:nvSpPr>
        <p:spPr>
          <a:xfrm>
            <a:off x="2389629" y="612889"/>
            <a:ext cx="7315288" cy="4114743"/>
          </a:xfrm>
        </p:spPr>
        <p:txBody>
          <a:bodyPr/>
          <a:lstStyle>
            <a:lvl1pPr marL="0" indent="0">
              <a:buNone/>
              <a:defRPr sz="571"/>
            </a:lvl1pPr>
            <a:lvl2pPr marL="81626" indent="0">
              <a:buNone/>
              <a:defRPr sz="500"/>
            </a:lvl2pPr>
            <a:lvl3pPr marL="163251" indent="0">
              <a:buNone/>
              <a:defRPr sz="428"/>
            </a:lvl3pPr>
            <a:lvl4pPr marL="244877" indent="0">
              <a:buNone/>
              <a:defRPr sz="357"/>
            </a:lvl4pPr>
            <a:lvl5pPr marL="326503" indent="0">
              <a:buNone/>
              <a:defRPr sz="357"/>
            </a:lvl5pPr>
            <a:lvl6pPr marL="408129" indent="0">
              <a:buNone/>
              <a:defRPr sz="357"/>
            </a:lvl6pPr>
            <a:lvl7pPr marL="489754" indent="0">
              <a:buNone/>
              <a:defRPr sz="357"/>
            </a:lvl7pPr>
            <a:lvl8pPr marL="571380" indent="0">
              <a:buNone/>
              <a:defRPr sz="357"/>
            </a:lvl8pPr>
            <a:lvl9pPr marL="653006" indent="0">
              <a:buNone/>
              <a:defRPr sz="357"/>
            </a:lvl9pPr>
          </a:lstStyle>
          <a:p>
            <a:pPr lvl="0"/>
            <a:endParaRPr lang="en-US" noProof="0"/>
          </a:p>
        </p:txBody>
      </p:sp>
      <p:sp>
        <p:nvSpPr>
          <p:cNvPr id="4" name="Text Placeholder 3"/>
          <p:cNvSpPr>
            <a:spLocks noGrp="1"/>
          </p:cNvSpPr>
          <p:nvPr>
            <p:ph type="body" sz="half" idx="2"/>
          </p:nvPr>
        </p:nvSpPr>
        <p:spPr>
          <a:xfrm>
            <a:off x="2389629" y="5367451"/>
            <a:ext cx="7315288" cy="804806"/>
          </a:xfrm>
        </p:spPr>
        <p:txBody>
          <a:bodyPr/>
          <a:lstStyle>
            <a:lvl1pPr marL="0" indent="0">
              <a:buNone/>
              <a:defRPr sz="250"/>
            </a:lvl1pPr>
            <a:lvl2pPr marL="81626" indent="0">
              <a:buNone/>
              <a:defRPr sz="214"/>
            </a:lvl2pPr>
            <a:lvl3pPr marL="163251" indent="0">
              <a:buNone/>
              <a:defRPr sz="179"/>
            </a:lvl3pPr>
            <a:lvl4pPr marL="244877" indent="0">
              <a:buNone/>
              <a:defRPr sz="161"/>
            </a:lvl4pPr>
            <a:lvl5pPr marL="326503" indent="0">
              <a:buNone/>
              <a:defRPr sz="161"/>
            </a:lvl5pPr>
            <a:lvl6pPr marL="408129" indent="0">
              <a:buNone/>
              <a:defRPr sz="161"/>
            </a:lvl6pPr>
            <a:lvl7pPr marL="489754" indent="0">
              <a:buNone/>
              <a:defRPr sz="161"/>
            </a:lvl7pPr>
            <a:lvl8pPr marL="571380" indent="0">
              <a:buNone/>
              <a:defRPr sz="161"/>
            </a:lvl8pPr>
            <a:lvl9pPr marL="653006" indent="0">
              <a:buNone/>
              <a:defRPr sz="16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6372026-9697-4905-82BA-4DE817F0BC15}" type="slidenum">
              <a:rPr lang="en-US" altLang="en-US"/>
              <a:pPr>
                <a:defRPr/>
              </a:pPr>
              <a:t>‹#›</a:t>
            </a:fld>
            <a:endParaRPr lang="en-US" altLang="en-US"/>
          </a:p>
        </p:txBody>
      </p:sp>
    </p:spTree>
    <p:extLst>
      <p:ext uri="{BB962C8B-B14F-4D97-AF65-F5344CB8AC3E}">
        <p14:creationId xmlns:p14="http://schemas.microsoft.com/office/powerpoint/2010/main" val="2740544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865" y="274505"/>
            <a:ext cx="10972271"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09865" y="1600068"/>
            <a:ext cx="10972271" cy="4526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609865" y="6245159"/>
            <a:ext cx="2844271" cy="47625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l" eaLnBrk="1" hangingPunct="1">
              <a:defRPr sz="1375">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4165865" y="6245159"/>
            <a:ext cx="3860271" cy="47625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ctr" eaLnBrk="1" hangingPunct="1">
              <a:defRPr sz="1375">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8737865" y="6245159"/>
            <a:ext cx="2844271" cy="47625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r" eaLnBrk="1" hangingPunct="1">
              <a:defRPr sz="1375" smtClean="0"/>
            </a:lvl1pPr>
          </a:lstStyle>
          <a:p>
            <a:pPr>
              <a:defRPr/>
            </a:pPr>
            <a:fld id="{CAE537AD-9BB0-4881-8848-C6BA09023DF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98447" rtl="0" eaLnBrk="0" fontAlgn="base" hangingPunct="0">
        <a:spcBef>
          <a:spcPct val="0"/>
        </a:spcBef>
        <a:spcAft>
          <a:spcPct val="0"/>
        </a:spcAft>
        <a:defRPr sz="4312">
          <a:solidFill>
            <a:schemeClr val="tx2"/>
          </a:solidFill>
          <a:latin typeface="+mj-lt"/>
          <a:ea typeface="+mj-ea"/>
          <a:cs typeface="+mj-cs"/>
        </a:defRPr>
      </a:lvl1pPr>
      <a:lvl2pPr algn="ctr" defTabSz="898447" rtl="0" eaLnBrk="0" fontAlgn="base" hangingPunct="0">
        <a:spcBef>
          <a:spcPct val="0"/>
        </a:spcBef>
        <a:spcAft>
          <a:spcPct val="0"/>
        </a:spcAft>
        <a:defRPr sz="4312">
          <a:solidFill>
            <a:schemeClr val="tx2"/>
          </a:solidFill>
          <a:latin typeface="Arial" charset="0"/>
        </a:defRPr>
      </a:lvl2pPr>
      <a:lvl3pPr algn="ctr" defTabSz="898447" rtl="0" eaLnBrk="0" fontAlgn="base" hangingPunct="0">
        <a:spcBef>
          <a:spcPct val="0"/>
        </a:spcBef>
        <a:spcAft>
          <a:spcPct val="0"/>
        </a:spcAft>
        <a:defRPr sz="4312">
          <a:solidFill>
            <a:schemeClr val="tx2"/>
          </a:solidFill>
          <a:latin typeface="Arial" charset="0"/>
        </a:defRPr>
      </a:lvl3pPr>
      <a:lvl4pPr algn="ctr" defTabSz="898447" rtl="0" eaLnBrk="0" fontAlgn="base" hangingPunct="0">
        <a:spcBef>
          <a:spcPct val="0"/>
        </a:spcBef>
        <a:spcAft>
          <a:spcPct val="0"/>
        </a:spcAft>
        <a:defRPr sz="4312">
          <a:solidFill>
            <a:schemeClr val="tx2"/>
          </a:solidFill>
          <a:latin typeface="Arial" charset="0"/>
        </a:defRPr>
      </a:lvl4pPr>
      <a:lvl5pPr algn="ctr" defTabSz="898447" rtl="0" eaLnBrk="0" fontAlgn="base" hangingPunct="0">
        <a:spcBef>
          <a:spcPct val="0"/>
        </a:spcBef>
        <a:spcAft>
          <a:spcPct val="0"/>
        </a:spcAft>
        <a:defRPr sz="4312">
          <a:solidFill>
            <a:schemeClr val="tx2"/>
          </a:solidFill>
          <a:latin typeface="Arial" charset="0"/>
        </a:defRPr>
      </a:lvl5pPr>
      <a:lvl6pPr marL="81626" algn="ctr" defTabSz="898450" rtl="0" fontAlgn="base">
        <a:spcBef>
          <a:spcPct val="0"/>
        </a:spcBef>
        <a:spcAft>
          <a:spcPct val="0"/>
        </a:spcAft>
        <a:defRPr sz="4321">
          <a:solidFill>
            <a:schemeClr val="tx2"/>
          </a:solidFill>
          <a:latin typeface="Arial" charset="0"/>
        </a:defRPr>
      </a:lvl6pPr>
      <a:lvl7pPr marL="163251" algn="ctr" defTabSz="898450" rtl="0" fontAlgn="base">
        <a:spcBef>
          <a:spcPct val="0"/>
        </a:spcBef>
        <a:spcAft>
          <a:spcPct val="0"/>
        </a:spcAft>
        <a:defRPr sz="4321">
          <a:solidFill>
            <a:schemeClr val="tx2"/>
          </a:solidFill>
          <a:latin typeface="Arial" charset="0"/>
        </a:defRPr>
      </a:lvl7pPr>
      <a:lvl8pPr marL="244877" algn="ctr" defTabSz="898450" rtl="0" fontAlgn="base">
        <a:spcBef>
          <a:spcPct val="0"/>
        </a:spcBef>
        <a:spcAft>
          <a:spcPct val="0"/>
        </a:spcAft>
        <a:defRPr sz="4321">
          <a:solidFill>
            <a:schemeClr val="tx2"/>
          </a:solidFill>
          <a:latin typeface="Arial" charset="0"/>
        </a:defRPr>
      </a:lvl8pPr>
      <a:lvl9pPr marL="326503" algn="ctr" defTabSz="898450" rtl="0" fontAlgn="base">
        <a:spcBef>
          <a:spcPct val="0"/>
        </a:spcBef>
        <a:spcAft>
          <a:spcPct val="0"/>
        </a:spcAft>
        <a:defRPr sz="4321">
          <a:solidFill>
            <a:schemeClr val="tx2"/>
          </a:solidFill>
          <a:latin typeface="Arial" charset="0"/>
        </a:defRPr>
      </a:lvl9pPr>
    </p:titleStyle>
    <p:bodyStyle>
      <a:lvl1pPr marL="336959" indent="-336959" algn="l" defTabSz="898447" rtl="0" eaLnBrk="0" fontAlgn="base" hangingPunct="0">
        <a:spcBef>
          <a:spcPct val="20000"/>
        </a:spcBef>
        <a:spcAft>
          <a:spcPct val="0"/>
        </a:spcAft>
        <a:buChar char="•"/>
        <a:defRPr sz="3145">
          <a:solidFill>
            <a:schemeClr val="tx1"/>
          </a:solidFill>
          <a:latin typeface="+mn-lt"/>
          <a:ea typeface="+mn-ea"/>
          <a:cs typeface="+mn-cs"/>
        </a:defRPr>
      </a:lvl1pPr>
      <a:lvl2pPr marL="729803" indent="-280413" algn="l" defTabSz="898447" rtl="0" eaLnBrk="0" fontAlgn="base" hangingPunct="0">
        <a:spcBef>
          <a:spcPct val="20000"/>
        </a:spcBef>
        <a:spcAft>
          <a:spcPct val="0"/>
        </a:spcAft>
        <a:buChar char="–"/>
        <a:defRPr sz="2750">
          <a:solidFill>
            <a:schemeClr val="tx1"/>
          </a:solidFill>
          <a:latin typeface="+mn-lt"/>
        </a:defRPr>
      </a:lvl2pPr>
      <a:lvl3pPr marL="1122977" indent="-224529" algn="l" defTabSz="898447" rtl="0" eaLnBrk="0" fontAlgn="base" hangingPunct="0">
        <a:spcBef>
          <a:spcPct val="20000"/>
        </a:spcBef>
        <a:spcAft>
          <a:spcPct val="0"/>
        </a:spcAft>
        <a:buChar char="•"/>
        <a:defRPr sz="2354">
          <a:solidFill>
            <a:schemeClr val="tx1"/>
          </a:solidFill>
          <a:latin typeface="+mn-lt"/>
        </a:defRPr>
      </a:lvl3pPr>
      <a:lvl4pPr marL="1572366" indent="-224198" algn="l" defTabSz="898447" rtl="0" eaLnBrk="0" fontAlgn="base" hangingPunct="0">
        <a:spcBef>
          <a:spcPct val="20000"/>
        </a:spcBef>
        <a:spcAft>
          <a:spcPct val="0"/>
        </a:spcAft>
        <a:buChar char="–"/>
        <a:defRPr sz="1979">
          <a:solidFill>
            <a:schemeClr val="tx1"/>
          </a:solidFill>
          <a:latin typeface="+mn-lt"/>
        </a:defRPr>
      </a:lvl4pPr>
      <a:lvl5pPr marL="2021093" indent="-223868" algn="l" defTabSz="898447" rtl="0" eaLnBrk="0" fontAlgn="base" hangingPunct="0">
        <a:spcBef>
          <a:spcPct val="20000"/>
        </a:spcBef>
        <a:spcAft>
          <a:spcPct val="0"/>
        </a:spcAft>
        <a:buChar char="»"/>
        <a:defRPr sz="1979">
          <a:solidFill>
            <a:schemeClr val="tx1"/>
          </a:solidFill>
          <a:latin typeface="+mn-lt"/>
        </a:defRPr>
      </a:lvl5pPr>
      <a:lvl6pPr marL="2102996" indent="-224187" algn="l" defTabSz="898450" rtl="0" fontAlgn="base">
        <a:spcBef>
          <a:spcPct val="20000"/>
        </a:spcBef>
        <a:spcAft>
          <a:spcPct val="0"/>
        </a:spcAft>
        <a:buChar char="»"/>
        <a:defRPr sz="1982">
          <a:solidFill>
            <a:schemeClr val="tx1"/>
          </a:solidFill>
          <a:latin typeface="+mn-lt"/>
        </a:defRPr>
      </a:lvl6pPr>
      <a:lvl7pPr marL="2184621" indent="-224187" algn="l" defTabSz="898450" rtl="0" fontAlgn="base">
        <a:spcBef>
          <a:spcPct val="20000"/>
        </a:spcBef>
        <a:spcAft>
          <a:spcPct val="0"/>
        </a:spcAft>
        <a:buChar char="»"/>
        <a:defRPr sz="1982">
          <a:solidFill>
            <a:schemeClr val="tx1"/>
          </a:solidFill>
          <a:latin typeface="+mn-lt"/>
        </a:defRPr>
      </a:lvl7pPr>
      <a:lvl8pPr marL="2266247" indent="-224187" algn="l" defTabSz="898450" rtl="0" fontAlgn="base">
        <a:spcBef>
          <a:spcPct val="20000"/>
        </a:spcBef>
        <a:spcAft>
          <a:spcPct val="0"/>
        </a:spcAft>
        <a:buChar char="»"/>
        <a:defRPr sz="1982">
          <a:solidFill>
            <a:schemeClr val="tx1"/>
          </a:solidFill>
          <a:latin typeface="+mn-lt"/>
        </a:defRPr>
      </a:lvl8pPr>
      <a:lvl9pPr marL="2347873" indent="-224187" algn="l" defTabSz="898450" rtl="0" fontAlgn="base">
        <a:spcBef>
          <a:spcPct val="20000"/>
        </a:spcBef>
        <a:spcAft>
          <a:spcPct val="0"/>
        </a:spcAft>
        <a:buChar char="»"/>
        <a:defRPr sz="1982">
          <a:solidFill>
            <a:schemeClr val="tx1"/>
          </a:solidFill>
          <a:latin typeface="+mn-lt"/>
        </a:defRPr>
      </a:lvl9pPr>
    </p:bodyStyle>
    <p:otherStyle>
      <a:defPPr>
        <a:defRPr lang="en-US"/>
      </a:defPPr>
      <a:lvl1pPr marL="0" algn="l" defTabSz="163251" rtl="0" eaLnBrk="1" latinLnBrk="0" hangingPunct="1">
        <a:defRPr sz="321" kern="1200">
          <a:solidFill>
            <a:schemeClr val="tx1"/>
          </a:solidFill>
          <a:latin typeface="+mn-lt"/>
          <a:ea typeface="+mn-ea"/>
          <a:cs typeface="+mn-cs"/>
        </a:defRPr>
      </a:lvl1pPr>
      <a:lvl2pPr marL="81626" algn="l" defTabSz="163251" rtl="0" eaLnBrk="1" latinLnBrk="0" hangingPunct="1">
        <a:defRPr sz="321" kern="1200">
          <a:solidFill>
            <a:schemeClr val="tx1"/>
          </a:solidFill>
          <a:latin typeface="+mn-lt"/>
          <a:ea typeface="+mn-ea"/>
          <a:cs typeface="+mn-cs"/>
        </a:defRPr>
      </a:lvl2pPr>
      <a:lvl3pPr marL="163251" algn="l" defTabSz="163251" rtl="0" eaLnBrk="1" latinLnBrk="0" hangingPunct="1">
        <a:defRPr sz="321" kern="1200">
          <a:solidFill>
            <a:schemeClr val="tx1"/>
          </a:solidFill>
          <a:latin typeface="+mn-lt"/>
          <a:ea typeface="+mn-ea"/>
          <a:cs typeface="+mn-cs"/>
        </a:defRPr>
      </a:lvl3pPr>
      <a:lvl4pPr marL="244877" algn="l" defTabSz="163251" rtl="0" eaLnBrk="1" latinLnBrk="0" hangingPunct="1">
        <a:defRPr sz="321" kern="1200">
          <a:solidFill>
            <a:schemeClr val="tx1"/>
          </a:solidFill>
          <a:latin typeface="+mn-lt"/>
          <a:ea typeface="+mn-ea"/>
          <a:cs typeface="+mn-cs"/>
        </a:defRPr>
      </a:lvl4pPr>
      <a:lvl5pPr marL="326503" algn="l" defTabSz="163251" rtl="0" eaLnBrk="1" latinLnBrk="0" hangingPunct="1">
        <a:defRPr sz="321" kern="1200">
          <a:solidFill>
            <a:schemeClr val="tx1"/>
          </a:solidFill>
          <a:latin typeface="+mn-lt"/>
          <a:ea typeface="+mn-ea"/>
          <a:cs typeface="+mn-cs"/>
        </a:defRPr>
      </a:lvl5pPr>
      <a:lvl6pPr marL="408129" algn="l" defTabSz="163251" rtl="0" eaLnBrk="1" latinLnBrk="0" hangingPunct="1">
        <a:defRPr sz="321" kern="1200">
          <a:solidFill>
            <a:schemeClr val="tx1"/>
          </a:solidFill>
          <a:latin typeface="+mn-lt"/>
          <a:ea typeface="+mn-ea"/>
          <a:cs typeface="+mn-cs"/>
        </a:defRPr>
      </a:lvl6pPr>
      <a:lvl7pPr marL="489754" algn="l" defTabSz="163251" rtl="0" eaLnBrk="1" latinLnBrk="0" hangingPunct="1">
        <a:defRPr sz="321" kern="1200">
          <a:solidFill>
            <a:schemeClr val="tx1"/>
          </a:solidFill>
          <a:latin typeface="+mn-lt"/>
          <a:ea typeface="+mn-ea"/>
          <a:cs typeface="+mn-cs"/>
        </a:defRPr>
      </a:lvl7pPr>
      <a:lvl8pPr marL="571380" algn="l" defTabSz="163251" rtl="0" eaLnBrk="1" latinLnBrk="0" hangingPunct="1">
        <a:defRPr sz="321" kern="1200">
          <a:solidFill>
            <a:schemeClr val="tx1"/>
          </a:solidFill>
          <a:latin typeface="+mn-lt"/>
          <a:ea typeface="+mn-ea"/>
          <a:cs typeface="+mn-cs"/>
        </a:defRPr>
      </a:lvl8pPr>
      <a:lvl9pPr marL="653006" algn="l" defTabSz="163251" rtl="0" eaLnBrk="1" latinLnBrk="0" hangingPunct="1">
        <a:defRPr sz="32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tiff"/><Relationship Id="rId1" Type="http://schemas.openxmlformats.org/officeDocument/2006/relationships/slideLayout" Target="../slideLayouts/slideLayout7.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5"/>
          <p:cNvSpPr>
            <a:spLocks noChangeArrowheads="1"/>
          </p:cNvSpPr>
          <p:nvPr/>
        </p:nvSpPr>
        <p:spPr bwMode="auto">
          <a:xfrm>
            <a:off x="3791743" y="1201106"/>
            <a:ext cx="361189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51" name="Rectangle 36"/>
          <p:cNvSpPr>
            <a:spLocks noChangeArrowheads="1"/>
          </p:cNvSpPr>
          <p:nvPr/>
        </p:nvSpPr>
        <p:spPr bwMode="auto">
          <a:xfrm>
            <a:off x="9067800" y="1197252"/>
            <a:ext cx="2380589"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52" name="Rectangle 37"/>
          <p:cNvSpPr>
            <a:spLocks noChangeArrowheads="1"/>
          </p:cNvSpPr>
          <p:nvPr/>
        </p:nvSpPr>
        <p:spPr bwMode="auto">
          <a:xfrm>
            <a:off x="9067800" y="2955276"/>
            <a:ext cx="2380589"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53" name="Rectangle 38"/>
          <p:cNvSpPr>
            <a:spLocks noChangeArrowheads="1"/>
          </p:cNvSpPr>
          <p:nvPr/>
        </p:nvSpPr>
        <p:spPr bwMode="auto">
          <a:xfrm>
            <a:off x="9067800" y="4657279"/>
            <a:ext cx="2380589"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54" name="Rectangle 41"/>
          <p:cNvSpPr>
            <a:spLocks noChangeArrowheads="1"/>
          </p:cNvSpPr>
          <p:nvPr/>
        </p:nvSpPr>
        <p:spPr bwMode="auto">
          <a:xfrm>
            <a:off x="399364" y="1178164"/>
            <a:ext cx="190632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56" name="Rectangle 39"/>
          <p:cNvSpPr>
            <a:spLocks noChangeArrowheads="1"/>
          </p:cNvSpPr>
          <p:nvPr/>
        </p:nvSpPr>
        <p:spPr bwMode="auto">
          <a:xfrm>
            <a:off x="399364" y="2459609"/>
            <a:ext cx="190632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91" name="Text Box 43"/>
          <p:cNvSpPr txBox="1">
            <a:spLocks noChangeArrowheads="1"/>
          </p:cNvSpPr>
          <p:nvPr/>
        </p:nvSpPr>
        <p:spPr bwMode="auto">
          <a:xfrm>
            <a:off x="165761" y="2332616"/>
            <a:ext cx="19059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INTRODUCTION</a:t>
            </a:r>
            <a:endParaRPr lang="en-US" sz="678" dirty="0">
              <a:effectLst>
                <a:outerShdw blurRad="38100" dist="38100" dir="2700000" algn="tl">
                  <a:srgbClr val="FFFFFF"/>
                </a:outerShdw>
              </a:effectLst>
              <a:latin typeface="Times New Roman" pitchFamily="18" charset="0"/>
            </a:endParaRPr>
          </a:p>
        </p:txBody>
      </p:sp>
      <p:sp>
        <p:nvSpPr>
          <p:cNvPr id="2092" name="Text Box 44"/>
          <p:cNvSpPr txBox="1">
            <a:spLocks noChangeArrowheads="1"/>
          </p:cNvSpPr>
          <p:nvPr/>
        </p:nvSpPr>
        <p:spPr bwMode="auto">
          <a:xfrm>
            <a:off x="166281" y="1074468"/>
            <a:ext cx="19059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ABSTRACT</a:t>
            </a:r>
            <a:endParaRPr lang="en-US" sz="678" dirty="0">
              <a:effectLst>
                <a:outerShdw blurRad="38100" dist="38100" dir="2700000" algn="tl">
                  <a:srgbClr val="FFFFFF"/>
                </a:outerShdw>
              </a:effectLst>
              <a:latin typeface="Times New Roman" pitchFamily="18" charset="0"/>
            </a:endParaRPr>
          </a:p>
        </p:txBody>
      </p:sp>
      <p:sp>
        <p:nvSpPr>
          <p:cNvPr id="2093" name="Text Box 45"/>
          <p:cNvSpPr txBox="1">
            <a:spLocks noChangeArrowheads="1"/>
          </p:cNvSpPr>
          <p:nvPr/>
        </p:nvSpPr>
        <p:spPr bwMode="auto">
          <a:xfrm>
            <a:off x="3592620" y="1088405"/>
            <a:ext cx="36204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a:solidFill>
                  <a:schemeClr val="bg1"/>
                </a:solidFill>
                <a:effectLst>
                  <a:outerShdw blurRad="38100" dist="38100" dir="2700000" algn="tl">
                    <a:srgbClr val="000000"/>
                  </a:outerShdw>
                </a:effectLst>
                <a:latin typeface="Arial" charset="0"/>
              </a:rPr>
              <a:t>RESULTS</a:t>
            </a:r>
            <a:endParaRPr lang="en-US" sz="678">
              <a:effectLst>
                <a:outerShdw blurRad="38100" dist="38100" dir="2700000" algn="tl">
                  <a:srgbClr val="FFFFFF"/>
                </a:outerShdw>
              </a:effectLst>
              <a:latin typeface="Times New Roman" pitchFamily="18" charset="0"/>
            </a:endParaRPr>
          </a:p>
        </p:txBody>
      </p:sp>
      <p:sp>
        <p:nvSpPr>
          <p:cNvPr id="2094" name="Text Box 46"/>
          <p:cNvSpPr txBox="1">
            <a:spLocks noChangeArrowheads="1"/>
          </p:cNvSpPr>
          <p:nvPr/>
        </p:nvSpPr>
        <p:spPr bwMode="auto">
          <a:xfrm>
            <a:off x="8877276" y="1081621"/>
            <a:ext cx="2380258"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DISCUSSION</a:t>
            </a:r>
            <a:endParaRPr lang="en-US" sz="678" dirty="0">
              <a:latin typeface="Times New Roman" pitchFamily="18" charset="0"/>
            </a:endParaRPr>
          </a:p>
        </p:txBody>
      </p:sp>
      <p:sp>
        <p:nvSpPr>
          <p:cNvPr id="2099" name="Text Box 51"/>
          <p:cNvSpPr txBox="1">
            <a:spLocks noChangeArrowheads="1"/>
          </p:cNvSpPr>
          <p:nvPr/>
        </p:nvSpPr>
        <p:spPr bwMode="auto">
          <a:xfrm>
            <a:off x="8839200" y="2808440"/>
            <a:ext cx="2380258"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CONCLUSIONS</a:t>
            </a:r>
            <a:endParaRPr lang="en-US" sz="678" dirty="0">
              <a:latin typeface="Times New Roman" pitchFamily="18" charset="0"/>
            </a:endParaRPr>
          </a:p>
        </p:txBody>
      </p:sp>
      <p:sp>
        <p:nvSpPr>
          <p:cNvPr id="2101" name="Text Box 53"/>
          <p:cNvSpPr txBox="1">
            <a:spLocks noChangeArrowheads="1"/>
          </p:cNvSpPr>
          <p:nvPr/>
        </p:nvSpPr>
        <p:spPr bwMode="auto">
          <a:xfrm>
            <a:off x="8839200" y="4574202"/>
            <a:ext cx="2380258"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REFERENCES</a:t>
            </a:r>
            <a:endParaRPr lang="en-US" sz="678" dirty="0">
              <a:latin typeface="Times New Roman" pitchFamily="18" charset="0"/>
            </a:endParaRPr>
          </a:p>
        </p:txBody>
      </p:sp>
      <p:sp>
        <p:nvSpPr>
          <p:cNvPr id="2067" name="Rectangle 57"/>
          <p:cNvSpPr>
            <a:spLocks noChangeArrowheads="1"/>
          </p:cNvSpPr>
          <p:nvPr/>
        </p:nvSpPr>
        <p:spPr bwMode="auto">
          <a:xfrm>
            <a:off x="0" y="-62033"/>
            <a:ext cx="12192000" cy="1026024"/>
          </a:xfrm>
          <a:prstGeom prst="rect">
            <a:avLst/>
          </a:prstGeom>
          <a:gradFill rotWithShape="0">
            <a:gsLst>
              <a:gs pos="0">
                <a:srgbClr val="502D7F"/>
              </a:gs>
              <a:gs pos="100000">
                <a:schemeClr val="tx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68" name="Text Box 58"/>
          <p:cNvSpPr txBox="1">
            <a:spLocks noChangeArrowheads="1"/>
          </p:cNvSpPr>
          <p:nvPr/>
        </p:nvSpPr>
        <p:spPr bwMode="auto">
          <a:xfrm>
            <a:off x="2246362" y="98558"/>
            <a:ext cx="6630914" cy="670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781" tIns="12891" rIns="25781" bIns="12891"/>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ctr">
              <a:spcBef>
                <a:spcPct val="30000"/>
              </a:spcBef>
              <a:defRPr/>
            </a:pPr>
            <a:r>
              <a:rPr lang="en-US" altLang="en-US" sz="1571" b="1" dirty="0">
                <a:solidFill>
                  <a:srgbClr val="FFC82E"/>
                </a:solidFill>
              </a:rPr>
              <a:t>Use of a Perioperative Fire Prevention Guide by CRNAs: A QI Project</a:t>
            </a:r>
          </a:p>
          <a:p>
            <a:pPr algn="ctr">
              <a:spcBef>
                <a:spcPct val="30000"/>
              </a:spcBef>
              <a:defRPr/>
            </a:pPr>
            <a:r>
              <a:rPr lang="en-US" altLang="en-US" sz="1200" b="1" dirty="0">
                <a:solidFill>
                  <a:schemeClr val="bg1"/>
                </a:solidFill>
              </a:rPr>
              <a:t>Andrey Zorin, BSN, SRNA</a:t>
            </a:r>
          </a:p>
          <a:p>
            <a:pPr algn="ctr">
              <a:spcBef>
                <a:spcPct val="30000"/>
              </a:spcBef>
              <a:defRPr/>
            </a:pPr>
            <a:r>
              <a:rPr lang="en-US" altLang="en-US" sz="1200" b="1">
                <a:solidFill>
                  <a:schemeClr val="bg1"/>
                </a:solidFill>
              </a:rPr>
              <a:t>Angela </a:t>
            </a:r>
            <a:r>
              <a:rPr lang="en-US" altLang="en-US" sz="1200" b="1" dirty="0">
                <a:solidFill>
                  <a:schemeClr val="bg1"/>
                </a:solidFill>
              </a:rPr>
              <a:t>Ciuca, DNAP, CRNA, Project Chair</a:t>
            </a:r>
          </a:p>
        </p:txBody>
      </p:sp>
      <p:sp>
        <p:nvSpPr>
          <p:cNvPr id="2069" name="Rectangle 59"/>
          <p:cNvSpPr>
            <a:spLocks noChangeArrowheads="1"/>
          </p:cNvSpPr>
          <p:nvPr/>
        </p:nvSpPr>
        <p:spPr bwMode="auto">
          <a:xfrm>
            <a:off x="8839200" y="82569"/>
            <a:ext cx="3200399" cy="75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781" tIns="12891" rIns="25781" bIns="12891"/>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r">
              <a:lnSpc>
                <a:spcPct val="70000"/>
              </a:lnSpc>
              <a:spcBef>
                <a:spcPct val="30000"/>
              </a:spcBef>
              <a:defRPr/>
            </a:pPr>
            <a:r>
              <a:rPr lang="en-US" altLang="en-US" sz="1200" dirty="0">
                <a:solidFill>
                  <a:schemeClr val="bg1"/>
                </a:solidFill>
              </a:rPr>
              <a:t>Nurse Anesthesia Program</a:t>
            </a:r>
          </a:p>
          <a:p>
            <a:pPr algn="r">
              <a:lnSpc>
                <a:spcPct val="70000"/>
              </a:lnSpc>
              <a:spcBef>
                <a:spcPct val="30000"/>
              </a:spcBef>
              <a:defRPr/>
            </a:pPr>
            <a:r>
              <a:rPr lang="en-US" altLang="en-US" sz="1200" dirty="0">
                <a:solidFill>
                  <a:schemeClr val="bg1"/>
                </a:solidFill>
              </a:rPr>
              <a:t>College of Nursing, East Carolina University</a:t>
            </a:r>
          </a:p>
          <a:p>
            <a:pPr algn="r">
              <a:lnSpc>
                <a:spcPct val="70000"/>
              </a:lnSpc>
              <a:spcBef>
                <a:spcPct val="30000"/>
              </a:spcBef>
              <a:defRPr/>
            </a:pPr>
            <a:r>
              <a:rPr lang="en-US" altLang="en-US" sz="1200" dirty="0">
                <a:solidFill>
                  <a:schemeClr val="bg1"/>
                </a:solidFill>
              </a:rPr>
              <a:t>Greenville, North Carolina 27858</a:t>
            </a:r>
          </a:p>
          <a:p>
            <a:pPr algn="r">
              <a:lnSpc>
                <a:spcPct val="70000"/>
              </a:lnSpc>
              <a:spcBef>
                <a:spcPct val="30000"/>
              </a:spcBef>
              <a:defRPr/>
            </a:pPr>
            <a:r>
              <a:rPr lang="en-US" altLang="en-US" sz="1200" dirty="0">
                <a:solidFill>
                  <a:schemeClr val="bg1"/>
                </a:solidFill>
              </a:rPr>
              <a:t>zorina19@students.ecu.edu</a:t>
            </a:r>
          </a:p>
          <a:p>
            <a:pPr algn="r">
              <a:lnSpc>
                <a:spcPct val="70000"/>
              </a:lnSpc>
              <a:spcBef>
                <a:spcPct val="30000"/>
              </a:spcBef>
              <a:defRPr/>
            </a:pPr>
            <a:endParaRPr lang="en-US" altLang="en-US" sz="1050" b="1" dirty="0">
              <a:solidFill>
                <a:schemeClr val="bg1"/>
              </a:solidFill>
            </a:endParaRPr>
          </a:p>
          <a:p>
            <a:pPr algn="r">
              <a:spcBef>
                <a:spcPct val="50000"/>
              </a:spcBef>
              <a:defRPr/>
            </a:pPr>
            <a:endParaRPr lang="en-US" altLang="en-US" sz="678" dirty="0">
              <a:latin typeface="Times New Roman" panose="02020603050405020304" pitchFamily="18" charset="0"/>
            </a:endParaRPr>
          </a:p>
        </p:txBody>
      </p:sp>
      <p:sp>
        <p:nvSpPr>
          <p:cNvPr id="2071" name="Rectangle 63"/>
          <p:cNvSpPr>
            <a:spLocks noChangeArrowheads="1"/>
          </p:cNvSpPr>
          <p:nvPr/>
        </p:nvSpPr>
        <p:spPr bwMode="auto">
          <a:xfrm>
            <a:off x="298148" y="4979628"/>
            <a:ext cx="190632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112" name="Text Box 64"/>
          <p:cNvSpPr txBox="1">
            <a:spLocks noChangeArrowheads="1"/>
          </p:cNvSpPr>
          <p:nvPr/>
        </p:nvSpPr>
        <p:spPr bwMode="auto">
          <a:xfrm>
            <a:off x="137746" y="4854824"/>
            <a:ext cx="19059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METHODS</a:t>
            </a:r>
            <a:endParaRPr lang="en-US" sz="678" dirty="0">
              <a:effectLst>
                <a:outerShdw blurRad="38100" dist="38100" dir="2700000" algn="tl">
                  <a:srgbClr val="FFFFFF"/>
                </a:outerShdw>
              </a:effectLst>
              <a:latin typeface="Times New Roman" pitchFamily="18" charset="0"/>
            </a:endParaRPr>
          </a:p>
        </p:txBody>
      </p:sp>
      <p:sp>
        <p:nvSpPr>
          <p:cNvPr id="2" name="TextBox 1"/>
          <p:cNvSpPr txBox="1"/>
          <p:nvPr/>
        </p:nvSpPr>
        <p:spPr>
          <a:xfrm>
            <a:off x="177312" y="1339265"/>
            <a:ext cx="2946888" cy="942163"/>
          </a:xfrm>
          <a:prstGeom prst="rect">
            <a:avLst/>
          </a:prstGeom>
          <a:noFill/>
          <a:ln>
            <a:solidFill>
              <a:srgbClr val="3F006A"/>
            </a:solidFill>
          </a:ln>
        </p:spPr>
        <p:txBody>
          <a:bodyPr wrap="square" rtlCol="0">
            <a:noAutofit/>
          </a:bodyPr>
          <a:lstStyle/>
          <a:p>
            <a:r>
              <a:rPr lang="en-US" sz="800" i="1" dirty="0"/>
              <a:t>Operating room fires can have devastating consequences for patients and healthcare organizations. A perioperative fire prevention guide was developed to be used by CRNAs in the operating rooms to quickly identify high-risk procedures and to aid in collaboration with other providers. Surveys found increased provider confidence in fire prevention and time savings in finding instructions for high-risk procedures.</a:t>
            </a:r>
          </a:p>
        </p:txBody>
      </p:sp>
      <p:sp>
        <p:nvSpPr>
          <p:cNvPr id="28" name="TextBox 27"/>
          <p:cNvSpPr txBox="1"/>
          <p:nvPr/>
        </p:nvSpPr>
        <p:spPr>
          <a:xfrm>
            <a:off x="159899" y="2611953"/>
            <a:ext cx="2977489" cy="2192162"/>
          </a:xfrm>
          <a:prstGeom prst="rect">
            <a:avLst/>
          </a:prstGeom>
          <a:noFill/>
          <a:ln>
            <a:solidFill>
              <a:srgbClr val="3F006A"/>
            </a:solidFill>
          </a:ln>
        </p:spPr>
        <p:txBody>
          <a:bodyPr wrap="square" rtlCol="0">
            <a:noAutofit/>
          </a:bodyPr>
          <a:lstStyle/>
          <a:p>
            <a:r>
              <a:rPr lang="en-US" sz="800" i="1" dirty="0"/>
              <a:t>Not all surgical cases carry equal risk of a fire. An ability to quickly identify high risk procedures confidently and to prepare for them adequately is essential. This could be accomplished by having a brief summary of the best available guidance and a quick fire assessment tool at each anesthesia station (Cadman, 2016; Parremore, 2019). The purpose of this quality improvement project was to assess anesthesia providers’ perceptions of adequacy of a newly developed Perioperative Fire Prevention Checklist specifically designed for CRNAs working in the operating rooms of a large southeastern US hospital system. The tool would allow providers to quickly identify high-risk procedures and serve as an algorithm of communication and collaboration with the rest of the surgical team. After reviewing available literature on the subject of OR fires, we designed our own assessment guide and offered it to five CRNAs to use it in their daily practice for three weeks.</a:t>
            </a:r>
          </a:p>
        </p:txBody>
      </p:sp>
      <p:sp>
        <p:nvSpPr>
          <p:cNvPr id="29" name="TextBox 28"/>
          <p:cNvSpPr txBox="1"/>
          <p:nvPr/>
        </p:nvSpPr>
        <p:spPr>
          <a:xfrm>
            <a:off x="177312" y="5123886"/>
            <a:ext cx="2946888" cy="1651546"/>
          </a:xfrm>
          <a:prstGeom prst="rect">
            <a:avLst/>
          </a:prstGeom>
          <a:noFill/>
          <a:ln>
            <a:solidFill>
              <a:srgbClr val="3F006A"/>
            </a:solidFill>
          </a:ln>
        </p:spPr>
        <p:txBody>
          <a:bodyPr wrap="square" rtlCol="0">
            <a:noAutofit/>
          </a:bodyPr>
          <a:lstStyle/>
          <a:p>
            <a:r>
              <a:rPr lang="en-US" sz="800" i="1" dirty="0"/>
              <a:t>I completed a single Plan, Do, Study, Act cycle using pre- and post-intervention surveys (IHI, n.d.). Pre-intervention surveys were used to assess the CRNAs’ initial confidence and preparedness in dealing with intraoperative fires and in evaluating fire risks for individual procedures. A link to the video introducing the newly-developed fire risk assessment guide was shared with CRNAs prior to using the guide in practice for three weeks. Three weeks later, post-intervention surveys were used to collect feedback on the usefulness and adequacy of our tool. All communication was electronic (via email), the tool and the instructions were shared digitally, and the surveys collected remotely using Qualtrics software.</a:t>
            </a:r>
          </a:p>
        </p:txBody>
      </p:sp>
      <p:sp>
        <p:nvSpPr>
          <p:cNvPr id="30" name="TextBox 29"/>
          <p:cNvSpPr txBox="1"/>
          <p:nvPr/>
        </p:nvSpPr>
        <p:spPr>
          <a:xfrm>
            <a:off x="3592439" y="1359655"/>
            <a:ext cx="5029200" cy="5296087"/>
          </a:xfrm>
          <a:prstGeom prst="rect">
            <a:avLst/>
          </a:prstGeom>
          <a:noFill/>
          <a:ln>
            <a:solidFill>
              <a:srgbClr val="3F006A"/>
            </a:solidFill>
          </a:ln>
        </p:spPr>
        <p:txBody>
          <a:bodyPr wrap="square" rtlCol="0">
            <a:noAutofit/>
          </a:bodyPr>
          <a:lstStyle/>
          <a:p>
            <a:endParaRPr lang="en-US" sz="800" b="1" i="1" dirty="0"/>
          </a:p>
          <a:p>
            <a:endParaRPr lang="en-US" sz="800" b="1" i="1" dirty="0"/>
          </a:p>
          <a:p>
            <a:r>
              <a:rPr lang="en-US" sz="800" b="1" i="1" dirty="0"/>
              <a:t>How confident are you in your knowledge about perioperative fire prevention? (n=5) </a:t>
            </a:r>
          </a:p>
          <a:p>
            <a:endParaRPr lang="en-US" sz="800" b="1" i="1" dirty="0"/>
          </a:p>
          <a:p>
            <a:endParaRPr lang="en-US" sz="800" b="1" i="1" dirty="0"/>
          </a:p>
          <a:p>
            <a:endParaRPr lang="en-US" sz="800" i="1" dirty="0"/>
          </a:p>
          <a:p>
            <a:endParaRPr lang="en-US" sz="800" i="1" dirty="0"/>
          </a:p>
          <a:p>
            <a:endParaRPr lang="en-US" sz="800" i="1" dirty="0"/>
          </a:p>
          <a:p>
            <a:endParaRPr lang="en-US" sz="800" i="1" dirty="0"/>
          </a:p>
          <a:p>
            <a:endParaRPr lang="en-US" sz="800" i="1" dirty="0"/>
          </a:p>
          <a:p>
            <a:endParaRPr lang="en-US" sz="800" i="1" dirty="0"/>
          </a:p>
          <a:p>
            <a:endParaRPr lang="en-US" sz="800" i="1" dirty="0"/>
          </a:p>
          <a:p>
            <a:endParaRPr lang="en-US" sz="800" i="1" dirty="0"/>
          </a:p>
          <a:p>
            <a:endParaRPr lang="en-US" sz="800" i="1" dirty="0"/>
          </a:p>
          <a:p>
            <a:endParaRPr lang="en-US" sz="800" i="1" dirty="0"/>
          </a:p>
          <a:p>
            <a:endParaRPr lang="en-US" sz="800" i="1" dirty="0"/>
          </a:p>
          <a:p>
            <a:endParaRPr lang="en-US" sz="800" i="1" dirty="0"/>
          </a:p>
          <a:p>
            <a:endParaRPr lang="en-US" sz="800" i="1" strike="sngStrike" dirty="0">
              <a:solidFill>
                <a:srgbClr val="FF0000"/>
              </a:solidFill>
            </a:endParaRPr>
          </a:p>
          <a:p>
            <a:endParaRPr lang="en-US" sz="800" b="1" i="1" strike="sngStrike" spc="-30" dirty="0">
              <a:solidFill>
                <a:srgbClr val="FF0000"/>
              </a:solidFill>
              <a:ea typeface="Calibri" panose="020F0502020204030204" pitchFamily="34" charset="0"/>
              <a:cs typeface="Times New Roman" panose="02020603050405020304" pitchFamily="18" charset="0"/>
            </a:endParaRPr>
          </a:p>
          <a:p>
            <a:endParaRPr lang="en-US" sz="800" b="1" i="1" strike="sngStrike" spc="-30" dirty="0">
              <a:solidFill>
                <a:srgbClr val="FF0000"/>
              </a:solidFill>
              <a:ea typeface="Calibri" panose="020F0502020204030204" pitchFamily="34" charset="0"/>
              <a:cs typeface="Times New Roman" panose="02020603050405020304" pitchFamily="18" charset="0"/>
            </a:endParaRPr>
          </a:p>
          <a:p>
            <a:endParaRPr lang="en-US" sz="800" b="1" i="1" spc="-30" dirty="0">
              <a:ea typeface="Calibri" panose="020F0502020204030204" pitchFamily="34" charset="0"/>
              <a:cs typeface="Times New Roman" panose="02020603050405020304" pitchFamily="18" charset="0"/>
            </a:endParaRPr>
          </a:p>
          <a:p>
            <a:endParaRPr lang="en-US" sz="800" b="1" i="1" spc="-30" dirty="0">
              <a:effectLst/>
              <a:latin typeface="Arial" panose="020B0604020202020204" pitchFamily="34" charset="0"/>
              <a:ea typeface="Calibri" panose="020F0502020204030204" pitchFamily="34" charset="0"/>
              <a:cs typeface="Times New Roman" panose="02020603050405020304" pitchFamily="18" charset="0"/>
            </a:endParaRPr>
          </a:p>
          <a:p>
            <a:endParaRPr lang="en-US" sz="800" b="1" i="1" spc="-30" dirty="0">
              <a:effectLst/>
              <a:latin typeface="Arial" panose="020B0604020202020204" pitchFamily="34" charset="0"/>
              <a:ea typeface="Calibri" panose="020F0502020204030204" pitchFamily="34" charset="0"/>
              <a:cs typeface="Times New Roman" panose="02020603050405020304" pitchFamily="18" charset="0"/>
            </a:endParaRPr>
          </a:p>
          <a:p>
            <a:r>
              <a:rPr lang="en-US" sz="800" b="1" i="1" spc="-30" dirty="0">
                <a:effectLst/>
                <a:latin typeface="Arial" panose="020B0604020202020204" pitchFamily="34" charset="0"/>
                <a:ea typeface="Calibri" panose="020F0502020204030204" pitchFamily="34" charset="0"/>
                <a:cs typeface="Times New Roman" panose="02020603050405020304" pitchFamily="18" charset="0"/>
              </a:rPr>
              <a:t>How long do you think it would take you to find reference material to answer the question? (n=5)</a:t>
            </a:r>
            <a:endParaRPr lang="en-US" sz="800" b="1" i="1" dirty="0"/>
          </a:p>
        </p:txBody>
      </p:sp>
      <p:sp>
        <p:nvSpPr>
          <p:cNvPr id="31" name="TextBox 30"/>
          <p:cNvSpPr txBox="1"/>
          <p:nvPr/>
        </p:nvSpPr>
        <p:spPr>
          <a:xfrm>
            <a:off x="8850239" y="1359655"/>
            <a:ext cx="3189360" cy="1427845"/>
          </a:xfrm>
          <a:prstGeom prst="rect">
            <a:avLst/>
          </a:prstGeom>
          <a:noFill/>
          <a:ln>
            <a:solidFill>
              <a:srgbClr val="3F006A"/>
            </a:solidFill>
          </a:ln>
        </p:spPr>
        <p:txBody>
          <a:bodyPr wrap="square" rtlCol="0">
            <a:noAutofit/>
          </a:bodyPr>
          <a:lstStyle/>
          <a:p>
            <a:r>
              <a:rPr lang="en-US" sz="800" i="1" dirty="0"/>
              <a:t>The guide was positively received by all participants. All five agreed that an easily accessible reference guide would be helpful in decision-making in high-risk procedures. The intervention increased provider confidence in managing potentially difficult situations and allowed for best practices to be easily accessible for every surgical case. The time saved by having an easily accessible guide might translate into savings of work time, particularly for those CRNAs who were less confident they could easily locate the reference material related to perioperative fires prior to this project. </a:t>
            </a:r>
          </a:p>
        </p:txBody>
      </p:sp>
      <p:sp>
        <p:nvSpPr>
          <p:cNvPr id="32" name="TextBox 31"/>
          <p:cNvSpPr txBox="1"/>
          <p:nvPr/>
        </p:nvSpPr>
        <p:spPr>
          <a:xfrm>
            <a:off x="8848113" y="3107575"/>
            <a:ext cx="3200399" cy="1372526"/>
          </a:xfrm>
          <a:prstGeom prst="rect">
            <a:avLst/>
          </a:prstGeom>
          <a:noFill/>
          <a:ln>
            <a:solidFill>
              <a:srgbClr val="3F006A"/>
            </a:solidFill>
          </a:ln>
        </p:spPr>
        <p:txBody>
          <a:bodyPr wrap="square" rtlCol="0">
            <a:noAutofit/>
          </a:bodyPr>
          <a:lstStyle/>
          <a:p>
            <a:r>
              <a:rPr lang="en-US" sz="800" i="1" dirty="0"/>
              <a:t>This tool has potential to increase patient safety and reduce hospital losses by preventing operating room fires. If used routinely during preoperative timeouts, it could assist in systematically and reliably communicating the existing fire risk to all providers present in the operating room. Currently, a nationally recommended and validated fire risk assessment guide does not exist. This guide summarizes national guidelines from the ECRI Institute, the APSF, the FDA, the AANA, as well as from our colleagues in the ASA, and is a step on the path of gradual improvement of nursing practice (AANA, 2019; APSF, 2013).</a:t>
            </a:r>
          </a:p>
        </p:txBody>
      </p:sp>
      <p:sp>
        <p:nvSpPr>
          <p:cNvPr id="33" name="TextBox 32"/>
          <p:cNvSpPr txBox="1"/>
          <p:nvPr/>
        </p:nvSpPr>
        <p:spPr>
          <a:xfrm>
            <a:off x="8845963" y="4815139"/>
            <a:ext cx="3202549" cy="1846590"/>
          </a:xfrm>
          <a:prstGeom prst="rect">
            <a:avLst/>
          </a:prstGeom>
          <a:noFill/>
          <a:ln>
            <a:solidFill>
              <a:srgbClr val="3F006A"/>
            </a:solidFill>
          </a:ln>
        </p:spPr>
        <p:txBody>
          <a:bodyPr wrap="square" rtlCol="0">
            <a:noAutofit/>
          </a:bodyPr>
          <a:lstStyle/>
          <a:p>
            <a:r>
              <a:rPr lang="en-US" sz="800" dirty="0"/>
              <a:t>American Association of Nurse Anesthetists [AANA]. (2019). Standards for Nurse Anesthesia Practice. American Association of Nurse Anesthetists.</a:t>
            </a:r>
          </a:p>
          <a:p>
            <a:r>
              <a:rPr lang="en-US" sz="800" dirty="0"/>
              <a:t>APSF Fire Prevention Algorithm now available as a poster download. (2013). </a:t>
            </a:r>
            <a:r>
              <a:rPr lang="en-US" sz="800" i="1" dirty="0"/>
              <a:t>APSF Newsletter</a:t>
            </a:r>
            <a:r>
              <a:rPr lang="en-US" sz="800" dirty="0"/>
              <a:t>, 28.</a:t>
            </a:r>
          </a:p>
          <a:p>
            <a:r>
              <a:rPr lang="en-US" sz="800" dirty="0"/>
              <a:t>Cadman, V. (2016). The Impact of Surgical Safety Checklists on Theatre Departments: A Critical Review of the Literature. </a:t>
            </a:r>
            <a:r>
              <a:rPr lang="en-US" sz="800" i="1" dirty="0"/>
              <a:t>Journal of Perioperative Practice</a:t>
            </a:r>
            <a:r>
              <a:rPr lang="en-US" sz="800" dirty="0"/>
              <a:t>, </a:t>
            </a:r>
            <a:r>
              <a:rPr lang="en-US" sz="800" i="1" dirty="0"/>
              <a:t>26</a:t>
            </a:r>
            <a:r>
              <a:rPr lang="en-US" sz="800" dirty="0"/>
              <a:t>(4), 62–71.</a:t>
            </a:r>
          </a:p>
          <a:p>
            <a:r>
              <a:rPr lang="en-US" sz="800" dirty="0"/>
              <a:t>Institute for Healthcare Improvement [IHI]. (n.d.). Triple Aim for Populations. Retrieved October 10, 2020, from http://www.ihi.org/Topics/TripleAim/Pages/Overview.aspx</a:t>
            </a:r>
          </a:p>
          <a:p>
            <a:r>
              <a:rPr lang="en-US" sz="800" dirty="0"/>
              <a:t>Parremore, R. (2019). Introduction of the surgical site fire risk assessment at the Lister hospital, part of HCA Healthcare UK. </a:t>
            </a:r>
            <a:r>
              <a:rPr lang="en-US" sz="800" i="1" dirty="0"/>
              <a:t>Journal of Perioperative Practice</a:t>
            </a:r>
            <a:r>
              <a:rPr lang="en-US" sz="800" dirty="0"/>
              <a:t>, </a:t>
            </a:r>
            <a:r>
              <a:rPr lang="en-US" sz="800" i="1" dirty="0"/>
              <a:t>29</a:t>
            </a:r>
            <a:r>
              <a:rPr lang="en-US" sz="800" dirty="0"/>
              <a:t>(5), 122–128. </a:t>
            </a:r>
          </a:p>
        </p:txBody>
      </p:sp>
      <p:pic>
        <p:nvPicPr>
          <p:cNvPr id="4" name="Picture 3">
            <a:extLst>
              <a:ext uri="{FF2B5EF4-FFF2-40B4-BE49-F238E27FC236}">
                <a16:creationId xmlns:a16="http://schemas.microsoft.com/office/drawing/2014/main" id="{9AFC199B-BD44-4C43-BFA9-62855DE449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1173" y="82569"/>
            <a:ext cx="1667613" cy="611819"/>
          </a:xfrm>
          <a:prstGeom prst="rect">
            <a:avLst/>
          </a:prstGeom>
        </p:spPr>
      </p:pic>
      <p:graphicFrame>
        <p:nvGraphicFramePr>
          <p:cNvPr id="27" name="Chart 26">
            <a:extLst>
              <a:ext uri="{FF2B5EF4-FFF2-40B4-BE49-F238E27FC236}">
                <a16:creationId xmlns:a16="http://schemas.microsoft.com/office/drawing/2014/main" id="{404153DF-5AAF-4396-A41E-6315E7386372}"/>
              </a:ext>
            </a:extLst>
          </p:cNvPr>
          <p:cNvGraphicFramePr/>
          <p:nvPr>
            <p:extLst>
              <p:ext uri="{D42A27DB-BD31-4B8C-83A1-F6EECF244321}">
                <p14:modId xmlns:p14="http://schemas.microsoft.com/office/powerpoint/2010/main" val="2788179421"/>
              </p:ext>
            </p:extLst>
          </p:nvPr>
        </p:nvGraphicFramePr>
        <p:xfrm>
          <a:off x="3592439" y="1767406"/>
          <a:ext cx="4800600" cy="216793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4" name="Chart 33">
            <a:extLst>
              <a:ext uri="{FF2B5EF4-FFF2-40B4-BE49-F238E27FC236}">
                <a16:creationId xmlns:a16="http://schemas.microsoft.com/office/drawing/2014/main" id="{879495BF-8C4C-4864-8145-A45FC1CD1960}"/>
              </a:ext>
            </a:extLst>
          </p:cNvPr>
          <p:cNvGraphicFramePr/>
          <p:nvPr>
            <p:extLst>
              <p:ext uri="{D42A27DB-BD31-4B8C-83A1-F6EECF244321}">
                <p14:modId xmlns:p14="http://schemas.microsoft.com/office/powerpoint/2010/main" val="1472786498"/>
              </p:ext>
            </p:extLst>
          </p:nvPr>
        </p:nvGraphicFramePr>
        <p:xfrm>
          <a:off x="3581400" y="4356526"/>
          <a:ext cx="5029200" cy="2295451"/>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456</TotalTime>
  <Words>812</Words>
  <Application>Microsoft Office PowerPoint</Application>
  <PresentationFormat>Widescreen</PresentationFormat>
  <Paragraphs>52</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Times New Roman</vt:lpstr>
      <vt:lpstr>Default Design</vt:lpstr>
      <vt:lpstr>PowerPoint Presentation</vt:lpstr>
    </vt:vector>
  </TitlesOfParts>
  <Company>East Carolina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EltonC</dc:creator>
  <cp:lastModifiedBy>bill gates</cp:lastModifiedBy>
  <cp:revision>61</cp:revision>
  <dcterms:created xsi:type="dcterms:W3CDTF">2005-01-10T15:51:10Z</dcterms:created>
  <dcterms:modified xsi:type="dcterms:W3CDTF">2021-11-13T19:00:42Z</dcterms:modified>
</cp:coreProperties>
</file>