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71" r:id="rId3"/>
    <p:sldId id="259" r:id="rId4"/>
    <p:sldId id="260" r:id="rId5"/>
    <p:sldId id="262" r:id="rId6"/>
    <p:sldId id="261" r:id="rId7"/>
    <p:sldId id="272" r:id="rId8"/>
    <p:sldId id="267" r:id="rId9"/>
    <p:sldId id="275" r:id="rId10"/>
    <p:sldId id="266" r:id="rId11"/>
    <p:sldId id="263" r:id="rId12"/>
    <p:sldId id="268" r:id="rId13"/>
    <p:sldId id="269" r:id="rId14"/>
    <p:sldId id="274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8C642"/>
    <a:srgbClr val="400080"/>
    <a:srgbClr val="464646"/>
    <a:srgbClr val="3F37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9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17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3F97FD-186F-8F43-97DA-C98A57A6EA81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1D13185C-4B03-F648-A6FD-F5804366D234}">
      <dgm:prSet phldrT="[Text]"/>
      <dgm:spPr>
        <a:solidFill>
          <a:schemeClr val="accent4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/>
            <a:t>Purpose</a:t>
          </a:r>
        </a:p>
      </dgm:t>
    </dgm:pt>
    <dgm:pt modelId="{A892DB53-D038-2F4A-A290-5FDA320CA6B4}" type="parTrans" cxnId="{F508528C-610C-0F43-98E1-9D5A4DE59262}">
      <dgm:prSet/>
      <dgm:spPr/>
      <dgm:t>
        <a:bodyPr/>
        <a:lstStyle/>
        <a:p>
          <a:endParaRPr lang="en-US"/>
        </a:p>
      </dgm:t>
    </dgm:pt>
    <dgm:pt modelId="{6AB95976-A86C-684B-B165-4D5C141DB1B1}" type="sibTrans" cxnId="{F508528C-610C-0F43-98E1-9D5A4DE59262}">
      <dgm:prSet/>
      <dgm:spPr/>
      <dgm:t>
        <a:bodyPr/>
        <a:lstStyle/>
        <a:p>
          <a:endParaRPr lang="en-US"/>
        </a:p>
      </dgm:t>
    </dgm:pt>
    <dgm:pt modelId="{41BE4725-AAAC-F74D-BA81-8DB9E1B0FF3D}">
      <dgm:prSet phldrT="[Text]"/>
      <dgm:spPr>
        <a:solidFill>
          <a:schemeClr val="accent4">
            <a:lumMod val="75000"/>
            <a:alpha val="5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/>
            <a:t>Impact</a:t>
          </a:r>
        </a:p>
      </dgm:t>
    </dgm:pt>
    <dgm:pt modelId="{1AEFD234-2962-274C-8FBD-4F015AF06E07}" type="parTrans" cxnId="{310BFF91-C43C-024F-908C-98D8F5282DEE}">
      <dgm:prSet/>
      <dgm:spPr/>
      <dgm:t>
        <a:bodyPr/>
        <a:lstStyle/>
        <a:p>
          <a:endParaRPr lang="en-US"/>
        </a:p>
      </dgm:t>
    </dgm:pt>
    <dgm:pt modelId="{1DB254AF-A555-2147-8165-5C9E3DA535DF}" type="sibTrans" cxnId="{310BFF91-C43C-024F-908C-98D8F5282DEE}">
      <dgm:prSet/>
      <dgm:spPr/>
      <dgm:t>
        <a:bodyPr/>
        <a:lstStyle/>
        <a:p>
          <a:endParaRPr lang="en-US"/>
        </a:p>
      </dgm:t>
    </dgm:pt>
    <dgm:pt modelId="{AA13F378-57DC-FF4D-A788-DD31D792FEE4}">
      <dgm:prSet phldrT="[Text]"/>
      <dgm:spPr>
        <a:solidFill>
          <a:schemeClr val="accent4">
            <a:lumMod val="40000"/>
            <a:lumOff val="60000"/>
            <a:alpha val="5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/>
            <a:t>Passion</a:t>
          </a:r>
        </a:p>
      </dgm:t>
    </dgm:pt>
    <dgm:pt modelId="{BECF2FB2-9AC5-CE4C-BCD5-0EBBC0316460}" type="parTrans" cxnId="{CB2DA67B-CFF2-2E48-9ABC-CE864980155A}">
      <dgm:prSet/>
      <dgm:spPr/>
      <dgm:t>
        <a:bodyPr/>
        <a:lstStyle/>
        <a:p>
          <a:endParaRPr lang="en-US"/>
        </a:p>
      </dgm:t>
    </dgm:pt>
    <dgm:pt modelId="{244DCCCF-0AFB-E446-8A3A-2895E8FE32C7}" type="sibTrans" cxnId="{CB2DA67B-CFF2-2E48-9ABC-CE864980155A}">
      <dgm:prSet/>
      <dgm:spPr/>
      <dgm:t>
        <a:bodyPr/>
        <a:lstStyle/>
        <a:p>
          <a:endParaRPr lang="en-US"/>
        </a:p>
      </dgm:t>
    </dgm:pt>
    <dgm:pt modelId="{1E136A4A-5207-0849-A545-32AA951E8841}">
      <dgm:prSet phldrT="[Text]"/>
      <dgm:spPr>
        <a:solidFill>
          <a:schemeClr val="accent4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/>
            <a:t>Why?</a:t>
          </a:r>
        </a:p>
      </dgm:t>
    </dgm:pt>
    <dgm:pt modelId="{441AA8E3-A7A2-2542-B03F-D02E60487593}" type="parTrans" cxnId="{FDDDA310-AF98-CD42-9E13-25D0A98F441F}">
      <dgm:prSet/>
      <dgm:spPr/>
      <dgm:t>
        <a:bodyPr/>
        <a:lstStyle/>
        <a:p>
          <a:endParaRPr lang="en-US"/>
        </a:p>
      </dgm:t>
    </dgm:pt>
    <dgm:pt modelId="{55630752-9300-5F40-B678-1F614BC10AEC}" type="sibTrans" cxnId="{FDDDA310-AF98-CD42-9E13-25D0A98F441F}">
      <dgm:prSet/>
      <dgm:spPr/>
      <dgm:t>
        <a:bodyPr/>
        <a:lstStyle/>
        <a:p>
          <a:endParaRPr lang="en-US"/>
        </a:p>
      </dgm:t>
    </dgm:pt>
    <dgm:pt modelId="{20CB48E2-ECC2-C64D-B8EF-2BB7E268AAF7}">
      <dgm:prSet phldrT="[Text]"/>
      <dgm:spPr>
        <a:solidFill>
          <a:schemeClr val="accent4">
            <a:lumMod val="40000"/>
            <a:lumOff val="60000"/>
            <a:alpha val="5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/>
            <a:t>What?</a:t>
          </a:r>
        </a:p>
      </dgm:t>
    </dgm:pt>
    <dgm:pt modelId="{6A961107-B3EE-9B4C-8450-231E75134FCA}" type="parTrans" cxnId="{14F2F40D-C959-3940-A059-BB49ECDB9F07}">
      <dgm:prSet/>
      <dgm:spPr/>
      <dgm:t>
        <a:bodyPr/>
        <a:lstStyle/>
        <a:p>
          <a:endParaRPr lang="en-US"/>
        </a:p>
      </dgm:t>
    </dgm:pt>
    <dgm:pt modelId="{1D572225-3829-ED42-985B-63518F04AF39}" type="sibTrans" cxnId="{14F2F40D-C959-3940-A059-BB49ECDB9F07}">
      <dgm:prSet/>
      <dgm:spPr/>
      <dgm:t>
        <a:bodyPr/>
        <a:lstStyle/>
        <a:p>
          <a:endParaRPr lang="en-US"/>
        </a:p>
      </dgm:t>
    </dgm:pt>
    <dgm:pt modelId="{3496A051-3954-C84D-A894-2A6006751543}">
      <dgm:prSet phldrT="[Text]"/>
      <dgm:spPr>
        <a:solidFill>
          <a:schemeClr val="accent4">
            <a:lumMod val="75000"/>
            <a:alpha val="5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/>
            <a:t>On Campus</a:t>
          </a:r>
        </a:p>
      </dgm:t>
    </dgm:pt>
    <dgm:pt modelId="{300538F4-652B-6C40-AE9A-A212577A00B9}" type="parTrans" cxnId="{C9E1D43D-4C49-F64E-89E3-2BA5BE36AD8C}">
      <dgm:prSet/>
      <dgm:spPr/>
      <dgm:t>
        <a:bodyPr/>
        <a:lstStyle/>
        <a:p>
          <a:endParaRPr lang="en-US"/>
        </a:p>
      </dgm:t>
    </dgm:pt>
    <dgm:pt modelId="{FD7DE9E3-B149-6540-8836-931750C9AAEA}" type="sibTrans" cxnId="{C9E1D43D-4C49-F64E-89E3-2BA5BE36AD8C}">
      <dgm:prSet/>
      <dgm:spPr/>
      <dgm:t>
        <a:bodyPr/>
        <a:lstStyle/>
        <a:p>
          <a:endParaRPr lang="en-US"/>
        </a:p>
      </dgm:t>
    </dgm:pt>
    <dgm:pt modelId="{7297E2EB-9657-EE41-8D57-4ECB8F42B2D7}">
      <dgm:prSet phldrT="[Text]"/>
      <dgm:spPr>
        <a:solidFill>
          <a:schemeClr val="accent4">
            <a:lumMod val="75000"/>
            <a:alpha val="5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/>
            <a:t>Within dancers</a:t>
          </a:r>
        </a:p>
      </dgm:t>
    </dgm:pt>
    <dgm:pt modelId="{62720933-61B3-4A46-9C5C-F05BE354923E}" type="parTrans" cxnId="{425F6816-72B4-2645-8181-08AE0FCF0B84}">
      <dgm:prSet/>
      <dgm:spPr/>
      <dgm:t>
        <a:bodyPr/>
        <a:lstStyle/>
        <a:p>
          <a:endParaRPr lang="en-US"/>
        </a:p>
      </dgm:t>
    </dgm:pt>
    <dgm:pt modelId="{D5A69146-0E10-E748-9A65-CAA6641A74D9}" type="sibTrans" cxnId="{425F6816-72B4-2645-8181-08AE0FCF0B84}">
      <dgm:prSet/>
      <dgm:spPr/>
      <dgm:t>
        <a:bodyPr/>
        <a:lstStyle/>
        <a:p>
          <a:endParaRPr lang="en-US"/>
        </a:p>
      </dgm:t>
    </dgm:pt>
    <dgm:pt modelId="{7FB0641C-DA4C-8A4E-9CB9-45C92AC32DC9}">
      <dgm:prSet phldrT="[Text]"/>
      <dgm:spPr>
        <a:solidFill>
          <a:schemeClr val="accent4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/>
            <a:t>Process</a:t>
          </a:r>
        </a:p>
      </dgm:t>
    </dgm:pt>
    <dgm:pt modelId="{034B7951-A37E-3346-9C8C-ACFA5217368B}" type="parTrans" cxnId="{7EB00089-4536-5C4F-B1B9-9C31F81E8689}">
      <dgm:prSet/>
      <dgm:spPr/>
      <dgm:t>
        <a:bodyPr/>
        <a:lstStyle/>
        <a:p>
          <a:endParaRPr lang="en-US"/>
        </a:p>
      </dgm:t>
    </dgm:pt>
    <dgm:pt modelId="{97637EA5-4D1D-B14C-BC7F-4D45C452250C}" type="sibTrans" cxnId="{7EB00089-4536-5C4F-B1B9-9C31F81E8689}">
      <dgm:prSet/>
      <dgm:spPr/>
      <dgm:t>
        <a:bodyPr/>
        <a:lstStyle/>
        <a:p>
          <a:endParaRPr lang="en-US"/>
        </a:p>
      </dgm:t>
    </dgm:pt>
    <dgm:pt modelId="{A248DE94-E093-704F-A41B-16B4E9605266}">
      <dgm:prSet phldrT="[Text]"/>
      <dgm:spPr>
        <a:solidFill>
          <a:schemeClr val="accent4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/>
            <a:t>How?</a:t>
          </a:r>
        </a:p>
      </dgm:t>
    </dgm:pt>
    <dgm:pt modelId="{14D096E1-4E1B-AE4F-B762-45381E4FC519}" type="parTrans" cxnId="{46105850-53EC-9E4A-9AA8-E98A2B086758}">
      <dgm:prSet/>
      <dgm:spPr/>
      <dgm:t>
        <a:bodyPr/>
        <a:lstStyle/>
        <a:p>
          <a:endParaRPr lang="en-US"/>
        </a:p>
      </dgm:t>
    </dgm:pt>
    <dgm:pt modelId="{7ABEC321-33EA-CD43-B171-D94C8125B4BF}" type="sibTrans" cxnId="{46105850-53EC-9E4A-9AA8-E98A2B086758}">
      <dgm:prSet/>
      <dgm:spPr/>
      <dgm:t>
        <a:bodyPr/>
        <a:lstStyle/>
        <a:p>
          <a:endParaRPr lang="en-US"/>
        </a:p>
      </dgm:t>
    </dgm:pt>
    <dgm:pt modelId="{5867409F-497C-6E40-A64E-A79C32595E5A}" type="pres">
      <dgm:prSet presAssocID="{EA3F97FD-186F-8F43-97DA-C98A57A6EA81}" presName="compositeShape" presStyleCnt="0">
        <dgm:presLayoutVars>
          <dgm:chMax val="7"/>
          <dgm:dir/>
          <dgm:resizeHandles val="exact"/>
        </dgm:presLayoutVars>
      </dgm:prSet>
      <dgm:spPr/>
    </dgm:pt>
    <dgm:pt modelId="{EC90DAFC-3A5C-704B-8443-38B4EC14A904}" type="pres">
      <dgm:prSet presAssocID="{1D13185C-4B03-F648-A6FD-F5804366D234}" presName="circ1" presStyleLbl="vennNode1" presStyleIdx="0" presStyleCnt="4" custScaleX="91123" custScaleY="86190" custLinFactNeighborX="2886" custLinFactNeighborY="4204"/>
      <dgm:spPr/>
    </dgm:pt>
    <dgm:pt modelId="{A973234B-A8A2-B443-B7BF-3A3382B211EC}" type="pres">
      <dgm:prSet presAssocID="{1D13185C-4B03-F648-A6FD-F5804366D23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98AAC6C-FB65-8C4C-AC32-43D844D1A702}" type="pres">
      <dgm:prSet presAssocID="{7FB0641C-DA4C-8A4E-9CB9-45C92AC32DC9}" presName="circ2" presStyleLbl="vennNode1" presStyleIdx="1" presStyleCnt="4" custScaleX="93195" custScaleY="87080" custLinFactNeighborX="23293" custLinFactNeighborY="-3660"/>
      <dgm:spPr/>
    </dgm:pt>
    <dgm:pt modelId="{119360E9-EAA7-ED4F-8943-C07345441B34}" type="pres">
      <dgm:prSet presAssocID="{7FB0641C-DA4C-8A4E-9CB9-45C92AC32DC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945DD16-5BAA-AA46-899D-DB19B03C31FC}" type="pres">
      <dgm:prSet presAssocID="{41BE4725-AAAC-F74D-BA81-8DB9E1B0FF3D}" presName="circ3" presStyleLbl="vennNode1" presStyleIdx="2" presStyleCnt="4" custScaleX="133742" custScaleY="125012" custLinFactNeighborX="7030" custLinFactNeighborY="-1755"/>
      <dgm:spPr/>
    </dgm:pt>
    <dgm:pt modelId="{BA5D397C-88CD-584F-8F61-587518B8792F}" type="pres">
      <dgm:prSet presAssocID="{41BE4725-AAAC-F74D-BA81-8DB9E1B0FF3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49EAB0D-DC3D-C747-A3BF-1BE7B0C27B9E}" type="pres">
      <dgm:prSet presAssocID="{AA13F378-57DC-FF4D-A788-DD31D792FEE4}" presName="circ4" presStyleLbl="vennNode1" presStyleIdx="3" presStyleCnt="4" custScaleX="89585" custScaleY="83582" custLinFactNeighborX="-8679" custLinFactNeighborY="-5279"/>
      <dgm:spPr/>
    </dgm:pt>
    <dgm:pt modelId="{2F61943B-0669-E244-AED2-76F2D30A7826}" type="pres">
      <dgm:prSet presAssocID="{AA13F378-57DC-FF4D-A788-DD31D792FEE4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14F2F40D-C959-3940-A059-BB49ECDB9F07}" srcId="{AA13F378-57DC-FF4D-A788-DD31D792FEE4}" destId="{20CB48E2-ECC2-C64D-B8EF-2BB7E268AAF7}" srcOrd="0" destOrd="0" parTransId="{6A961107-B3EE-9B4C-8450-231E75134FCA}" sibTransId="{1D572225-3829-ED42-985B-63518F04AF39}"/>
    <dgm:cxn modelId="{FDDDA310-AF98-CD42-9E13-25D0A98F441F}" srcId="{1D13185C-4B03-F648-A6FD-F5804366D234}" destId="{1E136A4A-5207-0849-A545-32AA951E8841}" srcOrd="0" destOrd="0" parTransId="{441AA8E3-A7A2-2542-B03F-D02E60487593}" sibTransId="{55630752-9300-5F40-B678-1F614BC10AEC}"/>
    <dgm:cxn modelId="{0C748213-3C57-4349-A8D3-87424592ADF0}" type="presOf" srcId="{41BE4725-AAAC-F74D-BA81-8DB9E1B0FF3D}" destId="{6945DD16-5BAA-AA46-899D-DB19B03C31FC}" srcOrd="0" destOrd="0" presId="urn:microsoft.com/office/officeart/2005/8/layout/venn1"/>
    <dgm:cxn modelId="{425F6816-72B4-2645-8181-08AE0FCF0B84}" srcId="{41BE4725-AAAC-F74D-BA81-8DB9E1B0FF3D}" destId="{7297E2EB-9657-EE41-8D57-4ECB8F42B2D7}" srcOrd="1" destOrd="0" parTransId="{62720933-61B3-4A46-9C5C-F05BE354923E}" sibTransId="{D5A69146-0E10-E748-9A65-CAA6641A74D9}"/>
    <dgm:cxn modelId="{66B7471F-FCB6-3146-9693-4D558FE8C75E}" type="presOf" srcId="{7297E2EB-9657-EE41-8D57-4ECB8F42B2D7}" destId="{BA5D397C-88CD-584F-8F61-587518B8792F}" srcOrd="1" destOrd="2" presId="urn:microsoft.com/office/officeart/2005/8/layout/venn1"/>
    <dgm:cxn modelId="{F9FB572E-46B1-8F42-9F9C-8EBDA34C4D21}" type="presOf" srcId="{1D13185C-4B03-F648-A6FD-F5804366D234}" destId="{A973234B-A8A2-B443-B7BF-3A3382B211EC}" srcOrd="0" destOrd="0" presId="urn:microsoft.com/office/officeart/2005/8/layout/venn1"/>
    <dgm:cxn modelId="{2AFEC031-F067-C340-99AD-DDB3152D9CB8}" type="presOf" srcId="{1E136A4A-5207-0849-A545-32AA951E8841}" destId="{A973234B-A8A2-B443-B7BF-3A3382B211EC}" srcOrd="0" destOrd="1" presId="urn:microsoft.com/office/officeart/2005/8/layout/venn1"/>
    <dgm:cxn modelId="{C9E1D43D-4C49-F64E-89E3-2BA5BE36AD8C}" srcId="{41BE4725-AAAC-F74D-BA81-8DB9E1B0FF3D}" destId="{3496A051-3954-C84D-A894-2A6006751543}" srcOrd="0" destOrd="0" parTransId="{300538F4-652B-6C40-AE9A-A212577A00B9}" sibTransId="{FD7DE9E3-B149-6540-8836-931750C9AAEA}"/>
    <dgm:cxn modelId="{564B933E-6754-3948-BF5F-F3CE230977DE}" type="presOf" srcId="{1E136A4A-5207-0849-A545-32AA951E8841}" destId="{EC90DAFC-3A5C-704B-8443-38B4EC14A904}" srcOrd="1" destOrd="1" presId="urn:microsoft.com/office/officeart/2005/8/layout/venn1"/>
    <dgm:cxn modelId="{E1B73443-BE6B-C446-86A7-C8BCF10C005D}" type="presOf" srcId="{7FB0641C-DA4C-8A4E-9CB9-45C92AC32DC9}" destId="{119360E9-EAA7-ED4F-8943-C07345441B34}" srcOrd="0" destOrd="0" presId="urn:microsoft.com/office/officeart/2005/8/layout/venn1"/>
    <dgm:cxn modelId="{46105850-53EC-9E4A-9AA8-E98A2B086758}" srcId="{7FB0641C-DA4C-8A4E-9CB9-45C92AC32DC9}" destId="{A248DE94-E093-704F-A41B-16B4E9605266}" srcOrd="0" destOrd="0" parTransId="{14D096E1-4E1B-AE4F-B762-45381E4FC519}" sibTransId="{7ABEC321-33EA-CD43-B171-D94C8125B4BF}"/>
    <dgm:cxn modelId="{38E14353-A901-8D4B-86D0-9EFD0C4F748B}" type="presOf" srcId="{7297E2EB-9657-EE41-8D57-4ECB8F42B2D7}" destId="{6945DD16-5BAA-AA46-899D-DB19B03C31FC}" srcOrd="0" destOrd="2" presId="urn:microsoft.com/office/officeart/2005/8/layout/venn1"/>
    <dgm:cxn modelId="{05393976-F675-9444-94D5-D0460A475AFD}" type="presOf" srcId="{20CB48E2-ECC2-C64D-B8EF-2BB7E268AAF7}" destId="{E49EAB0D-DC3D-C747-A3BF-1BE7B0C27B9E}" srcOrd="0" destOrd="1" presId="urn:microsoft.com/office/officeart/2005/8/layout/venn1"/>
    <dgm:cxn modelId="{CB2DA67B-CFF2-2E48-9ABC-CE864980155A}" srcId="{EA3F97FD-186F-8F43-97DA-C98A57A6EA81}" destId="{AA13F378-57DC-FF4D-A788-DD31D792FEE4}" srcOrd="3" destOrd="0" parTransId="{BECF2FB2-9AC5-CE4C-BCD5-0EBBC0316460}" sibTransId="{244DCCCF-0AFB-E446-8A3A-2895E8FE32C7}"/>
    <dgm:cxn modelId="{83D3E687-0C74-3141-9527-EB18A6709DF2}" type="presOf" srcId="{3496A051-3954-C84D-A894-2A6006751543}" destId="{BA5D397C-88CD-584F-8F61-587518B8792F}" srcOrd="1" destOrd="1" presId="urn:microsoft.com/office/officeart/2005/8/layout/venn1"/>
    <dgm:cxn modelId="{7EB00089-4536-5C4F-B1B9-9C31F81E8689}" srcId="{EA3F97FD-186F-8F43-97DA-C98A57A6EA81}" destId="{7FB0641C-DA4C-8A4E-9CB9-45C92AC32DC9}" srcOrd="1" destOrd="0" parTransId="{034B7951-A37E-3346-9C8C-ACFA5217368B}" sibTransId="{97637EA5-4D1D-B14C-BC7F-4D45C452250C}"/>
    <dgm:cxn modelId="{4955328C-A4B3-F54D-A0CD-AC0E49DE644C}" type="presOf" srcId="{41BE4725-AAAC-F74D-BA81-8DB9E1B0FF3D}" destId="{BA5D397C-88CD-584F-8F61-587518B8792F}" srcOrd="1" destOrd="0" presId="urn:microsoft.com/office/officeart/2005/8/layout/venn1"/>
    <dgm:cxn modelId="{F508528C-610C-0F43-98E1-9D5A4DE59262}" srcId="{EA3F97FD-186F-8F43-97DA-C98A57A6EA81}" destId="{1D13185C-4B03-F648-A6FD-F5804366D234}" srcOrd="0" destOrd="0" parTransId="{A892DB53-D038-2F4A-A290-5FDA320CA6B4}" sibTransId="{6AB95976-A86C-684B-B165-4D5C141DB1B1}"/>
    <dgm:cxn modelId="{39804991-4493-2940-900D-FA256F6F0875}" type="presOf" srcId="{AA13F378-57DC-FF4D-A788-DD31D792FEE4}" destId="{E49EAB0D-DC3D-C747-A3BF-1BE7B0C27B9E}" srcOrd="0" destOrd="0" presId="urn:microsoft.com/office/officeart/2005/8/layout/venn1"/>
    <dgm:cxn modelId="{310BFF91-C43C-024F-908C-98D8F5282DEE}" srcId="{EA3F97FD-186F-8F43-97DA-C98A57A6EA81}" destId="{41BE4725-AAAC-F74D-BA81-8DB9E1B0FF3D}" srcOrd="2" destOrd="0" parTransId="{1AEFD234-2962-274C-8FBD-4F015AF06E07}" sibTransId="{1DB254AF-A555-2147-8165-5C9E3DA535DF}"/>
    <dgm:cxn modelId="{A1338296-0634-E246-8250-13C946BBF1DC}" type="presOf" srcId="{7FB0641C-DA4C-8A4E-9CB9-45C92AC32DC9}" destId="{298AAC6C-FB65-8C4C-AC32-43D844D1A702}" srcOrd="1" destOrd="0" presId="urn:microsoft.com/office/officeart/2005/8/layout/venn1"/>
    <dgm:cxn modelId="{44C7B099-8E78-E847-81F5-6C24A3E5F52A}" type="presOf" srcId="{20CB48E2-ECC2-C64D-B8EF-2BB7E268AAF7}" destId="{2F61943B-0669-E244-AED2-76F2D30A7826}" srcOrd="1" destOrd="1" presId="urn:microsoft.com/office/officeart/2005/8/layout/venn1"/>
    <dgm:cxn modelId="{911114A0-FE86-B642-B105-3998E82071F3}" type="presOf" srcId="{A248DE94-E093-704F-A41B-16B4E9605266}" destId="{298AAC6C-FB65-8C4C-AC32-43D844D1A702}" srcOrd="0" destOrd="1" presId="urn:microsoft.com/office/officeart/2005/8/layout/venn1"/>
    <dgm:cxn modelId="{43520AA1-730F-2D4C-9B13-B5A8406E8F03}" type="presOf" srcId="{3496A051-3954-C84D-A894-2A6006751543}" destId="{6945DD16-5BAA-AA46-899D-DB19B03C31FC}" srcOrd="0" destOrd="1" presId="urn:microsoft.com/office/officeart/2005/8/layout/venn1"/>
    <dgm:cxn modelId="{A552CACD-473B-D44A-B96A-305C4323D1F3}" type="presOf" srcId="{EA3F97FD-186F-8F43-97DA-C98A57A6EA81}" destId="{5867409F-497C-6E40-A64E-A79C32595E5A}" srcOrd="0" destOrd="0" presId="urn:microsoft.com/office/officeart/2005/8/layout/venn1"/>
    <dgm:cxn modelId="{63403BDD-4499-DB46-BA94-4DA44095A8B4}" type="presOf" srcId="{A248DE94-E093-704F-A41B-16B4E9605266}" destId="{119360E9-EAA7-ED4F-8943-C07345441B34}" srcOrd="1" destOrd="1" presId="urn:microsoft.com/office/officeart/2005/8/layout/venn1"/>
    <dgm:cxn modelId="{02AC3DE5-31D9-AF44-829C-BF1AF8151D31}" type="presOf" srcId="{1D13185C-4B03-F648-A6FD-F5804366D234}" destId="{EC90DAFC-3A5C-704B-8443-38B4EC14A904}" srcOrd="1" destOrd="0" presId="urn:microsoft.com/office/officeart/2005/8/layout/venn1"/>
    <dgm:cxn modelId="{86179EF4-8152-9B44-B6B5-F6626EA6A8E2}" type="presOf" srcId="{AA13F378-57DC-FF4D-A788-DD31D792FEE4}" destId="{2F61943B-0669-E244-AED2-76F2D30A7826}" srcOrd="1" destOrd="0" presId="urn:microsoft.com/office/officeart/2005/8/layout/venn1"/>
    <dgm:cxn modelId="{09AF9252-D3E8-DF47-A606-8FDA2A4120B3}" type="presParOf" srcId="{5867409F-497C-6E40-A64E-A79C32595E5A}" destId="{EC90DAFC-3A5C-704B-8443-38B4EC14A904}" srcOrd="0" destOrd="0" presId="urn:microsoft.com/office/officeart/2005/8/layout/venn1"/>
    <dgm:cxn modelId="{CCA131BF-5318-3E4A-A3D4-1775473FC873}" type="presParOf" srcId="{5867409F-497C-6E40-A64E-A79C32595E5A}" destId="{A973234B-A8A2-B443-B7BF-3A3382B211EC}" srcOrd="1" destOrd="0" presId="urn:microsoft.com/office/officeart/2005/8/layout/venn1"/>
    <dgm:cxn modelId="{A6F467EB-55E9-1C4E-A590-4FEA8BCCB6A5}" type="presParOf" srcId="{5867409F-497C-6E40-A64E-A79C32595E5A}" destId="{298AAC6C-FB65-8C4C-AC32-43D844D1A702}" srcOrd="2" destOrd="0" presId="urn:microsoft.com/office/officeart/2005/8/layout/venn1"/>
    <dgm:cxn modelId="{16BCF3AB-4B32-1D44-9BDD-7FD2ACFB52FB}" type="presParOf" srcId="{5867409F-497C-6E40-A64E-A79C32595E5A}" destId="{119360E9-EAA7-ED4F-8943-C07345441B34}" srcOrd="3" destOrd="0" presId="urn:microsoft.com/office/officeart/2005/8/layout/venn1"/>
    <dgm:cxn modelId="{FA62B859-7026-3349-B7B4-42DD162CA6A0}" type="presParOf" srcId="{5867409F-497C-6E40-A64E-A79C32595E5A}" destId="{6945DD16-5BAA-AA46-899D-DB19B03C31FC}" srcOrd="4" destOrd="0" presId="urn:microsoft.com/office/officeart/2005/8/layout/venn1"/>
    <dgm:cxn modelId="{D302B7D0-8C6E-B34D-AB49-B41B0C0CBA29}" type="presParOf" srcId="{5867409F-497C-6E40-A64E-A79C32595E5A}" destId="{BA5D397C-88CD-584F-8F61-587518B8792F}" srcOrd="5" destOrd="0" presId="urn:microsoft.com/office/officeart/2005/8/layout/venn1"/>
    <dgm:cxn modelId="{70B353DC-28B5-BC41-9541-BC8A53D9B88A}" type="presParOf" srcId="{5867409F-497C-6E40-A64E-A79C32595E5A}" destId="{E49EAB0D-DC3D-C747-A3BF-1BE7B0C27B9E}" srcOrd="6" destOrd="0" presId="urn:microsoft.com/office/officeart/2005/8/layout/venn1"/>
    <dgm:cxn modelId="{29B606DB-5CAC-ED47-B4DB-EB3426498DE1}" type="presParOf" srcId="{5867409F-497C-6E40-A64E-A79C32595E5A}" destId="{2F61943B-0669-E244-AED2-76F2D30A7826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95694A-9A30-404D-8C46-474A8D4BC544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5331E0-96C3-C546-A48C-5B693D500433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Small Group</a:t>
          </a:r>
        </a:p>
      </dgm:t>
    </dgm:pt>
    <dgm:pt modelId="{915C6C02-4403-F842-8456-B9CFB05C7BD6}" type="parTrans" cxnId="{BD03CEE9-9009-C144-9733-F98D4BD69561}">
      <dgm:prSet/>
      <dgm:spPr/>
      <dgm:t>
        <a:bodyPr/>
        <a:lstStyle/>
        <a:p>
          <a:endParaRPr lang="en-US"/>
        </a:p>
      </dgm:t>
    </dgm:pt>
    <dgm:pt modelId="{3DE71267-1CC3-2D4C-8AB2-484ACC811C6F}" type="sibTrans" cxnId="{BD03CEE9-9009-C144-9733-F98D4BD69561}">
      <dgm:prSet/>
      <dgm:spPr/>
      <dgm:t>
        <a:bodyPr/>
        <a:lstStyle/>
        <a:p>
          <a:endParaRPr lang="en-US"/>
        </a:p>
      </dgm:t>
    </dgm:pt>
    <dgm:pt modelId="{D4D57E0B-AF1B-7D4F-B46B-B7F03A85583C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Organization</a:t>
          </a:r>
        </a:p>
      </dgm:t>
    </dgm:pt>
    <dgm:pt modelId="{A85409C0-FA10-4540-86EF-5218ED1D5EF9}" type="parTrans" cxnId="{B7605942-70B4-0640-92F6-4E1A31AC0729}">
      <dgm:prSet/>
      <dgm:spPr/>
      <dgm:t>
        <a:bodyPr/>
        <a:lstStyle/>
        <a:p>
          <a:endParaRPr lang="en-US"/>
        </a:p>
      </dgm:t>
    </dgm:pt>
    <dgm:pt modelId="{0C51DE78-AE19-9F46-B7F3-C53A1896B9B4}" type="sibTrans" cxnId="{B7605942-70B4-0640-92F6-4E1A31AC0729}">
      <dgm:prSet/>
      <dgm:spPr/>
      <dgm:t>
        <a:bodyPr/>
        <a:lstStyle/>
        <a:p>
          <a:endParaRPr lang="en-US"/>
        </a:p>
      </dgm:t>
    </dgm:pt>
    <dgm:pt modelId="{4CD22801-3746-3B47-AA20-861D5CBFD262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Club Sport</a:t>
          </a:r>
        </a:p>
      </dgm:t>
    </dgm:pt>
    <dgm:pt modelId="{1ECC11ED-1D22-FE43-87E5-707580715D6E}" type="parTrans" cxnId="{49B7A43C-7DF3-BF4D-BE2D-590360A16C07}">
      <dgm:prSet/>
      <dgm:spPr/>
      <dgm:t>
        <a:bodyPr/>
        <a:lstStyle/>
        <a:p>
          <a:endParaRPr lang="en-US"/>
        </a:p>
      </dgm:t>
    </dgm:pt>
    <dgm:pt modelId="{B6821CF6-D385-7E4C-9480-D99A05D7B0C1}" type="sibTrans" cxnId="{49B7A43C-7DF3-BF4D-BE2D-590360A16C07}">
      <dgm:prSet/>
      <dgm:spPr/>
      <dgm:t>
        <a:bodyPr/>
        <a:lstStyle/>
        <a:p>
          <a:endParaRPr lang="en-US"/>
        </a:p>
      </dgm:t>
    </dgm:pt>
    <dgm:pt modelId="{D2B2947A-8813-0444-9F62-DB7166DF09B1}" type="pres">
      <dgm:prSet presAssocID="{8395694A-9A30-404D-8C46-474A8D4BC544}" presName="Name0" presStyleCnt="0">
        <dgm:presLayoutVars>
          <dgm:dir/>
          <dgm:animLvl val="lvl"/>
          <dgm:resizeHandles val="exact"/>
        </dgm:presLayoutVars>
      </dgm:prSet>
      <dgm:spPr/>
    </dgm:pt>
    <dgm:pt modelId="{3DE096EE-6F05-2F4B-AF2E-44D34A32FCE8}" type="pres">
      <dgm:prSet presAssocID="{4CD22801-3746-3B47-AA20-861D5CBFD262}" presName="boxAndChildren" presStyleCnt="0"/>
      <dgm:spPr/>
    </dgm:pt>
    <dgm:pt modelId="{FA3C6DA5-2A39-4B44-9E72-844A6C34110D}" type="pres">
      <dgm:prSet presAssocID="{4CD22801-3746-3B47-AA20-861D5CBFD262}" presName="parentTextBox" presStyleLbl="node1" presStyleIdx="0" presStyleCnt="3"/>
      <dgm:spPr/>
    </dgm:pt>
    <dgm:pt modelId="{B6DB6655-E44E-E54C-BB65-BC06BFCE292B}" type="pres">
      <dgm:prSet presAssocID="{0C51DE78-AE19-9F46-B7F3-C53A1896B9B4}" presName="sp" presStyleCnt="0"/>
      <dgm:spPr/>
    </dgm:pt>
    <dgm:pt modelId="{1268DCB0-FF05-7C49-BDFE-B1DED29555B2}" type="pres">
      <dgm:prSet presAssocID="{D4D57E0B-AF1B-7D4F-B46B-B7F03A85583C}" presName="arrowAndChildren" presStyleCnt="0"/>
      <dgm:spPr/>
    </dgm:pt>
    <dgm:pt modelId="{D286C66A-B993-3244-B29A-74F9DD38F243}" type="pres">
      <dgm:prSet presAssocID="{D4D57E0B-AF1B-7D4F-B46B-B7F03A85583C}" presName="parentTextArrow" presStyleLbl="node1" presStyleIdx="1" presStyleCnt="3"/>
      <dgm:spPr/>
    </dgm:pt>
    <dgm:pt modelId="{A8A411AF-2D9B-1C4B-91EA-79F3CDDE701D}" type="pres">
      <dgm:prSet presAssocID="{3DE71267-1CC3-2D4C-8AB2-484ACC811C6F}" presName="sp" presStyleCnt="0"/>
      <dgm:spPr/>
    </dgm:pt>
    <dgm:pt modelId="{56471FAD-AD9A-3A4B-B0EF-7036F1606FEE}" type="pres">
      <dgm:prSet presAssocID="{0C5331E0-96C3-C546-A48C-5B693D500433}" presName="arrowAndChildren" presStyleCnt="0"/>
      <dgm:spPr/>
    </dgm:pt>
    <dgm:pt modelId="{0F168DBB-ABDF-864A-BE22-D72FA5814022}" type="pres">
      <dgm:prSet presAssocID="{0C5331E0-96C3-C546-A48C-5B693D500433}" presName="parentTextArrow" presStyleLbl="node1" presStyleIdx="2" presStyleCnt="3"/>
      <dgm:spPr/>
    </dgm:pt>
  </dgm:ptLst>
  <dgm:cxnLst>
    <dgm:cxn modelId="{C78FAF00-F84C-AC4A-8A81-03A1809513AD}" type="presOf" srcId="{4CD22801-3746-3B47-AA20-861D5CBFD262}" destId="{FA3C6DA5-2A39-4B44-9E72-844A6C34110D}" srcOrd="0" destOrd="0" presId="urn:microsoft.com/office/officeart/2005/8/layout/process4"/>
    <dgm:cxn modelId="{77FF220E-F2D0-AB4F-A65A-CDC0B8A848DB}" type="presOf" srcId="{D4D57E0B-AF1B-7D4F-B46B-B7F03A85583C}" destId="{D286C66A-B993-3244-B29A-74F9DD38F243}" srcOrd="0" destOrd="0" presId="urn:microsoft.com/office/officeart/2005/8/layout/process4"/>
    <dgm:cxn modelId="{49B7A43C-7DF3-BF4D-BE2D-590360A16C07}" srcId="{8395694A-9A30-404D-8C46-474A8D4BC544}" destId="{4CD22801-3746-3B47-AA20-861D5CBFD262}" srcOrd="2" destOrd="0" parTransId="{1ECC11ED-1D22-FE43-87E5-707580715D6E}" sibTransId="{B6821CF6-D385-7E4C-9480-D99A05D7B0C1}"/>
    <dgm:cxn modelId="{B7605942-70B4-0640-92F6-4E1A31AC0729}" srcId="{8395694A-9A30-404D-8C46-474A8D4BC544}" destId="{D4D57E0B-AF1B-7D4F-B46B-B7F03A85583C}" srcOrd="1" destOrd="0" parTransId="{A85409C0-FA10-4540-86EF-5218ED1D5EF9}" sibTransId="{0C51DE78-AE19-9F46-B7F3-C53A1896B9B4}"/>
    <dgm:cxn modelId="{25851D92-0E53-B248-867A-BC214BDF128E}" type="presOf" srcId="{8395694A-9A30-404D-8C46-474A8D4BC544}" destId="{D2B2947A-8813-0444-9F62-DB7166DF09B1}" srcOrd="0" destOrd="0" presId="urn:microsoft.com/office/officeart/2005/8/layout/process4"/>
    <dgm:cxn modelId="{A8C3B7D6-87DD-3B4F-8A6A-D13AB9864386}" type="presOf" srcId="{0C5331E0-96C3-C546-A48C-5B693D500433}" destId="{0F168DBB-ABDF-864A-BE22-D72FA5814022}" srcOrd="0" destOrd="0" presId="urn:microsoft.com/office/officeart/2005/8/layout/process4"/>
    <dgm:cxn modelId="{BD03CEE9-9009-C144-9733-F98D4BD69561}" srcId="{8395694A-9A30-404D-8C46-474A8D4BC544}" destId="{0C5331E0-96C3-C546-A48C-5B693D500433}" srcOrd="0" destOrd="0" parTransId="{915C6C02-4403-F842-8456-B9CFB05C7BD6}" sibTransId="{3DE71267-1CC3-2D4C-8AB2-484ACC811C6F}"/>
    <dgm:cxn modelId="{60513372-CD22-1A47-A82E-79D8088809AE}" type="presParOf" srcId="{D2B2947A-8813-0444-9F62-DB7166DF09B1}" destId="{3DE096EE-6F05-2F4B-AF2E-44D34A32FCE8}" srcOrd="0" destOrd="0" presId="urn:microsoft.com/office/officeart/2005/8/layout/process4"/>
    <dgm:cxn modelId="{33996175-AC54-C94D-8D37-1F492BE9CD0F}" type="presParOf" srcId="{3DE096EE-6F05-2F4B-AF2E-44D34A32FCE8}" destId="{FA3C6DA5-2A39-4B44-9E72-844A6C34110D}" srcOrd="0" destOrd="0" presId="urn:microsoft.com/office/officeart/2005/8/layout/process4"/>
    <dgm:cxn modelId="{6E385D6E-B30D-8F45-91DD-353179884517}" type="presParOf" srcId="{D2B2947A-8813-0444-9F62-DB7166DF09B1}" destId="{B6DB6655-E44E-E54C-BB65-BC06BFCE292B}" srcOrd="1" destOrd="0" presId="urn:microsoft.com/office/officeart/2005/8/layout/process4"/>
    <dgm:cxn modelId="{B8524A9B-A6F8-1D49-A5FA-3763AF85A94D}" type="presParOf" srcId="{D2B2947A-8813-0444-9F62-DB7166DF09B1}" destId="{1268DCB0-FF05-7C49-BDFE-B1DED29555B2}" srcOrd="2" destOrd="0" presId="urn:microsoft.com/office/officeart/2005/8/layout/process4"/>
    <dgm:cxn modelId="{60552992-B5E9-EC41-A7C4-06DA77311E5D}" type="presParOf" srcId="{1268DCB0-FF05-7C49-BDFE-B1DED29555B2}" destId="{D286C66A-B993-3244-B29A-74F9DD38F243}" srcOrd="0" destOrd="0" presId="urn:microsoft.com/office/officeart/2005/8/layout/process4"/>
    <dgm:cxn modelId="{D2CEEF6A-D8B5-0142-8526-513E0A8EA33A}" type="presParOf" srcId="{D2B2947A-8813-0444-9F62-DB7166DF09B1}" destId="{A8A411AF-2D9B-1C4B-91EA-79F3CDDE701D}" srcOrd="3" destOrd="0" presId="urn:microsoft.com/office/officeart/2005/8/layout/process4"/>
    <dgm:cxn modelId="{8604076C-E4AC-2A44-9A54-FBC0B656F837}" type="presParOf" srcId="{D2B2947A-8813-0444-9F62-DB7166DF09B1}" destId="{56471FAD-AD9A-3A4B-B0EF-7036F1606FEE}" srcOrd="4" destOrd="0" presId="urn:microsoft.com/office/officeart/2005/8/layout/process4"/>
    <dgm:cxn modelId="{3C664961-7402-DE44-BDB7-FF92F99DDD72}" type="presParOf" srcId="{56471FAD-AD9A-3A4B-B0EF-7036F1606FEE}" destId="{0F168DBB-ABDF-864A-BE22-D72FA5814022}" srcOrd="0" destOrd="0" presId="urn:microsoft.com/office/officeart/2005/8/layout/process4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90DAFC-3A5C-704B-8443-38B4EC14A904}">
      <dsp:nvSpPr>
        <dsp:cNvPr id="0" name=""/>
        <dsp:cNvSpPr/>
      </dsp:nvSpPr>
      <dsp:spPr>
        <a:xfrm>
          <a:off x="2127074" y="70299"/>
          <a:ext cx="1925684" cy="1821436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Purpose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Why?</a:t>
          </a:r>
        </a:p>
      </dsp:txBody>
      <dsp:txXfrm>
        <a:off x="2349269" y="315493"/>
        <a:ext cx="1481295" cy="577955"/>
      </dsp:txXfrm>
    </dsp:sp>
    <dsp:sp modelId="{298AAC6C-FB65-8C4C-AC32-43D844D1A702}">
      <dsp:nvSpPr>
        <dsp:cNvPr id="0" name=""/>
        <dsp:cNvSpPr/>
      </dsp:nvSpPr>
      <dsp:spPr>
        <a:xfrm>
          <a:off x="3471158" y="829427"/>
          <a:ext cx="1969471" cy="18402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Process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How?</a:t>
          </a:r>
        </a:p>
      </dsp:txBody>
      <dsp:txXfrm>
        <a:off x="4531642" y="1041763"/>
        <a:ext cx="757488" cy="1415572"/>
      </dsp:txXfrm>
    </dsp:sp>
    <dsp:sp modelId="{6945DD16-5BAA-AA46-899D-DB19B03C31FC}">
      <dsp:nvSpPr>
        <dsp:cNvPr id="0" name=""/>
        <dsp:cNvSpPr/>
      </dsp:nvSpPr>
      <dsp:spPr>
        <a:xfrm>
          <a:off x="1764319" y="1403600"/>
          <a:ext cx="2826342" cy="2641853"/>
        </a:xfrm>
        <a:prstGeom prst="ellipse">
          <a:avLst/>
        </a:prstGeom>
        <a:solidFill>
          <a:schemeClr val="accent4">
            <a:lumMod val="75000"/>
            <a:alpha val="5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Impact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On Campus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Within dancers</a:t>
          </a:r>
        </a:p>
      </dsp:txBody>
      <dsp:txXfrm>
        <a:off x="2090436" y="2851539"/>
        <a:ext cx="2174109" cy="838280"/>
      </dsp:txXfrm>
    </dsp:sp>
    <dsp:sp modelId="{E49EAB0D-DC3D-C747-A3BF-1BE7B0C27B9E}">
      <dsp:nvSpPr>
        <dsp:cNvPr id="0" name=""/>
        <dsp:cNvSpPr/>
      </dsp:nvSpPr>
      <dsp:spPr>
        <a:xfrm>
          <a:off x="964205" y="832174"/>
          <a:ext cx="1893181" cy="1766321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Passion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What?</a:t>
          </a:r>
        </a:p>
      </dsp:txBody>
      <dsp:txXfrm>
        <a:off x="1109834" y="1035981"/>
        <a:ext cx="728146" cy="13587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3C6DA5-2A39-4B44-9E72-844A6C34110D}">
      <dsp:nvSpPr>
        <dsp:cNvPr id="0" name=""/>
        <dsp:cNvSpPr/>
      </dsp:nvSpPr>
      <dsp:spPr>
        <a:xfrm>
          <a:off x="0" y="3059187"/>
          <a:ext cx="6096000" cy="1004093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Club Sport</a:t>
          </a:r>
        </a:p>
      </dsp:txBody>
      <dsp:txXfrm>
        <a:off x="0" y="3059187"/>
        <a:ext cx="6096000" cy="1004093"/>
      </dsp:txXfrm>
    </dsp:sp>
    <dsp:sp modelId="{D286C66A-B993-3244-B29A-74F9DD38F243}">
      <dsp:nvSpPr>
        <dsp:cNvPr id="0" name=""/>
        <dsp:cNvSpPr/>
      </dsp:nvSpPr>
      <dsp:spPr>
        <a:xfrm rot="10800000">
          <a:off x="0" y="1529953"/>
          <a:ext cx="6096000" cy="1544296"/>
        </a:xfrm>
        <a:prstGeom prst="upArrowCallou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Organization</a:t>
          </a:r>
        </a:p>
      </dsp:txBody>
      <dsp:txXfrm rot="10800000">
        <a:off x="0" y="1529953"/>
        <a:ext cx="6096000" cy="1003437"/>
      </dsp:txXfrm>
    </dsp:sp>
    <dsp:sp modelId="{0F168DBB-ABDF-864A-BE22-D72FA5814022}">
      <dsp:nvSpPr>
        <dsp:cNvPr id="0" name=""/>
        <dsp:cNvSpPr/>
      </dsp:nvSpPr>
      <dsp:spPr>
        <a:xfrm rot="10800000">
          <a:off x="0" y="718"/>
          <a:ext cx="6096000" cy="1544296"/>
        </a:xfrm>
        <a:prstGeom prst="upArrowCallou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Small Group</a:t>
          </a:r>
        </a:p>
      </dsp:txBody>
      <dsp:txXfrm rot="10800000">
        <a:off x="0" y="718"/>
        <a:ext cx="6096000" cy="1003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A07DB-3B8E-7B43-AAAA-179BF62E8408}" type="datetimeFigureOut">
              <a:rPr lang="en-US" smtClean="0"/>
              <a:pPr/>
              <a:t>5/2/19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EDD04-5FAE-C747-AF9B-89A1AC6FDA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48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EDD04-5FAE-C747-AF9B-89A1AC6FDA1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526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EDD04-5FAE-C747-AF9B-89A1AC6FDA1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47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EDD04-5FAE-C747-AF9B-89A1AC6FDA1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430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EDD04-5FAE-C747-AF9B-89A1AC6FDA1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15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EDD04-5FAE-C747-AF9B-89A1AC6FDA1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06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EDD04-5FAE-C747-AF9B-89A1AC6FDA1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855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EDD04-5FAE-C747-AF9B-89A1AC6FDA1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EDD04-5FAE-C747-AF9B-89A1AC6FDA1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21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4/4/17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08F31-0241-2A4C-A782-FA0D65257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4/4/17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08F31-0241-2A4C-A782-FA0D65257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4/4/17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08F31-0241-2A4C-A782-FA0D65257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4/4/17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08F31-0241-2A4C-A782-FA0D65257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4/4/17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08F31-0241-2A4C-A782-FA0D65257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4/4/17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08F31-0241-2A4C-A782-FA0D65257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4/4/17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08F31-0241-2A4C-A782-FA0D65257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4/4/17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08F31-0241-2A4C-A782-FA0D65257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4/4/17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08F31-0241-2A4C-A782-FA0D65257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4/4/17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08F31-0241-2A4C-A782-FA0D65257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4/4/17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08F31-0241-2A4C-A782-FA0D65257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4/4/17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08F31-0241-2A4C-A782-FA0D65257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tif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iff"/><Relationship Id="rId3" Type="http://schemas.openxmlformats.org/officeDocument/2006/relationships/image" Target="../media/image1.emf"/><Relationship Id="rId7" Type="http://schemas.openxmlformats.org/officeDocument/2006/relationships/image" Target="../media/image24.tiff"/><Relationship Id="rId12" Type="http://schemas.openxmlformats.org/officeDocument/2006/relationships/image" Target="../media/image29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tiff"/><Relationship Id="rId11" Type="http://schemas.openxmlformats.org/officeDocument/2006/relationships/image" Target="../media/image28.tiff"/><Relationship Id="rId5" Type="http://schemas.openxmlformats.org/officeDocument/2006/relationships/image" Target="../media/image22.tiff"/><Relationship Id="rId10" Type="http://schemas.openxmlformats.org/officeDocument/2006/relationships/image" Target="../media/image27.tiff"/><Relationship Id="rId4" Type="http://schemas.openxmlformats.org/officeDocument/2006/relationships/image" Target="../media/image13.tiff"/><Relationship Id="rId9" Type="http://schemas.openxmlformats.org/officeDocument/2006/relationships/image" Target="../media/image26.tif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em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tif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tiff"/><Relationship Id="rId5" Type="http://schemas.openxmlformats.org/officeDocument/2006/relationships/image" Target="../media/image12.tiff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tiff"/><Relationship Id="rId4" Type="http://schemas.openxmlformats.org/officeDocument/2006/relationships/image" Target="../media/image15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image" Target="../media/image1.emf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8.png"/><Relationship Id="rId5" Type="http://schemas.openxmlformats.org/officeDocument/2006/relationships/image" Target="../media/image1.emf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919553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One-line word mark HC Rev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085" y="153296"/>
            <a:ext cx="8711268" cy="708234"/>
          </a:xfrm>
          <a:prstGeom prst="rect">
            <a:avLst/>
          </a:prstGeom>
        </p:spPr>
      </p:pic>
      <p:pic>
        <p:nvPicPr>
          <p:cNvPr id="8" name="Picture 7" descr="TSHrev.ai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7511" y="5500491"/>
            <a:ext cx="1918770" cy="203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450" y="3385609"/>
            <a:ext cx="905910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Gotham Bold" charset="0"/>
                <a:ea typeface="Gotham Bold" charset="0"/>
                <a:cs typeface="Gotham Bold" charset="0"/>
              </a:rPr>
              <a:t>Through my Passion for the Arts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3864" y="2300050"/>
            <a:ext cx="731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Gotham Bold" charset="0"/>
                <a:ea typeface="Gotham Bold" charset="0"/>
                <a:cs typeface="Gotham Bold" charset="0"/>
              </a:rPr>
              <a:t>Increasing Awareness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2453833" y="3327584"/>
            <a:ext cx="4236334" cy="2"/>
          </a:xfrm>
          <a:prstGeom prst="line">
            <a:avLst/>
          </a:prstGeom>
          <a:ln w="38100">
            <a:solidFill>
              <a:srgbClr val="4000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100454" y="5704254"/>
            <a:ext cx="35534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Gotham Bold" charset="0"/>
                <a:ea typeface="Gotham Bold" charset="0"/>
                <a:cs typeface="Gotham Bold" charset="0"/>
              </a:rPr>
              <a:t>Bina Amin</a:t>
            </a:r>
          </a:p>
          <a:p>
            <a:pPr algn="r"/>
            <a:r>
              <a:rPr lang="en-US" sz="1600" dirty="0">
                <a:latin typeface="Gotham Bold" charset="0"/>
                <a:ea typeface="Gotham Bold" charset="0"/>
                <a:cs typeface="Gotham Bold" charset="0"/>
              </a:rPr>
              <a:t>Research &amp; Creativity Week</a:t>
            </a:r>
          </a:p>
          <a:p>
            <a:pPr algn="r"/>
            <a:r>
              <a:rPr lang="en-US" sz="1600" dirty="0">
                <a:latin typeface="Gotham Bold" charset="0"/>
                <a:ea typeface="Gotham Bold" charset="0"/>
                <a:cs typeface="Gotham Bold" charset="0"/>
              </a:rPr>
              <a:t>April 3, 2019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2E1DB2-005B-B04C-8750-D6DC05D566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864" y="3970384"/>
            <a:ext cx="2620603" cy="28017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39081"/>
            <a:ext cx="9144000" cy="518919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8542" y="445185"/>
            <a:ext cx="783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otham-Bold"/>
                <a:cs typeface="Gotham-Bold"/>
              </a:rPr>
              <a:t>Impact on Campus</a:t>
            </a:r>
          </a:p>
        </p:txBody>
      </p:sp>
      <p:pic>
        <p:nvPicPr>
          <p:cNvPr id="6" name="Picture 5" descr="One-line word mark HC Rev.ai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812" y="6402909"/>
            <a:ext cx="5359720" cy="43575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13267" y="945255"/>
            <a:ext cx="3059138" cy="0"/>
          </a:xfrm>
          <a:prstGeom prst="line">
            <a:avLst/>
          </a:prstGeom>
          <a:ln w="38100">
            <a:solidFill>
              <a:srgbClr val="4000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80DC3E2-5E16-A649-AAF0-68F571CDF0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795418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1284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39081"/>
            <a:ext cx="9144000" cy="518919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8542" y="445185"/>
            <a:ext cx="783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otham-Bold"/>
                <a:cs typeface="Gotham-Bold"/>
              </a:rPr>
              <a:t>Impact: Internal </a:t>
            </a:r>
          </a:p>
        </p:txBody>
      </p:sp>
      <p:pic>
        <p:nvPicPr>
          <p:cNvPr id="6" name="Picture 5" descr="One-line word mark HC Rev.ai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812" y="6402909"/>
            <a:ext cx="5359720" cy="43575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471139" y="968405"/>
            <a:ext cx="5254906" cy="9672"/>
          </a:xfrm>
          <a:prstGeom prst="line">
            <a:avLst/>
          </a:prstGeom>
          <a:ln w="38100">
            <a:solidFill>
              <a:srgbClr val="4000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840433B-2C83-EF4C-B3B3-E7EE792DADE8}"/>
              </a:ext>
            </a:extLst>
          </p:cNvPr>
          <p:cNvSpPr txBox="1"/>
          <p:nvPr/>
        </p:nvSpPr>
        <p:spPr>
          <a:xfrm>
            <a:off x="64468" y="1181919"/>
            <a:ext cx="901506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</a:t>
            </a:r>
            <a:r>
              <a:rPr lang="en-US" sz="1600" i="1" dirty="0" err="1"/>
              <a:t>Raas</a:t>
            </a:r>
            <a:r>
              <a:rPr lang="en-US" sz="1600" i="1" dirty="0"/>
              <a:t> has taught me that through </a:t>
            </a:r>
            <a:r>
              <a:rPr lang="en-US" sz="16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patience, hard work, and dedication </a:t>
            </a:r>
            <a:r>
              <a:rPr lang="en-US" sz="1600" i="1" dirty="0"/>
              <a:t>you can do anything you put your mind to. It’s also taught me to </a:t>
            </a:r>
            <a:r>
              <a:rPr lang="en-US" sz="16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get of my comfort zone </a:t>
            </a:r>
            <a:r>
              <a:rPr lang="en-US" sz="1600" i="1" dirty="0"/>
              <a:t>and to never stop dancing.” -</a:t>
            </a:r>
            <a:r>
              <a:rPr lang="en-US" sz="1600" i="1" dirty="0" err="1"/>
              <a:t>Khushbu</a:t>
            </a:r>
            <a:r>
              <a:rPr lang="en-US" sz="1600" i="1" dirty="0"/>
              <a:t> Patel</a:t>
            </a:r>
          </a:p>
          <a:p>
            <a:endParaRPr lang="en-US" sz="1600" i="1" dirty="0"/>
          </a:p>
          <a:p>
            <a:r>
              <a:rPr lang="en-US" sz="1600" i="1" dirty="0"/>
              <a:t>“I feel as if being a part of this team has changed me for the better. I have learned to be considerate of everyone and everything people might be going through. I have learned to </a:t>
            </a:r>
            <a:r>
              <a:rPr lang="en-US" sz="16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communicate better</a:t>
            </a:r>
            <a:r>
              <a:rPr lang="en-US" sz="1600" i="1" dirty="0"/>
              <a:t>. I have learned to </a:t>
            </a:r>
            <a:r>
              <a:rPr lang="en-US" sz="16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manage my time </a:t>
            </a:r>
            <a:r>
              <a:rPr lang="en-US" sz="1600" i="1" dirty="0"/>
              <a:t>and to compromise to make everything work between all the members of </a:t>
            </a:r>
            <a:r>
              <a:rPr lang="en-US" sz="1600" i="1" dirty="0" err="1"/>
              <a:t>raas</a:t>
            </a:r>
            <a:r>
              <a:rPr lang="en-US" sz="1600" i="1" dirty="0"/>
              <a:t>.” –Roshni Patel</a:t>
            </a:r>
          </a:p>
          <a:p>
            <a:endParaRPr lang="en-US" sz="1600" i="1" dirty="0"/>
          </a:p>
          <a:p>
            <a:r>
              <a:rPr lang="en-US" sz="1600" i="1" dirty="0"/>
              <a:t> ”I joined the team to make friends that shared my interests, to enjoy dancing after high school, become a better dancer and to have a a </a:t>
            </a:r>
            <a:r>
              <a:rPr lang="en-US" sz="16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close family-like relationship </a:t>
            </a:r>
            <a:r>
              <a:rPr lang="en-US" sz="1600" i="1" dirty="0"/>
              <a:t>with the team, being away from home.” -Tanvi </a:t>
            </a:r>
            <a:r>
              <a:rPr lang="en-US" sz="1600" i="1" dirty="0" err="1"/>
              <a:t>Rane</a:t>
            </a:r>
            <a:endParaRPr lang="en-US" sz="1600" i="1" dirty="0"/>
          </a:p>
          <a:p>
            <a:endParaRPr lang="en-US" sz="1600" i="1" dirty="0"/>
          </a:p>
          <a:p>
            <a:r>
              <a:rPr lang="en-US" sz="1600" i="1" dirty="0" err="1"/>
              <a:t>Raas</a:t>
            </a:r>
            <a:r>
              <a:rPr lang="en-US" sz="1600" i="1" dirty="0"/>
              <a:t> has taught me how to deal with a large team on a daily basis. Sometimes issues come up, and have learned how to </a:t>
            </a:r>
            <a:r>
              <a:rPr lang="en-US" sz="16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cope with the stress </a:t>
            </a:r>
            <a:r>
              <a:rPr lang="en-US" sz="1600" i="1" dirty="0"/>
              <a:t>with the help of the people on the team. I have also learned that it is okay to express yourself fully with the use of artistic dancing. –</a:t>
            </a:r>
            <a:r>
              <a:rPr lang="en-US" sz="1600" i="1" dirty="0" err="1"/>
              <a:t>Hiral</a:t>
            </a:r>
            <a:r>
              <a:rPr lang="en-US" sz="1600" i="1" dirty="0"/>
              <a:t> </a:t>
            </a:r>
            <a:r>
              <a:rPr lang="en-US" sz="1600" i="1" dirty="0" err="1"/>
              <a:t>Gajera</a:t>
            </a:r>
            <a:endParaRPr lang="en-US" sz="1600" i="1" dirty="0"/>
          </a:p>
          <a:p>
            <a:endParaRPr lang="en-US" sz="1600" i="1" dirty="0"/>
          </a:p>
          <a:p>
            <a:r>
              <a:rPr lang="en-US" sz="1600" i="1" dirty="0"/>
              <a:t>I joined because I wanted to meet new people who have the same interest in me and are able to relate with me about my </a:t>
            </a:r>
            <a:r>
              <a:rPr lang="en-US" sz="16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culture, traditions, and beliefs</a:t>
            </a:r>
            <a:r>
              <a:rPr lang="en-US" sz="1600" i="1" dirty="0"/>
              <a:t>. I joined because I love my culture, I love being Indian, I love all types of Indian dancing, and I love </a:t>
            </a:r>
            <a:r>
              <a:rPr lang="en-US" sz="16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teaching others about the Indian culture</a:t>
            </a:r>
            <a:r>
              <a:rPr lang="en-US" sz="1600" i="1" dirty="0"/>
              <a:t>. -Megan </a:t>
            </a:r>
            <a:r>
              <a:rPr lang="en-US" sz="1600" i="1" dirty="0" err="1"/>
              <a:t>Dalsaniya</a:t>
            </a:r>
            <a:endParaRPr lang="en-US" sz="1600" i="1" dirty="0"/>
          </a:p>
          <a:p>
            <a:endParaRPr lang="en-US" sz="1600" i="1" dirty="0"/>
          </a:p>
          <a:p>
            <a:endParaRPr lang="en-US" sz="1600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40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aur" charset="0"/>
              <a:ea typeface="Centaur" charset="0"/>
              <a:cs typeface="Centaur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39081"/>
            <a:ext cx="9144000" cy="518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One-line word mark HC Rev.ai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812" y="6402909"/>
            <a:ext cx="5359720" cy="43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8542" y="445185"/>
            <a:ext cx="783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Gotham-Bold"/>
                <a:cs typeface="Gotham-Bold"/>
              </a:rPr>
              <a:t>Food for Thought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74562" y="968405"/>
            <a:ext cx="3245250" cy="9672"/>
          </a:xfrm>
          <a:prstGeom prst="line">
            <a:avLst/>
          </a:prstGeom>
          <a:ln w="38100">
            <a:solidFill>
              <a:srgbClr val="F8C6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3918707-805A-574A-B124-597D5CA58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3043" y="1318804"/>
            <a:ext cx="3509663" cy="467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08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39081"/>
            <a:ext cx="9144000" cy="518919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8542" y="445185"/>
            <a:ext cx="783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otham-Bold"/>
                <a:cs typeface="Gotham-Bold"/>
              </a:rPr>
              <a:t>Acknowledgements</a:t>
            </a:r>
          </a:p>
        </p:txBody>
      </p:sp>
      <p:pic>
        <p:nvPicPr>
          <p:cNvPr id="6" name="Picture 5" descr="One-line word mark HC Rev.ai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812" y="6402909"/>
            <a:ext cx="5359720" cy="43575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13267" y="945255"/>
            <a:ext cx="3464252" cy="23150"/>
          </a:xfrm>
          <a:prstGeom prst="line">
            <a:avLst/>
          </a:prstGeom>
          <a:ln w="38100">
            <a:solidFill>
              <a:srgbClr val="4000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3267" y="1464407"/>
            <a:ext cx="41983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Gotham Bold" charset="0"/>
                <a:ea typeface="Gotham Bold" charset="0"/>
                <a:cs typeface="Gotham Bold" charset="0"/>
              </a:rPr>
              <a:t>Dancers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Gotham Bold" charset="0"/>
                <a:ea typeface="Gotham Bold" charset="0"/>
                <a:cs typeface="Gotham Bold" charset="0"/>
              </a:rPr>
              <a:t>Club Sports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Gotham Bold" charset="0"/>
                <a:ea typeface="Gotham Bold" charset="0"/>
                <a:cs typeface="Gotham Bold" charset="0"/>
              </a:rPr>
              <a:t>SHP Mentor, Tara </a:t>
            </a:r>
            <a:r>
              <a:rPr lang="en-US" dirty="0" err="1">
                <a:latin typeface="Gotham Bold" charset="0"/>
                <a:ea typeface="Gotham Bold" charset="0"/>
                <a:cs typeface="Gotham Bold" charset="0"/>
              </a:rPr>
              <a:t>Kermiet</a:t>
            </a:r>
            <a:endParaRPr lang="en-US" dirty="0">
              <a:latin typeface="Gotham Bold" charset="0"/>
              <a:ea typeface="Gotham Bold" charset="0"/>
              <a:cs typeface="Gotham Bold" charset="0"/>
            </a:endParaRP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CA5AD7-2D67-2F4C-A708-A5239B931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393" y="2864745"/>
            <a:ext cx="4572000" cy="3048000"/>
          </a:xfrm>
          <a:prstGeom prst="rect">
            <a:avLst/>
          </a:prstGeom>
        </p:spPr>
      </p:pic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4B86BFA-0089-0E46-86FA-385FBD6FF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1340" y="139502"/>
            <a:ext cx="5842660" cy="262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947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368365"/>
            <a:ext cx="9144000" cy="6858000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aur" charset="0"/>
              <a:ea typeface="Centaur" charset="0"/>
              <a:cs typeface="Centaur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39081"/>
            <a:ext cx="9144000" cy="518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One-line word mark HC Rev.ai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812" y="6402909"/>
            <a:ext cx="5359720" cy="43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4562" y="8529"/>
            <a:ext cx="783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Gotham-Bold"/>
                <a:cs typeface="Gotham-Bold"/>
              </a:rPr>
              <a:t>Questions?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74561" y="465549"/>
            <a:ext cx="1989238" cy="9672"/>
          </a:xfrm>
          <a:prstGeom prst="line">
            <a:avLst/>
          </a:prstGeom>
          <a:ln w="38100">
            <a:solidFill>
              <a:srgbClr val="F8C6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BA77308-4540-F94D-BF13-57A88FB48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211" y="628933"/>
            <a:ext cx="2669508" cy="17796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380D3E-4D06-E64C-935F-ADB6ECEA58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211" y="2545579"/>
            <a:ext cx="2669508" cy="17796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0101D2-72EB-B44C-B66B-007F8E1942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426" y="4449396"/>
            <a:ext cx="2755077" cy="18367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56260C-2B53-E342-936F-362218E2A6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7245" y="648827"/>
            <a:ext cx="2669509" cy="177967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E7BFC24-4645-D44E-9E3B-FAABA36A3D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7247" y="2492216"/>
            <a:ext cx="2669507" cy="177967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9E7B60A-342E-E448-8241-A2BE975A1A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40282" y="4429501"/>
            <a:ext cx="2755077" cy="183671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445C4C1-B401-874D-8E9C-57C5AA3511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7279" y="648827"/>
            <a:ext cx="2669510" cy="177967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0D57579-5E51-E949-912D-9B976CC31B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7282" y="2521683"/>
            <a:ext cx="2669507" cy="177967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7EB6A87-D8DC-0649-B653-6D831F57B22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17588" y="4401708"/>
            <a:ext cx="2669507" cy="177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385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39081"/>
            <a:ext cx="9144000" cy="518919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8542" y="445185"/>
            <a:ext cx="783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otham-Bold"/>
                <a:cs typeface="Gotham-Bold"/>
              </a:rPr>
              <a:t>Surveys</a:t>
            </a:r>
          </a:p>
        </p:txBody>
      </p:sp>
      <p:pic>
        <p:nvPicPr>
          <p:cNvPr id="6" name="Picture 5" descr="One-line word mark HC Rev.ai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812" y="6402909"/>
            <a:ext cx="5359720" cy="43575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66983" y="968405"/>
            <a:ext cx="1399917" cy="0"/>
          </a:xfrm>
          <a:prstGeom prst="line">
            <a:avLst/>
          </a:prstGeom>
          <a:ln w="38100">
            <a:solidFill>
              <a:srgbClr val="4000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3267" y="1464407"/>
            <a:ext cx="8210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otham Bold" charset="0"/>
                <a:ea typeface="Gotham Bold" charset="0"/>
                <a:cs typeface="Gotham Bold" charset="0"/>
              </a:rPr>
              <a:t>Pre ECU </a:t>
            </a:r>
            <a:r>
              <a:rPr lang="en-US" dirty="0" err="1">
                <a:latin typeface="Gotham Bold" charset="0"/>
                <a:ea typeface="Gotham Bold" charset="0"/>
                <a:cs typeface="Gotham Bold" charset="0"/>
              </a:rPr>
              <a:t>Raas</a:t>
            </a:r>
            <a:r>
              <a:rPr lang="en-US" dirty="0">
                <a:latin typeface="Gotham Bold" charset="0"/>
                <a:ea typeface="Gotham Bold" charset="0"/>
                <a:cs typeface="Gotham Bold" charset="0"/>
              </a:rPr>
              <a:t> Survey: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Why did you decide to join the team?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What do you hope to gain from your experience?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983" y="3324008"/>
            <a:ext cx="82100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otham Bold" charset="0"/>
                <a:ea typeface="Gotham Bold" charset="0"/>
                <a:cs typeface="Gotham Bold" charset="0"/>
              </a:rPr>
              <a:t>Post ECU </a:t>
            </a:r>
            <a:r>
              <a:rPr lang="en-US" dirty="0" err="1">
                <a:latin typeface="Gotham Bold" charset="0"/>
                <a:ea typeface="Gotham Bold" charset="0"/>
                <a:cs typeface="Gotham Bold" charset="0"/>
              </a:rPr>
              <a:t>Raas</a:t>
            </a:r>
            <a:r>
              <a:rPr lang="en-US" dirty="0">
                <a:latin typeface="Gotham Bold" charset="0"/>
                <a:ea typeface="Gotham Bold" charset="0"/>
                <a:cs typeface="Gotham Bold" charset="0"/>
              </a:rPr>
              <a:t> Survey: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have you accomplished/learned from being a part of this team this year?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has being a part of the </a:t>
            </a:r>
            <a:r>
              <a:rPr lang="en-US" dirty="0" err="1"/>
              <a:t>Raas</a:t>
            </a:r>
            <a:r>
              <a:rPr lang="en-US" dirty="0"/>
              <a:t> team helped you become a better version of yourself?</a:t>
            </a:r>
          </a:p>
        </p:txBody>
      </p:sp>
    </p:spTree>
    <p:extLst>
      <p:ext uri="{BB962C8B-B14F-4D97-AF65-F5344CB8AC3E}">
        <p14:creationId xmlns:p14="http://schemas.microsoft.com/office/powerpoint/2010/main" val="587876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339081"/>
            <a:ext cx="9144000" cy="518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" name="Picture 1" descr="One-line word mark HC Rev.ai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4280" y="6402909"/>
            <a:ext cx="5359720" cy="43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8542" y="445185"/>
            <a:ext cx="783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Gotham-Bold"/>
                <a:cs typeface="Gotham-Bold"/>
              </a:rPr>
              <a:t>Senior Honors Proposal: Outline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09286" y="968405"/>
            <a:ext cx="5752618" cy="0"/>
          </a:xfrm>
          <a:prstGeom prst="line">
            <a:avLst/>
          </a:prstGeom>
          <a:ln w="38100">
            <a:solidFill>
              <a:srgbClr val="F8C6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47172" y="1585732"/>
            <a:ext cx="66496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charset="2"/>
              <a:buChar char="v"/>
            </a:pPr>
            <a:r>
              <a:rPr lang="en-US" sz="2400" dirty="0" err="1">
                <a:solidFill>
                  <a:schemeClr val="bg1"/>
                </a:solidFill>
                <a:latin typeface="Gotham Bold" charset="0"/>
                <a:ea typeface="Gotham Bold" charset="0"/>
                <a:cs typeface="Gotham Bold" charset="0"/>
              </a:rPr>
              <a:t>Raas</a:t>
            </a:r>
            <a:endParaRPr lang="en-US" sz="2400" dirty="0">
              <a:solidFill>
                <a:schemeClr val="bg1"/>
              </a:solidFill>
              <a:latin typeface="Gotham Bold" charset="0"/>
              <a:ea typeface="Gotham Bold" charset="0"/>
              <a:cs typeface="Gotham Bold" charset="0"/>
            </a:endParaRPr>
          </a:p>
          <a:p>
            <a:pPr marL="285750" indent="-285750">
              <a:lnSpc>
                <a:spcPct val="150000"/>
              </a:lnSpc>
              <a:buFont typeface="Wingdings" charset="2"/>
              <a:buChar char="v"/>
            </a:pPr>
            <a:r>
              <a:rPr lang="en-US" sz="2400" dirty="0">
                <a:solidFill>
                  <a:schemeClr val="bg1"/>
                </a:solidFill>
                <a:latin typeface="Gotham Bold" charset="0"/>
                <a:ea typeface="Gotham Bold" charset="0"/>
                <a:cs typeface="Gotham Bold" charset="0"/>
              </a:rPr>
              <a:t>My Passion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v"/>
            </a:pPr>
            <a:r>
              <a:rPr lang="en-US" sz="2400" dirty="0">
                <a:solidFill>
                  <a:schemeClr val="bg1"/>
                </a:solidFill>
                <a:latin typeface="Gotham Bold" charset="0"/>
                <a:ea typeface="Gotham Bold" charset="0"/>
                <a:cs typeface="Gotham Bold" charset="0"/>
              </a:rPr>
              <a:t>Forming the Team/Dance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v"/>
            </a:pPr>
            <a:r>
              <a:rPr lang="en-US" sz="2400" dirty="0">
                <a:solidFill>
                  <a:schemeClr val="bg1"/>
                </a:solidFill>
                <a:latin typeface="Gotham Bold" charset="0"/>
                <a:ea typeface="Gotham Bold" charset="0"/>
                <a:cs typeface="Gotham Bold" charset="0"/>
              </a:rPr>
              <a:t>Cultural Awareness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v"/>
            </a:pPr>
            <a:r>
              <a:rPr lang="en-US" sz="2400" dirty="0">
                <a:solidFill>
                  <a:schemeClr val="bg1"/>
                </a:solidFill>
                <a:latin typeface="Gotham Bold" charset="0"/>
                <a:ea typeface="Gotham Bold" charset="0"/>
                <a:cs typeface="Gotham Bold" charset="0"/>
              </a:rPr>
              <a:t>Internal Awareness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v"/>
            </a:pPr>
            <a:r>
              <a:rPr lang="en-US" sz="2400" dirty="0">
                <a:solidFill>
                  <a:schemeClr val="bg1"/>
                </a:solidFill>
                <a:latin typeface="Gotham Bold" charset="0"/>
                <a:ea typeface="Gotham Bold" charset="0"/>
                <a:cs typeface="Gotham Bold" charset="0"/>
              </a:rPr>
              <a:t>Food For Thought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v"/>
            </a:pPr>
            <a:r>
              <a:rPr lang="en-US" sz="2400" dirty="0">
                <a:solidFill>
                  <a:schemeClr val="bg1"/>
                </a:solidFill>
                <a:latin typeface="Gotham Bold" charset="0"/>
                <a:ea typeface="Gotham Bold" charset="0"/>
                <a:cs typeface="Gotham Bold" charset="0"/>
              </a:rPr>
              <a:t>Acknowledgements</a:t>
            </a:r>
          </a:p>
        </p:txBody>
      </p:sp>
    </p:spTree>
    <p:extLst>
      <p:ext uri="{BB962C8B-B14F-4D97-AF65-F5344CB8AC3E}">
        <p14:creationId xmlns:p14="http://schemas.microsoft.com/office/powerpoint/2010/main" val="158794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39081"/>
            <a:ext cx="9144000" cy="518919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8542" y="445185"/>
            <a:ext cx="783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otham-Bold"/>
                <a:cs typeface="Gotham-Bold"/>
              </a:rPr>
              <a:t>What is a </a:t>
            </a:r>
            <a:r>
              <a:rPr lang="en-US" sz="2800" dirty="0" err="1">
                <a:latin typeface="Gotham-Bold"/>
                <a:cs typeface="Gotham-Bold"/>
              </a:rPr>
              <a:t>Raas</a:t>
            </a:r>
            <a:r>
              <a:rPr lang="en-US" sz="2800" dirty="0">
                <a:latin typeface="Gotham-Bold"/>
                <a:cs typeface="Gotham-Bold"/>
              </a:rPr>
              <a:t>? </a:t>
            </a:r>
          </a:p>
        </p:txBody>
      </p:sp>
      <p:pic>
        <p:nvPicPr>
          <p:cNvPr id="6" name="Picture 5" descr="One-line word mark HC Rev.ai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812" y="6402909"/>
            <a:ext cx="5359720" cy="43575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497712" y="968405"/>
            <a:ext cx="4977113" cy="9671"/>
          </a:xfrm>
          <a:prstGeom prst="line">
            <a:avLst/>
          </a:prstGeom>
          <a:ln w="38100">
            <a:solidFill>
              <a:srgbClr val="4000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8B3E952-F997-AB48-A933-63F4FAC513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75" r="3078"/>
          <a:stretch/>
        </p:blipFill>
        <p:spPr>
          <a:xfrm>
            <a:off x="3087167" y="3252940"/>
            <a:ext cx="1960900" cy="28806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1FB18F-ECCF-FA4C-AEF6-6D6DD28DCC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542" y="1311049"/>
            <a:ext cx="2898631" cy="32835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1FB816-F948-7842-8641-14E713ED4A9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23" t="3101" r="25065" b="3477"/>
          <a:stretch/>
        </p:blipFill>
        <p:spPr>
          <a:xfrm>
            <a:off x="4858478" y="1655875"/>
            <a:ext cx="4096986" cy="315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8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39081"/>
            <a:ext cx="9144000" cy="518919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8542" y="445185"/>
            <a:ext cx="783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Gotham-Bold"/>
                <a:cs typeface="Gotham-Bold"/>
              </a:rPr>
              <a:t>Raas</a:t>
            </a:r>
            <a:r>
              <a:rPr lang="en-US" sz="2800" dirty="0">
                <a:latin typeface="Gotham-Bold"/>
                <a:cs typeface="Gotham-Bold"/>
              </a:rPr>
              <a:t>: Significance</a:t>
            </a:r>
          </a:p>
        </p:txBody>
      </p:sp>
      <p:pic>
        <p:nvPicPr>
          <p:cNvPr id="6" name="Picture 5" descr="One-line word mark HC Rev.ai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812" y="6402909"/>
            <a:ext cx="5359720" cy="43575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497712" y="968405"/>
            <a:ext cx="5648445" cy="9672"/>
          </a:xfrm>
          <a:prstGeom prst="line">
            <a:avLst/>
          </a:prstGeom>
          <a:ln w="38100">
            <a:solidFill>
              <a:srgbClr val="4000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6DF2004-08AD-3F45-B687-324370800E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9552717"/>
              </p:ext>
            </p:extLst>
          </p:nvPr>
        </p:nvGraphicFramePr>
        <p:xfrm>
          <a:off x="1524000" y="150129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29362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39081"/>
            <a:ext cx="9144000" cy="518919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8542" y="445185"/>
            <a:ext cx="783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otham-Bold"/>
                <a:cs typeface="Gotham-Bold"/>
              </a:rPr>
              <a:t>Purpose/Background</a:t>
            </a:r>
          </a:p>
        </p:txBody>
      </p:sp>
      <p:pic>
        <p:nvPicPr>
          <p:cNvPr id="6" name="Picture 5" descr="One-line word mark HC Rev.ai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812" y="6402909"/>
            <a:ext cx="5359720" cy="43575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497712" y="968405"/>
            <a:ext cx="5081285" cy="9672"/>
          </a:xfrm>
          <a:prstGeom prst="line">
            <a:avLst/>
          </a:prstGeom>
          <a:ln w="38100">
            <a:solidFill>
              <a:srgbClr val="4000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6"/>
          <p:cNvSpPr>
            <a:spLocks/>
          </p:cNvSpPr>
          <p:nvPr/>
        </p:nvSpPr>
        <p:spPr bwMode="auto">
          <a:xfrm>
            <a:off x="738813" y="3463642"/>
            <a:ext cx="1918097" cy="9981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l">
              <a:lnSpc>
                <a:spcPct val="70000"/>
              </a:lnSpc>
            </a:pPr>
            <a:endParaRPr lang="en-US" sz="3900" dirty="0">
              <a:solidFill>
                <a:srgbClr val="FFFFFF"/>
              </a:solidFill>
              <a:latin typeface="Helvetica Neue Light" charset="0"/>
              <a:ea typeface="Helvetica Neue Light" charset="0"/>
              <a:cs typeface="Helvetica Neue Light" charset="0"/>
              <a:sym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EF9D07-0F17-2848-BC99-45C022F0E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3" y="1491625"/>
            <a:ext cx="4267462" cy="42674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7DEF64-7D00-9140-A7EB-3E07E8CA02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32" r="18661"/>
          <a:stretch/>
        </p:blipFill>
        <p:spPr>
          <a:xfrm>
            <a:off x="5194326" y="1501297"/>
            <a:ext cx="2410692" cy="20827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A8E42B-824B-8441-AC8B-B72D669266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3935" y="3833495"/>
            <a:ext cx="3423274" cy="192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433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39081"/>
            <a:ext cx="9144000" cy="518919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8542" y="445185"/>
            <a:ext cx="783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otham-Bold"/>
                <a:cs typeface="Gotham-Bold"/>
              </a:rPr>
              <a:t>My Passion</a:t>
            </a:r>
          </a:p>
        </p:txBody>
      </p:sp>
      <p:pic>
        <p:nvPicPr>
          <p:cNvPr id="6" name="Picture 5" descr="One-line word mark HC Rev.ai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812" y="6402909"/>
            <a:ext cx="5359720" cy="43575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497712" y="968405"/>
            <a:ext cx="2037144" cy="9672"/>
          </a:xfrm>
          <a:prstGeom prst="line">
            <a:avLst/>
          </a:prstGeom>
          <a:ln w="38100">
            <a:solidFill>
              <a:srgbClr val="4000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D0C16344-BF85-4A4F-B73B-352E0D125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712" y="1279779"/>
            <a:ext cx="3158836" cy="2369127"/>
          </a:xfrm>
          <a:prstGeom prst="rect">
            <a:avLst/>
          </a:prstGeom>
        </p:spPr>
      </p:pic>
      <p:pic>
        <p:nvPicPr>
          <p:cNvPr id="20" name="Picture 19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291AFB56-E802-4A4F-90C9-60850DFD6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975" y="3898147"/>
            <a:ext cx="3158837" cy="2369128"/>
          </a:xfrm>
          <a:prstGeom prst="rect">
            <a:avLst/>
          </a:prstGeom>
        </p:spPr>
      </p:pic>
      <p:sp>
        <p:nvSpPr>
          <p:cNvPr id="23" name="Right Arrow 22">
            <a:extLst>
              <a:ext uri="{FF2B5EF4-FFF2-40B4-BE49-F238E27FC236}">
                <a16:creationId xmlns:a16="http://schemas.microsoft.com/office/drawing/2014/main" id="{46E609BA-EC30-0348-BBE2-3F6943365187}"/>
              </a:ext>
            </a:extLst>
          </p:cNvPr>
          <p:cNvSpPr/>
          <p:nvPr/>
        </p:nvSpPr>
        <p:spPr>
          <a:xfrm>
            <a:off x="4132613" y="3158836"/>
            <a:ext cx="1151906" cy="739311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610829E-8072-F04F-B639-F4E74541F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7320" y="2799270"/>
            <a:ext cx="2335294" cy="12187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20B4B13-6106-5F4E-B970-6E2F396F7D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4015" y="238836"/>
            <a:ext cx="3471443" cy="231429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B46EEC-6987-F34B-AF1A-E47B5D8D4C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6463" y="4137857"/>
            <a:ext cx="3153722" cy="210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841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39081"/>
            <a:ext cx="9144000" cy="518919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8543" y="445185"/>
            <a:ext cx="3452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otham-Bold"/>
                <a:cs typeface="Gotham-Bold"/>
              </a:rPr>
              <a:t>Process: The Routine</a:t>
            </a:r>
          </a:p>
        </p:txBody>
      </p:sp>
      <p:pic>
        <p:nvPicPr>
          <p:cNvPr id="6" name="Picture 5" descr="One-line word mark HC Rev.ai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812" y="6402909"/>
            <a:ext cx="5359720" cy="43575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497712" y="968405"/>
            <a:ext cx="3333508" cy="9672"/>
          </a:xfrm>
          <a:prstGeom prst="line">
            <a:avLst/>
          </a:prstGeom>
          <a:ln w="38100">
            <a:solidFill>
              <a:srgbClr val="4000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131732" y="2675553"/>
            <a:ext cx="45358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dirty="0">
                <a:latin typeface="Gotham Bold" charset="0"/>
                <a:ea typeface="Gotham Bold" charset="0"/>
                <a:cs typeface="Gotham Bold" charset="0"/>
              </a:rPr>
              <a:t>Recruitment</a:t>
            </a:r>
          </a:p>
          <a:p>
            <a:pPr algn="ctr">
              <a:spcBef>
                <a:spcPts val="600"/>
              </a:spcBef>
            </a:pPr>
            <a:r>
              <a:rPr lang="en-US" sz="2400" dirty="0">
                <a:latin typeface="Gotham Bold" charset="0"/>
                <a:ea typeface="Gotham Bold" charset="0"/>
                <a:cs typeface="Gotham Bold" charset="0"/>
              </a:rPr>
              <a:t>Team Bonding</a:t>
            </a:r>
          </a:p>
          <a:p>
            <a:pPr algn="ctr">
              <a:spcBef>
                <a:spcPts val="600"/>
              </a:spcBef>
            </a:pPr>
            <a:r>
              <a:rPr lang="en-US" sz="2400" dirty="0">
                <a:latin typeface="Gotham Bold" charset="0"/>
                <a:ea typeface="Gotham Bold" charset="0"/>
                <a:cs typeface="Gotham Bold" charset="0"/>
              </a:rPr>
              <a:t>Theme</a:t>
            </a:r>
          </a:p>
          <a:p>
            <a:pPr algn="ctr">
              <a:spcBef>
                <a:spcPts val="600"/>
              </a:spcBef>
            </a:pPr>
            <a:r>
              <a:rPr lang="en-US" sz="2400" dirty="0">
                <a:latin typeface="Gotham Bold" charset="0"/>
                <a:ea typeface="Gotham Bold" charset="0"/>
                <a:cs typeface="Gotham Bold" charset="0"/>
              </a:rPr>
              <a:t>Music Selection</a:t>
            </a:r>
          </a:p>
          <a:p>
            <a:pPr algn="ctr">
              <a:spcBef>
                <a:spcPts val="600"/>
              </a:spcBef>
            </a:pPr>
            <a:r>
              <a:rPr lang="en-US" sz="2400" dirty="0">
                <a:latin typeface="Gotham Bold" charset="0"/>
                <a:ea typeface="Gotham Bold" charset="0"/>
                <a:cs typeface="Gotham Bold" charset="0"/>
              </a:rPr>
              <a:t>Choreography</a:t>
            </a:r>
          </a:p>
          <a:p>
            <a:pPr algn="ctr">
              <a:spcBef>
                <a:spcPts val="600"/>
              </a:spcBef>
            </a:pPr>
            <a:r>
              <a:rPr lang="en-US" sz="2400" dirty="0">
                <a:latin typeface="Gotham Bold" charset="0"/>
                <a:ea typeface="Gotham Bold" charset="0"/>
                <a:cs typeface="Gotham Bold" charset="0"/>
              </a:rPr>
              <a:t>Costume/Props</a:t>
            </a:r>
          </a:p>
          <a:p>
            <a:pPr algn="ctr">
              <a:spcBef>
                <a:spcPts val="600"/>
              </a:spcBef>
            </a:pPr>
            <a:r>
              <a:rPr lang="en-US" sz="2400" dirty="0">
                <a:latin typeface="Gotham Bold" charset="0"/>
                <a:ea typeface="Gotham Bold" charset="0"/>
                <a:cs typeface="Gotham Bold" charset="0"/>
              </a:rPr>
              <a:t>Performance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B331F7-0083-7947-8AAA-2AF81DEF80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804" t="24546" r="24781"/>
          <a:stretch/>
        </p:blipFill>
        <p:spPr>
          <a:xfrm>
            <a:off x="665018" y="1316278"/>
            <a:ext cx="2778826" cy="4869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6F6B9E-B8AE-ED44-8F85-687DCDC9F9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278" b="10185"/>
          <a:stretch/>
        </p:blipFill>
        <p:spPr>
          <a:xfrm>
            <a:off x="3950390" y="219155"/>
            <a:ext cx="4954359" cy="219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71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339081"/>
            <a:ext cx="9144000" cy="518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One-line word mark HC Rev.ai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812" y="6402909"/>
            <a:ext cx="5359720" cy="43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8542" y="445185"/>
            <a:ext cx="783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Gotham-Bold"/>
                <a:cs typeface="Gotham-Bold"/>
              </a:rPr>
              <a:t>Beginning: Practice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74562" y="968405"/>
            <a:ext cx="3900668" cy="9672"/>
          </a:xfrm>
          <a:prstGeom prst="line">
            <a:avLst/>
          </a:prstGeom>
          <a:ln w="38100">
            <a:solidFill>
              <a:srgbClr val="F8C6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cutt practice video.mp4">
            <a:hlinkClick r:id="" action="ppaction://media"/>
            <a:extLst>
              <a:ext uri="{FF2B5EF4-FFF2-40B4-BE49-F238E27FC236}">
                <a16:creationId xmlns:a16="http://schemas.microsoft.com/office/drawing/2014/main" id="{0319AF91-9E28-BB4D-9202-63FCD5C4AB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6133" y="1182084"/>
            <a:ext cx="6578194" cy="493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86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00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339081"/>
            <a:ext cx="9144000" cy="518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One-line word mark HC Rev.ai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812" y="6402909"/>
            <a:ext cx="5359720" cy="43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8542" y="445185"/>
            <a:ext cx="783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Gotham-Bold"/>
                <a:cs typeface="Gotham-Bold"/>
              </a:rPr>
              <a:t>End: Performance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74562" y="968405"/>
            <a:ext cx="3900668" cy="9672"/>
          </a:xfrm>
          <a:prstGeom prst="line">
            <a:avLst/>
          </a:prstGeom>
          <a:ln w="38100">
            <a:solidFill>
              <a:srgbClr val="F8C6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need to cut final (online-video-cutter.com).mp4">
            <a:hlinkClick r:id="" action="ppaction://media"/>
            <a:extLst>
              <a:ext uri="{FF2B5EF4-FFF2-40B4-BE49-F238E27FC236}">
                <a16:creationId xmlns:a16="http://schemas.microsoft.com/office/drawing/2014/main" id="{770A7194-8BB0-D64E-954B-716ED27C62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4379" y="1337456"/>
            <a:ext cx="8804788" cy="495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6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4-487 HC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14-487 HC Powerpoint template</Template>
  <TotalTime>3510</TotalTime>
  <Words>274</Words>
  <Application>Microsoft Macintosh PowerPoint</Application>
  <PresentationFormat>On-screen Show (4:3)</PresentationFormat>
  <Paragraphs>72</Paragraphs>
  <Slides>15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Centaur</vt:lpstr>
      <vt:lpstr>Gotham Bold</vt:lpstr>
      <vt:lpstr>Gotham-Bold</vt:lpstr>
      <vt:lpstr>Helvetica Neue Light</vt:lpstr>
      <vt:lpstr>Wingdings</vt:lpstr>
      <vt:lpstr>14-487 HC Powerpoint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East Carolina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Nottingham, Jessica</dc:creator>
  <cp:lastModifiedBy>Amin, Bina Hemant</cp:lastModifiedBy>
  <cp:revision>58</cp:revision>
  <cp:lastPrinted>2014-06-27T17:55:05Z</cp:lastPrinted>
  <dcterms:created xsi:type="dcterms:W3CDTF">2014-07-17T20:32:09Z</dcterms:created>
  <dcterms:modified xsi:type="dcterms:W3CDTF">2019-05-02T19:22:08Z</dcterms:modified>
</cp:coreProperties>
</file>