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51206400" cy="38404800"/>
  <p:notesSz cx="6858000" cy="9144000"/>
  <p:defaultTextStyle>
    <a:defPPr>
      <a:defRPr lang="en-US"/>
    </a:defPPr>
    <a:lvl1pPr marL="0" algn="l" defTabSz="5120640" rtl="0" eaLnBrk="1" latinLnBrk="0" hangingPunct="1">
      <a:defRPr sz="10080" kern="1200">
        <a:solidFill>
          <a:schemeClr val="tx1"/>
        </a:solidFill>
        <a:latin typeface="+mn-lt"/>
        <a:ea typeface="+mn-ea"/>
        <a:cs typeface="+mn-cs"/>
      </a:defRPr>
    </a:lvl1pPr>
    <a:lvl2pPr marL="2560320" algn="l" defTabSz="5120640" rtl="0" eaLnBrk="1" latinLnBrk="0" hangingPunct="1">
      <a:defRPr sz="10080" kern="1200">
        <a:solidFill>
          <a:schemeClr val="tx1"/>
        </a:solidFill>
        <a:latin typeface="+mn-lt"/>
        <a:ea typeface="+mn-ea"/>
        <a:cs typeface="+mn-cs"/>
      </a:defRPr>
    </a:lvl2pPr>
    <a:lvl3pPr marL="5120640" algn="l" defTabSz="5120640" rtl="0" eaLnBrk="1" latinLnBrk="0" hangingPunct="1">
      <a:defRPr sz="10080" kern="1200">
        <a:solidFill>
          <a:schemeClr val="tx1"/>
        </a:solidFill>
        <a:latin typeface="+mn-lt"/>
        <a:ea typeface="+mn-ea"/>
        <a:cs typeface="+mn-cs"/>
      </a:defRPr>
    </a:lvl3pPr>
    <a:lvl4pPr marL="7680960" algn="l" defTabSz="5120640" rtl="0" eaLnBrk="1" latinLnBrk="0" hangingPunct="1">
      <a:defRPr sz="10080" kern="1200">
        <a:solidFill>
          <a:schemeClr val="tx1"/>
        </a:solidFill>
        <a:latin typeface="+mn-lt"/>
        <a:ea typeface="+mn-ea"/>
        <a:cs typeface="+mn-cs"/>
      </a:defRPr>
    </a:lvl4pPr>
    <a:lvl5pPr marL="10241280" algn="l" defTabSz="5120640" rtl="0" eaLnBrk="1" latinLnBrk="0" hangingPunct="1">
      <a:defRPr sz="10080" kern="1200">
        <a:solidFill>
          <a:schemeClr val="tx1"/>
        </a:solidFill>
        <a:latin typeface="+mn-lt"/>
        <a:ea typeface="+mn-ea"/>
        <a:cs typeface="+mn-cs"/>
      </a:defRPr>
    </a:lvl5pPr>
    <a:lvl6pPr marL="12801600" algn="l" defTabSz="5120640" rtl="0" eaLnBrk="1" latinLnBrk="0" hangingPunct="1">
      <a:defRPr sz="10080" kern="1200">
        <a:solidFill>
          <a:schemeClr val="tx1"/>
        </a:solidFill>
        <a:latin typeface="+mn-lt"/>
        <a:ea typeface="+mn-ea"/>
        <a:cs typeface="+mn-cs"/>
      </a:defRPr>
    </a:lvl6pPr>
    <a:lvl7pPr marL="15361920" algn="l" defTabSz="5120640" rtl="0" eaLnBrk="1" latinLnBrk="0" hangingPunct="1">
      <a:defRPr sz="10080" kern="1200">
        <a:solidFill>
          <a:schemeClr val="tx1"/>
        </a:solidFill>
        <a:latin typeface="+mn-lt"/>
        <a:ea typeface="+mn-ea"/>
        <a:cs typeface="+mn-cs"/>
      </a:defRPr>
    </a:lvl7pPr>
    <a:lvl8pPr marL="17922240" algn="l" defTabSz="5120640" rtl="0" eaLnBrk="1" latinLnBrk="0" hangingPunct="1">
      <a:defRPr sz="10080" kern="1200">
        <a:solidFill>
          <a:schemeClr val="tx1"/>
        </a:solidFill>
        <a:latin typeface="+mn-lt"/>
        <a:ea typeface="+mn-ea"/>
        <a:cs typeface="+mn-cs"/>
      </a:defRPr>
    </a:lvl8pPr>
    <a:lvl9pPr marL="20482560" algn="l" defTabSz="5120640" rtl="0" eaLnBrk="1" latinLnBrk="0" hangingPunct="1">
      <a:defRPr sz="100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6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4D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00"/>
    <p:restoredTop sz="94715"/>
  </p:normalViewPr>
  <p:slideViewPr>
    <p:cSldViewPr snapToGrid="0" snapToObjects="1">
      <p:cViewPr varScale="1">
        <p:scale>
          <a:sx n="19" d="100"/>
          <a:sy n="19" d="100"/>
        </p:scale>
        <p:origin x="2384" y="376"/>
      </p:cViewPr>
      <p:guideLst>
        <p:guide orient="horz" pos="12096"/>
        <p:guide pos="1612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E758D-2F4E-FA46-AB82-E7DF1E6C875E}" type="doc">
      <dgm:prSet loTypeId="urn:microsoft.com/office/officeart/2005/8/layout/orgChart1" loCatId="" qsTypeId="urn:microsoft.com/office/officeart/2005/8/quickstyle/simple1" qsCatId="simple" csTypeId="urn:microsoft.com/office/officeart/2005/8/colors/colorful5" csCatId="colorful" phldr="1"/>
      <dgm:spPr/>
      <dgm:t>
        <a:bodyPr/>
        <a:lstStyle/>
        <a:p>
          <a:endParaRPr lang="en-US"/>
        </a:p>
      </dgm:t>
    </dgm:pt>
    <dgm:pt modelId="{931C2FE9-85E3-8040-9FE4-D73E51749261}">
      <dgm:prSet phldrT="[Text]" custT="1"/>
      <dgm:spPr>
        <a:xfrm>
          <a:off x="5498188" y="1938884"/>
          <a:ext cx="1652241" cy="826120"/>
        </a:xfrm>
        <a:solidFill>
          <a:schemeClr val="bg1"/>
        </a:solidFill>
        <a:ln w="12700" cap="flat" cmpd="sng" algn="ctr">
          <a:solidFill>
            <a:sysClr val="window" lastClr="FFFFFF">
              <a:hueOff val="0"/>
              <a:satOff val="0"/>
              <a:lumOff val="0"/>
              <a:alphaOff val="0"/>
            </a:sysClr>
          </a:solidFill>
          <a:prstDash val="solid"/>
          <a:miter lim="800000"/>
        </a:ln>
        <a:effectLst/>
      </dgm:spPr>
      <dgm:t>
        <a:bodyPr/>
        <a:lstStyle/>
        <a:p>
          <a:r>
            <a:rPr lang="en-US" sz="2000" b="1" baseline="0" dirty="0">
              <a:solidFill>
                <a:sysClr val="window" lastClr="FFFFFF"/>
              </a:solidFill>
              <a:latin typeface="Calibri" panose="020F0502020204030204"/>
              <a:ea typeface=""/>
              <a:cs typeface=""/>
            </a:rPr>
            <a:t>Tumor bearing mouse model</a:t>
          </a:r>
          <a:endParaRPr lang="en-US" sz="2000" dirty="0">
            <a:solidFill>
              <a:sysClr val="window" lastClr="FFFFFF"/>
            </a:solidFill>
            <a:latin typeface="Calibri" panose="020F0502020204030204"/>
            <a:ea typeface=""/>
            <a:cs typeface=""/>
          </a:endParaRPr>
        </a:p>
      </dgm:t>
    </dgm:pt>
    <dgm:pt modelId="{51D039CF-5BFB-8941-B440-24CC45A959C3}" type="parTrans" cxnId="{19EBBFE7-CF7A-0241-8B51-F07D90FE06A9}">
      <dgm:prSet/>
      <dgm:spPr/>
      <dgm:t>
        <a:bodyPr/>
        <a:lstStyle/>
        <a:p>
          <a:endParaRPr lang="en-US" sz="1100"/>
        </a:p>
      </dgm:t>
    </dgm:pt>
    <dgm:pt modelId="{5726DB15-6532-7A44-AC5A-319375616C3C}" type="sibTrans" cxnId="{19EBBFE7-CF7A-0241-8B51-F07D90FE06A9}">
      <dgm:prSet/>
      <dgm:spPr/>
      <dgm:t>
        <a:bodyPr/>
        <a:lstStyle/>
        <a:p>
          <a:endParaRPr lang="en-US" sz="1100"/>
        </a:p>
      </dgm:t>
    </dgm:pt>
    <dgm:pt modelId="{CB2EC68D-F976-5145-A830-AA625040D70B}">
      <dgm:prSet phldrT="[Text]" custT="1"/>
      <dgm:spPr>
        <a:xfrm>
          <a:off x="353" y="3111976"/>
          <a:ext cx="1652241" cy="826120"/>
        </a:xfrm>
        <a:solidFill>
          <a:schemeClr val="tx1"/>
        </a:solidFill>
        <a:ln w="12700" cap="flat" cmpd="sng" algn="ctr">
          <a:solidFill>
            <a:sysClr val="window" lastClr="FFFFFF">
              <a:hueOff val="0"/>
              <a:satOff val="0"/>
              <a:lumOff val="0"/>
              <a:alphaOff val="0"/>
            </a:sysClr>
          </a:solidFill>
          <a:prstDash val="solid"/>
          <a:miter lim="800000"/>
        </a:ln>
        <a:effectLst/>
      </dgm:spPr>
      <dgm:t>
        <a:bodyPr/>
        <a:lstStyle/>
        <a:p>
          <a:r>
            <a:rPr lang="en-US" sz="1850" b="1" dirty="0">
              <a:solidFill>
                <a:sysClr val="window" lastClr="FFFFFF"/>
              </a:solidFill>
              <a:latin typeface="Calibri" panose="020F0502020204030204"/>
              <a:ea typeface=""/>
              <a:cs typeface=""/>
            </a:rPr>
            <a:t>Pharmacological treatments</a:t>
          </a:r>
          <a:endParaRPr lang="en-US" sz="1850" dirty="0">
            <a:solidFill>
              <a:sysClr val="window" lastClr="FFFFFF"/>
            </a:solidFill>
            <a:latin typeface="Calibri" panose="020F0502020204030204"/>
            <a:ea typeface=""/>
            <a:cs typeface=""/>
          </a:endParaRPr>
        </a:p>
      </dgm:t>
    </dgm:pt>
    <dgm:pt modelId="{B1E8DEA8-40F9-BC44-A57B-8E27C71FA314}" type="parTrans" cxnId="{5CF759EA-A349-164A-A72C-F0EA92495171}">
      <dgm:prSet custT="1">
        <dgm:style>
          <a:lnRef idx="1">
            <a:schemeClr val="accent4"/>
          </a:lnRef>
          <a:fillRef idx="0">
            <a:schemeClr val="accent4"/>
          </a:fillRef>
          <a:effectRef idx="0">
            <a:schemeClr val="accent4"/>
          </a:effectRef>
          <a:fontRef idx="minor">
            <a:schemeClr val="tx1"/>
          </a:fontRef>
        </dgm:style>
      </dgm:prSet>
      <dgm:spPr>
        <a:xfrm>
          <a:off x="826474" y="2765005"/>
          <a:ext cx="5497834" cy="346970"/>
        </a:xfrm>
        <a:ln/>
      </dgm:spPr>
      <dgm:t>
        <a:bodyPr/>
        <a:lstStyle/>
        <a:p>
          <a:endParaRPr lang="en-US" sz="1100"/>
        </a:p>
      </dgm:t>
    </dgm:pt>
    <dgm:pt modelId="{03C731D7-0DCC-0E47-9834-4D7FA502BC72}" type="sibTrans" cxnId="{5CF759EA-A349-164A-A72C-F0EA92495171}">
      <dgm:prSet/>
      <dgm:spPr/>
      <dgm:t>
        <a:bodyPr/>
        <a:lstStyle/>
        <a:p>
          <a:endParaRPr lang="en-US" sz="1100"/>
        </a:p>
      </dgm:t>
    </dgm:pt>
    <dgm:pt modelId="{676E2751-0211-7942-BAAE-53F426507CDC}">
      <dgm:prSet phldrT="[Text]" custT="1"/>
      <dgm:spPr>
        <a:xfrm>
          <a:off x="2999172" y="4285067"/>
          <a:ext cx="1652241" cy="826120"/>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2000" b="1" dirty="0">
              <a:solidFill>
                <a:sysClr val="window" lastClr="FFFFFF"/>
              </a:solidFill>
              <a:latin typeface="Calibri" panose="020F0502020204030204"/>
              <a:ea typeface=""/>
              <a:cs typeface=""/>
            </a:rPr>
            <a:t>Von Frey monofilament assay </a:t>
          </a:r>
          <a:endParaRPr lang="en-US" sz="2000" dirty="0">
            <a:solidFill>
              <a:sysClr val="window" lastClr="FFFFFF"/>
            </a:solidFill>
            <a:latin typeface="Calibri" panose="020F0502020204030204"/>
            <a:ea typeface=""/>
            <a:cs typeface=""/>
          </a:endParaRPr>
        </a:p>
      </dgm:t>
    </dgm:pt>
    <dgm:pt modelId="{E3FD1C01-8FC4-AB44-8995-62DF75C107DD}" type="sibTrans" cxnId="{E53F2927-BF8A-2D4B-8B7A-26ED672F9A0C}">
      <dgm:prSet/>
      <dgm:spPr/>
      <dgm:t>
        <a:bodyPr/>
        <a:lstStyle/>
        <a:p>
          <a:endParaRPr lang="en-US" sz="1100"/>
        </a:p>
      </dgm:t>
    </dgm:pt>
    <dgm:pt modelId="{22A24E1E-43C5-1344-834F-1E8919AE9B6B}" type="parTrans" cxnId="{E53F2927-BF8A-2D4B-8B7A-26ED672F9A0C}">
      <dgm:prSet custT="1"/>
      <dgm:spPr>
        <a:xfrm>
          <a:off x="3825293" y="3938096"/>
          <a:ext cx="999606" cy="346970"/>
        </a:xfrm>
        <a:noFill/>
        <a:ln w="12700" cap="flat" cmpd="sng" algn="ctr">
          <a:solidFill>
            <a:srgbClr val="5B9BD5">
              <a:hueOff val="0"/>
              <a:satOff val="0"/>
              <a:lumOff val="0"/>
              <a:alphaOff val="0"/>
            </a:srgbClr>
          </a:solidFill>
          <a:prstDash val="solid"/>
          <a:miter lim="800000"/>
        </a:ln>
        <a:effectLst/>
      </dgm:spPr>
      <dgm:t>
        <a:bodyPr/>
        <a:lstStyle/>
        <a:p>
          <a:endParaRPr lang="en-US" sz="1100"/>
        </a:p>
      </dgm:t>
    </dgm:pt>
    <dgm:pt modelId="{73A9CAD8-1D46-6046-A0D2-525C52F35051}">
      <dgm:prSet phldrT="[Text]" custT="1"/>
      <dgm:spPr>
        <a:xfrm>
          <a:off x="3998778" y="3111976"/>
          <a:ext cx="1652241" cy="826120"/>
        </a:xfrm>
        <a:solidFill>
          <a:schemeClr val="tx1"/>
        </a:solidFill>
        <a:ln w="12700" cap="flat" cmpd="sng" algn="ctr">
          <a:solidFill>
            <a:sysClr val="window" lastClr="FFFFFF">
              <a:hueOff val="0"/>
              <a:satOff val="0"/>
              <a:lumOff val="0"/>
              <a:alphaOff val="0"/>
            </a:sysClr>
          </a:solidFill>
          <a:prstDash val="solid"/>
          <a:miter lim="800000"/>
        </a:ln>
        <a:effectLst/>
      </dgm:spPr>
      <dgm:t>
        <a:bodyPr/>
        <a:lstStyle/>
        <a:p>
          <a:r>
            <a:rPr lang="en-US" sz="2000" b="1" dirty="0">
              <a:solidFill>
                <a:sysClr val="window" lastClr="FFFFFF"/>
              </a:solidFill>
              <a:latin typeface="Calibri" panose="020F0502020204030204"/>
              <a:ea typeface=""/>
              <a:cs typeface=""/>
            </a:rPr>
            <a:t>Peripheral nerve function analysis</a:t>
          </a:r>
          <a:endParaRPr lang="en-US" sz="2000" dirty="0">
            <a:solidFill>
              <a:sysClr val="window" lastClr="FFFFFF"/>
            </a:solidFill>
            <a:latin typeface="Calibri" panose="020F0502020204030204"/>
            <a:ea typeface=""/>
            <a:cs typeface=""/>
          </a:endParaRPr>
        </a:p>
      </dgm:t>
    </dgm:pt>
    <dgm:pt modelId="{24FFFB48-C60E-5645-8071-3BF8861ADA97}" type="sibTrans" cxnId="{EC7C847E-0AEF-C043-B496-E5418E6F43E1}">
      <dgm:prSet/>
      <dgm:spPr/>
      <dgm:t>
        <a:bodyPr/>
        <a:lstStyle/>
        <a:p>
          <a:endParaRPr lang="en-US" sz="1100"/>
        </a:p>
      </dgm:t>
    </dgm:pt>
    <dgm:pt modelId="{84DC2785-CDF0-704A-ADA8-12DD35065C4B}" type="parTrans" cxnId="{EC7C847E-0AEF-C043-B496-E5418E6F43E1}">
      <dgm:prSet custT="1">
        <dgm:style>
          <a:lnRef idx="1">
            <a:schemeClr val="accent4"/>
          </a:lnRef>
          <a:fillRef idx="0">
            <a:schemeClr val="accent4"/>
          </a:fillRef>
          <a:effectRef idx="0">
            <a:schemeClr val="accent4"/>
          </a:effectRef>
          <a:fontRef idx="minor">
            <a:schemeClr val="tx1"/>
          </a:fontRef>
        </dgm:style>
      </dgm:prSet>
      <dgm:spPr>
        <a:xfrm>
          <a:off x="4824899" y="2765005"/>
          <a:ext cx="1499409" cy="346970"/>
        </a:xfrm>
        <a:ln/>
      </dgm:spPr>
      <dgm:t>
        <a:bodyPr/>
        <a:lstStyle/>
        <a:p>
          <a:endParaRPr lang="en-US" sz="1100"/>
        </a:p>
      </dgm:t>
    </dgm:pt>
    <dgm:pt modelId="{0D690E17-0D30-2544-9055-1B2676CD88A1}">
      <dgm:prSet custT="1"/>
      <dgm:spPr>
        <a:xfrm>
          <a:off x="4998385" y="4285067"/>
          <a:ext cx="1652241" cy="826120"/>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2000" b="1" dirty="0">
              <a:solidFill>
                <a:sysClr val="window" lastClr="FFFFFF"/>
              </a:solidFill>
              <a:latin typeface="Calibri" panose="020F0502020204030204"/>
              <a:ea typeface=""/>
              <a:cs typeface=""/>
            </a:rPr>
            <a:t>Acetone evaporation assay </a:t>
          </a:r>
          <a:endParaRPr lang="en-US" sz="2000" dirty="0">
            <a:solidFill>
              <a:sysClr val="window" lastClr="FFFFFF"/>
            </a:solidFill>
            <a:latin typeface="Calibri" panose="020F0502020204030204"/>
            <a:ea typeface=""/>
            <a:cs typeface=""/>
          </a:endParaRPr>
        </a:p>
      </dgm:t>
    </dgm:pt>
    <dgm:pt modelId="{838375A5-611D-414D-87EB-CBF02C898D76}" type="parTrans" cxnId="{C8678691-6F6A-FB41-B742-85B4E8F8F274}">
      <dgm:prSet custT="1"/>
      <dgm:spPr>
        <a:xfrm>
          <a:off x="4824899" y="3938096"/>
          <a:ext cx="999606" cy="346970"/>
        </a:xfrm>
        <a:noFill/>
        <a:ln w="12700" cap="flat" cmpd="sng" algn="ctr">
          <a:solidFill>
            <a:srgbClr val="5B9BD5">
              <a:hueOff val="0"/>
              <a:satOff val="0"/>
              <a:lumOff val="0"/>
              <a:alphaOff val="0"/>
            </a:srgbClr>
          </a:solidFill>
          <a:prstDash val="solid"/>
          <a:miter lim="800000"/>
        </a:ln>
        <a:effectLst/>
      </dgm:spPr>
      <dgm:t>
        <a:bodyPr/>
        <a:lstStyle/>
        <a:p>
          <a:endParaRPr lang="en-US" sz="1100"/>
        </a:p>
      </dgm:t>
    </dgm:pt>
    <dgm:pt modelId="{787300F7-001E-FE4A-8855-B20576851205}" type="sibTrans" cxnId="{C8678691-6F6A-FB41-B742-85B4E8F8F274}">
      <dgm:prSet/>
      <dgm:spPr/>
      <dgm:t>
        <a:bodyPr/>
        <a:lstStyle/>
        <a:p>
          <a:endParaRPr lang="en-US" sz="1100"/>
        </a:p>
      </dgm:t>
    </dgm:pt>
    <dgm:pt modelId="{8991FE0A-2C0C-8A40-BCAD-53BFCCBF7933}">
      <dgm:prSet custT="1"/>
      <dgm:spPr>
        <a:xfrm>
          <a:off x="7997204" y="3111976"/>
          <a:ext cx="1652241" cy="826120"/>
        </a:xfrm>
        <a:solidFill>
          <a:schemeClr val="tx1"/>
        </a:solidFill>
        <a:ln w="12700" cap="flat" cmpd="sng" algn="ctr">
          <a:solidFill>
            <a:sysClr val="window" lastClr="FFFFFF">
              <a:hueOff val="0"/>
              <a:satOff val="0"/>
              <a:lumOff val="0"/>
              <a:alphaOff val="0"/>
            </a:sysClr>
          </a:solidFill>
          <a:prstDash val="solid"/>
          <a:miter lim="800000"/>
        </a:ln>
        <a:effectLst/>
      </dgm:spPr>
      <dgm:t>
        <a:bodyPr/>
        <a:lstStyle/>
        <a:p>
          <a:r>
            <a:rPr lang="en-US" sz="1900" b="1" dirty="0">
              <a:solidFill>
                <a:sysClr val="window" lastClr="FFFFFF"/>
              </a:solidFill>
              <a:latin typeface="Calibri" panose="020F0502020204030204"/>
              <a:ea typeface=""/>
              <a:cs typeface=""/>
            </a:rPr>
            <a:t>Immuno-histological analysis</a:t>
          </a:r>
          <a:endParaRPr lang="en-US" sz="1900" dirty="0">
            <a:solidFill>
              <a:sysClr val="window" lastClr="FFFFFF"/>
            </a:solidFill>
            <a:latin typeface="Calibri" panose="020F0502020204030204"/>
            <a:ea typeface=""/>
            <a:cs typeface=""/>
          </a:endParaRPr>
        </a:p>
      </dgm:t>
    </dgm:pt>
    <dgm:pt modelId="{73E4AF90-5FB5-B34D-BFE1-169EE7B30470}" type="parTrans" cxnId="{49D5D5B1-EF42-434B-A3A1-0274BC0C8EA4}">
      <dgm:prSet custT="1">
        <dgm:style>
          <a:lnRef idx="1">
            <a:schemeClr val="accent4"/>
          </a:lnRef>
          <a:fillRef idx="0">
            <a:schemeClr val="accent4"/>
          </a:fillRef>
          <a:effectRef idx="0">
            <a:schemeClr val="accent4"/>
          </a:effectRef>
          <a:fontRef idx="minor">
            <a:schemeClr val="tx1"/>
          </a:fontRef>
        </dgm:style>
      </dgm:prSet>
      <dgm:spPr>
        <a:xfrm>
          <a:off x="6324309" y="2765005"/>
          <a:ext cx="2499015" cy="346970"/>
        </a:xfrm>
        <a:ln/>
      </dgm:spPr>
      <dgm:t>
        <a:bodyPr/>
        <a:lstStyle/>
        <a:p>
          <a:endParaRPr lang="en-US" sz="1100"/>
        </a:p>
      </dgm:t>
    </dgm:pt>
    <dgm:pt modelId="{A6B68B77-6F66-734C-B8A4-C766E9D23A4F}" type="sibTrans" cxnId="{49D5D5B1-EF42-434B-A3A1-0274BC0C8EA4}">
      <dgm:prSet/>
      <dgm:spPr/>
      <dgm:t>
        <a:bodyPr/>
        <a:lstStyle/>
        <a:p>
          <a:endParaRPr lang="en-US" sz="1100"/>
        </a:p>
      </dgm:t>
    </dgm:pt>
    <dgm:pt modelId="{CBE03C7D-900A-C94A-B19F-1CD4D08D8D77}">
      <dgm:prSet custT="1"/>
      <dgm:spPr>
        <a:xfrm>
          <a:off x="6997597" y="4285067"/>
          <a:ext cx="1652241" cy="826120"/>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2400" b="1" dirty="0">
              <a:solidFill>
                <a:sysClr val="window" lastClr="FFFFFF"/>
              </a:solidFill>
              <a:latin typeface="Calibri" panose="020F0502020204030204"/>
              <a:ea typeface=""/>
              <a:cs typeface=""/>
            </a:rPr>
            <a:t>Footpad tissues</a:t>
          </a:r>
          <a:endParaRPr lang="en-US" sz="2400" dirty="0">
            <a:solidFill>
              <a:sysClr val="window" lastClr="FFFFFF"/>
            </a:solidFill>
            <a:latin typeface="Calibri" panose="020F0502020204030204"/>
            <a:ea typeface=""/>
            <a:cs typeface=""/>
          </a:endParaRPr>
        </a:p>
      </dgm:t>
    </dgm:pt>
    <dgm:pt modelId="{BB22A166-C9A9-DE45-9B79-38F325F5C9AD}" type="parTrans" cxnId="{1CFD1FFC-2F2D-BA49-B3E9-B5C260691F07}">
      <dgm:prSet custT="1"/>
      <dgm:spPr>
        <a:xfrm>
          <a:off x="7823718" y="3938096"/>
          <a:ext cx="999606" cy="346970"/>
        </a:xfrm>
        <a:noFill/>
        <a:ln w="12700" cap="flat" cmpd="sng" algn="ctr">
          <a:solidFill>
            <a:srgbClr val="5B9BD5">
              <a:hueOff val="0"/>
              <a:satOff val="0"/>
              <a:lumOff val="0"/>
              <a:alphaOff val="0"/>
            </a:srgbClr>
          </a:solidFill>
          <a:prstDash val="solid"/>
          <a:miter lim="800000"/>
        </a:ln>
        <a:effectLst/>
      </dgm:spPr>
      <dgm:t>
        <a:bodyPr/>
        <a:lstStyle/>
        <a:p>
          <a:endParaRPr lang="en-US" sz="1100"/>
        </a:p>
      </dgm:t>
    </dgm:pt>
    <dgm:pt modelId="{E2AD40B9-3F31-D543-8501-A3A6F9A86061}" type="sibTrans" cxnId="{1CFD1FFC-2F2D-BA49-B3E9-B5C260691F07}">
      <dgm:prSet/>
      <dgm:spPr/>
      <dgm:t>
        <a:bodyPr/>
        <a:lstStyle/>
        <a:p>
          <a:endParaRPr lang="en-US" sz="1100"/>
        </a:p>
      </dgm:t>
    </dgm:pt>
    <dgm:pt modelId="{543C8DF8-0364-BE43-9011-51ABCB141EAF}">
      <dgm:prSet custT="1"/>
      <dgm:spPr>
        <a:xfrm>
          <a:off x="1999566" y="3111976"/>
          <a:ext cx="1652241" cy="826120"/>
        </a:xfrm>
        <a:solidFill>
          <a:schemeClr val="tx1"/>
        </a:solidFill>
        <a:ln w="12700" cap="flat" cmpd="sng" algn="ctr">
          <a:solidFill>
            <a:sysClr val="window" lastClr="FFFFFF">
              <a:hueOff val="0"/>
              <a:satOff val="0"/>
              <a:lumOff val="0"/>
              <a:alphaOff val="0"/>
            </a:sysClr>
          </a:solidFill>
          <a:prstDash val="solid"/>
          <a:miter lim="800000"/>
        </a:ln>
        <a:effectLst/>
      </dgm:spPr>
      <dgm:t>
        <a:bodyPr/>
        <a:lstStyle/>
        <a:p>
          <a:r>
            <a:rPr lang="en-US" sz="2000" b="1" baseline="0" dirty="0">
              <a:solidFill>
                <a:sysClr val="window" lastClr="FFFFFF"/>
              </a:solidFill>
              <a:latin typeface="Calibri" panose="020F0502020204030204"/>
              <a:ea typeface=""/>
              <a:cs typeface=""/>
            </a:rPr>
            <a:t>Body Weight measurements</a:t>
          </a:r>
          <a:endParaRPr lang="en-US" sz="2000" dirty="0">
            <a:solidFill>
              <a:sysClr val="window" lastClr="FFFFFF"/>
            </a:solidFill>
            <a:latin typeface="Calibri" panose="020F0502020204030204"/>
            <a:ea typeface=""/>
            <a:cs typeface=""/>
          </a:endParaRPr>
        </a:p>
      </dgm:t>
    </dgm:pt>
    <dgm:pt modelId="{959837B4-02A3-C149-AD01-5FAFEA0E958B}" type="parTrans" cxnId="{06CD987D-05F6-D04C-B446-D35385E01E9D}">
      <dgm:prSet custT="1">
        <dgm:style>
          <a:lnRef idx="1">
            <a:schemeClr val="accent4"/>
          </a:lnRef>
          <a:fillRef idx="0">
            <a:schemeClr val="accent4"/>
          </a:fillRef>
          <a:effectRef idx="0">
            <a:schemeClr val="accent4"/>
          </a:effectRef>
          <a:fontRef idx="minor">
            <a:schemeClr val="tx1"/>
          </a:fontRef>
        </dgm:style>
      </dgm:prSet>
      <dgm:spPr>
        <a:xfrm>
          <a:off x="2825687" y="2765005"/>
          <a:ext cx="3498622" cy="346970"/>
        </a:xfrm>
        <a:ln/>
      </dgm:spPr>
      <dgm:t>
        <a:bodyPr/>
        <a:lstStyle/>
        <a:p>
          <a:endParaRPr lang="en-US" sz="1100"/>
        </a:p>
      </dgm:t>
    </dgm:pt>
    <dgm:pt modelId="{F1AE8E14-EEDC-1C41-876E-59610C320C9E}" type="sibTrans" cxnId="{06CD987D-05F6-D04C-B446-D35385E01E9D}">
      <dgm:prSet/>
      <dgm:spPr/>
      <dgm:t>
        <a:bodyPr/>
        <a:lstStyle/>
        <a:p>
          <a:endParaRPr lang="en-US" sz="1100"/>
        </a:p>
      </dgm:t>
    </dgm:pt>
    <dgm:pt modelId="{5F65432C-08C8-1744-AB6F-9516BDD91580}">
      <dgm:prSet custT="1"/>
      <dgm:spPr>
        <a:xfrm>
          <a:off x="3412233" y="5458159"/>
          <a:ext cx="1652241" cy="826120"/>
        </a:xfr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2000" b="1" dirty="0">
              <a:solidFill>
                <a:sysClr val="window" lastClr="FFFFFF"/>
              </a:solidFill>
              <a:latin typeface="Calibri" panose="020F0502020204030204"/>
              <a:ea typeface=""/>
              <a:cs typeface=""/>
            </a:rPr>
            <a:t>Touch</a:t>
          </a:r>
          <a:r>
            <a:rPr lang="en-US" sz="2000" b="1" baseline="0" dirty="0">
              <a:solidFill>
                <a:sysClr val="window" lastClr="FFFFFF"/>
              </a:solidFill>
              <a:latin typeface="Calibri" panose="020F0502020204030204"/>
              <a:ea typeface=""/>
              <a:cs typeface=""/>
            </a:rPr>
            <a:t> sensitivity evaluation</a:t>
          </a:r>
          <a:endParaRPr lang="en-US" sz="2000" dirty="0">
            <a:solidFill>
              <a:sysClr val="window" lastClr="FFFFFF"/>
            </a:solidFill>
            <a:latin typeface="Calibri" panose="020F0502020204030204"/>
            <a:ea typeface=""/>
            <a:cs typeface=""/>
          </a:endParaRPr>
        </a:p>
      </dgm:t>
    </dgm:pt>
    <dgm:pt modelId="{66430C05-040E-FE46-B4A9-A0022AB8E9F5}" type="parTrans" cxnId="{B6C3A143-03AF-0744-9FD2-B95AC8DCA968}">
      <dgm:prSet/>
      <dgm:spPr>
        <a:xfrm>
          <a:off x="3164396" y="5111188"/>
          <a:ext cx="247836" cy="760031"/>
        </a:xfrm>
        <a:noFill/>
        <a:ln w="12700" cap="flat" cmpd="sng" algn="ctr">
          <a:solidFill>
            <a:srgbClr val="ED7D31">
              <a:hueOff val="0"/>
              <a:satOff val="0"/>
              <a:lumOff val="0"/>
              <a:alphaOff val="0"/>
            </a:srgbClr>
          </a:solidFill>
          <a:prstDash val="solid"/>
          <a:miter lim="800000"/>
        </a:ln>
        <a:effectLst/>
      </dgm:spPr>
      <dgm:t>
        <a:bodyPr/>
        <a:lstStyle/>
        <a:p>
          <a:endParaRPr lang="en-US" sz="1600"/>
        </a:p>
      </dgm:t>
    </dgm:pt>
    <dgm:pt modelId="{C20A9DA2-2E41-674F-8DC5-C31CD3893C38}" type="sibTrans" cxnId="{B6C3A143-03AF-0744-9FD2-B95AC8DCA968}">
      <dgm:prSet/>
      <dgm:spPr/>
      <dgm:t>
        <a:bodyPr/>
        <a:lstStyle/>
        <a:p>
          <a:endParaRPr lang="en-US" sz="1600"/>
        </a:p>
      </dgm:t>
    </dgm:pt>
    <dgm:pt modelId="{FFE923CC-03E2-2549-848E-49FA0E69A27D}">
      <dgm:prSet custT="1"/>
      <dgm:spPr>
        <a:xfrm>
          <a:off x="5411445" y="5458159"/>
          <a:ext cx="1652241" cy="826120"/>
        </a:xfr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2120" b="1" dirty="0">
              <a:solidFill>
                <a:sysClr val="window" lastClr="FFFFFF"/>
              </a:solidFill>
              <a:latin typeface="Calibri" panose="020F0502020204030204"/>
              <a:ea typeface=""/>
              <a:cs typeface=""/>
            </a:rPr>
            <a:t>Pain</a:t>
          </a:r>
          <a:r>
            <a:rPr lang="en-US" sz="2120" b="1" baseline="0" dirty="0">
              <a:solidFill>
                <a:sysClr val="window" lastClr="FFFFFF"/>
              </a:solidFill>
              <a:latin typeface="Calibri" panose="020F0502020204030204"/>
              <a:ea typeface=""/>
              <a:cs typeface=""/>
            </a:rPr>
            <a:t> sensation evaluation</a:t>
          </a:r>
          <a:endParaRPr lang="en-US" sz="2120" dirty="0">
            <a:solidFill>
              <a:sysClr val="window" lastClr="FFFFFF"/>
            </a:solidFill>
            <a:latin typeface="Calibri" panose="020F0502020204030204"/>
            <a:ea typeface=""/>
            <a:cs typeface=""/>
          </a:endParaRPr>
        </a:p>
      </dgm:t>
    </dgm:pt>
    <dgm:pt modelId="{6FA8BBED-1CD4-A843-90D7-CFD37182BD85}" type="parTrans" cxnId="{3E803B45-FFD7-8F4B-A839-B882BA4007BD}">
      <dgm:prSet/>
      <dgm:spPr>
        <a:xfrm>
          <a:off x="5163609" y="5111188"/>
          <a:ext cx="247836" cy="760031"/>
        </a:xfrm>
        <a:noFill/>
        <a:ln w="12700" cap="flat" cmpd="sng" algn="ctr">
          <a:solidFill>
            <a:srgbClr val="ED7D31">
              <a:hueOff val="0"/>
              <a:satOff val="0"/>
              <a:lumOff val="0"/>
              <a:alphaOff val="0"/>
            </a:srgbClr>
          </a:solidFill>
          <a:prstDash val="solid"/>
          <a:miter lim="800000"/>
        </a:ln>
        <a:effectLst/>
      </dgm:spPr>
      <dgm:t>
        <a:bodyPr/>
        <a:lstStyle/>
        <a:p>
          <a:endParaRPr lang="en-US" sz="1600"/>
        </a:p>
      </dgm:t>
    </dgm:pt>
    <dgm:pt modelId="{902D4202-E6AB-3F40-A1D4-605BE3A3A523}" type="sibTrans" cxnId="{3E803B45-FFD7-8F4B-A839-B882BA4007BD}">
      <dgm:prSet/>
      <dgm:spPr/>
      <dgm:t>
        <a:bodyPr/>
        <a:lstStyle/>
        <a:p>
          <a:endParaRPr lang="en-US" sz="1600"/>
        </a:p>
      </dgm:t>
    </dgm:pt>
    <dgm:pt modelId="{28C71950-FAF0-FC47-880C-71F95AB7DF54}">
      <dgm:prSet custT="1"/>
      <dgm:spPr>
        <a:xfrm>
          <a:off x="7410658" y="5458159"/>
          <a:ext cx="1652241" cy="826120"/>
        </a:xfr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800" b="1" dirty="0" err="1">
              <a:solidFill>
                <a:sysClr val="window" lastClr="FFFFFF"/>
              </a:solidFill>
              <a:latin typeface="Calibri" panose="020F0502020204030204"/>
              <a:ea typeface=""/>
              <a:cs typeface=""/>
            </a:rPr>
            <a:t>Interepidermal</a:t>
          </a:r>
          <a:r>
            <a:rPr lang="en-US" sz="1800" b="1" baseline="0" dirty="0">
              <a:solidFill>
                <a:sysClr val="window" lastClr="FFFFFF"/>
              </a:solidFill>
              <a:latin typeface="Calibri" panose="020F0502020204030204"/>
              <a:ea typeface=""/>
              <a:cs typeface=""/>
            </a:rPr>
            <a:t> nerve fibers (IENFs) density</a:t>
          </a:r>
          <a:endParaRPr lang="en-US" sz="1800" dirty="0">
            <a:solidFill>
              <a:sysClr val="window" lastClr="FFFFFF"/>
            </a:solidFill>
            <a:latin typeface="Calibri" panose="020F0502020204030204"/>
            <a:ea typeface=""/>
            <a:cs typeface=""/>
          </a:endParaRPr>
        </a:p>
      </dgm:t>
    </dgm:pt>
    <dgm:pt modelId="{98FA567D-EEB1-4843-9596-296518CF7776}" type="parTrans" cxnId="{6033923D-FA9E-8944-A504-7F3D2B79401E}">
      <dgm:prSet/>
      <dgm:spPr>
        <a:xfrm>
          <a:off x="7162821" y="5111188"/>
          <a:ext cx="247836" cy="760031"/>
        </a:xfrm>
        <a:noFill/>
        <a:ln w="12700" cap="flat" cmpd="sng" algn="ctr">
          <a:solidFill>
            <a:srgbClr val="ED7D31">
              <a:hueOff val="0"/>
              <a:satOff val="0"/>
              <a:lumOff val="0"/>
              <a:alphaOff val="0"/>
            </a:srgbClr>
          </a:solidFill>
          <a:prstDash val="solid"/>
          <a:miter lim="800000"/>
        </a:ln>
        <a:effectLst/>
      </dgm:spPr>
      <dgm:t>
        <a:bodyPr/>
        <a:lstStyle/>
        <a:p>
          <a:endParaRPr lang="en-US" sz="1600"/>
        </a:p>
      </dgm:t>
    </dgm:pt>
    <dgm:pt modelId="{28C7769F-6472-C54A-A689-DD72F356CAA6}" type="sibTrans" cxnId="{6033923D-FA9E-8944-A504-7F3D2B79401E}">
      <dgm:prSet/>
      <dgm:spPr/>
      <dgm:t>
        <a:bodyPr/>
        <a:lstStyle/>
        <a:p>
          <a:endParaRPr lang="en-US" sz="1600"/>
        </a:p>
      </dgm:t>
    </dgm:pt>
    <dgm:pt modelId="{F772D88F-A2C1-A94B-863F-04142A24FD2A}">
      <dgm:prSet custT="1"/>
      <dgm:spPr>
        <a:xfrm>
          <a:off x="413414" y="4285067"/>
          <a:ext cx="1652241" cy="826120"/>
        </a:xfrm>
        <a:solidFill>
          <a:srgbClr val="FF0000"/>
        </a:solidFill>
        <a:ln w="12700" cap="flat" cmpd="sng" algn="ctr">
          <a:solidFill>
            <a:sysClr val="window" lastClr="FFFFFF">
              <a:hueOff val="0"/>
              <a:satOff val="0"/>
              <a:lumOff val="0"/>
              <a:alphaOff val="0"/>
            </a:sysClr>
          </a:solidFill>
          <a:prstDash val="solid"/>
          <a:miter lim="800000"/>
        </a:ln>
        <a:effectLst/>
      </dgm:spPr>
      <dgm:t>
        <a:bodyPr/>
        <a:lstStyle/>
        <a:p>
          <a:r>
            <a:rPr lang="en-US" sz="2000" b="1" dirty="0">
              <a:solidFill>
                <a:sysClr val="window" lastClr="FFFFFF"/>
              </a:solidFill>
              <a:latin typeface="Calibri" panose="020F0502020204030204"/>
              <a:ea typeface=""/>
              <a:cs typeface=""/>
            </a:rPr>
            <a:t>Saline</a:t>
          </a:r>
        </a:p>
        <a:p>
          <a:r>
            <a:rPr lang="en-US" sz="2000" b="1" dirty="0">
              <a:solidFill>
                <a:sysClr val="window" lastClr="FFFFFF"/>
              </a:solidFill>
              <a:latin typeface="Calibri" panose="020F0502020204030204"/>
              <a:ea typeface=""/>
              <a:cs typeface=""/>
            </a:rPr>
            <a:t>n=10</a:t>
          </a:r>
        </a:p>
      </dgm:t>
    </dgm:pt>
    <dgm:pt modelId="{02D3396E-B51A-AE48-8753-FB41712900B4}" type="parTrans" cxnId="{CD612485-A412-8C45-AA05-C948A54DB41E}">
      <dgm:prSet/>
      <dgm:spPr>
        <a:xfrm>
          <a:off x="165577" y="3938096"/>
          <a:ext cx="247836" cy="760031"/>
        </a:xfrm>
        <a:noFill/>
        <a:ln w="12700" cap="flat" cmpd="sng" algn="ctr">
          <a:solidFill>
            <a:srgbClr val="5B9BD5">
              <a:hueOff val="0"/>
              <a:satOff val="0"/>
              <a:lumOff val="0"/>
              <a:alphaOff val="0"/>
            </a:srgbClr>
          </a:solidFill>
          <a:prstDash val="solid"/>
          <a:miter lim="800000"/>
        </a:ln>
        <a:effectLst/>
      </dgm:spPr>
      <dgm:t>
        <a:bodyPr/>
        <a:lstStyle/>
        <a:p>
          <a:endParaRPr lang="en-US"/>
        </a:p>
      </dgm:t>
    </dgm:pt>
    <dgm:pt modelId="{87EBAB76-E81B-2842-8063-769BDC184A40}" type="sibTrans" cxnId="{CD612485-A412-8C45-AA05-C948A54DB41E}">
      <dgm:prSet/>
      <dgm:spPr/>
      <dgm:t>
        <a:bodyPr/>
        <a:lstStyle/>
        <a:p>
          <a:endParaRPr lang="en-US"/>
        </a:p>
      </dgm:t>
    </dgm:pt>
    <dgm:pt modelId="{3689D757-6DE4-6041-B558-34C4AD3CFB31}">
      <dgm:prSet custT="1"/>
      <dgm:spPr>
        <a:xfrm>
          <a:off x="413414" y="5458159"/>
          <a:ext cx="1652241" cy="826120"/>
        </a:xfrm>
        <a:solidFill>
          <a:srgbClr val="00B050"/>
        </a:solidFill>
        <a:ln w="12700" cap="flat" cmpd="sng" algn="ctr">
          <a:solidFill>
            <a:sysClr val="window" lastClr="FFFFFF">
              <a:hueOff val="0"/>
              <a:satOff val="0"/>
              <a:lumOff val="0"/>
              <a:alphaOff val="0"/>
            </a:sysClr>
          </a:solidFill>
          <a:prstDash val="solid"/>
          <a:miter lim="800000"/>
        </a:ln>
        <a:effectLst/>
      </dgm:spPr>
      <dgm:t>
        <a:bodyPr/>
        <a:lstStyle/>
        <a:p>
          <a:r>
            <a:rPr lang="en-US" sz="2000" b="1" dirty="0">
              <a:solidFill>
                <a:sysClr val="window" lastClr="FFFFFF"/>
              </a:solidFill>
              <a:latin typeface="Calibri" panose="020F0502020204030204"/>
              <a:ea typeface=""/>
              <a:cs typeface=""/>
            </a:rPr>
            <a:t>Cisplatin</a:t>
          </a:r>
        </a:p>
        <a:p>
          <a:r>
            <a:rPr lang="en-US" sz="2000" b="1" dirty="0">
              <a:solidFill>
                <a:sysClr val="window" lastClr="FFFFFF"/>
              </a:solidFill>
              <a:latin typeface="Calibri" panose="020F0502020204030204"/>
              <a:ea typeface=""/>
              <a:cs typeface=""/>
            </a:rPr>
            <a:t>n=10</a:t>
          </a:r>
        </a:p>
      </dgm:t>
    </dgm:pt>
    <dgm:pt modelId="{295AAFDD-C585-F14B-AC4B-0ABA4ACC693F}" type="parTrans" cxnId="{E4741BE2-9D22-614B-B4A9-9EA0C1E9A4FA}">
      <dgm:prSet/>
      <dgm:spPr>
        <a:xfrm>
          <a:off x="165577" y="3938096"/>
          <a:ext cx="247836" cy="1933122"/>
        </a:xfrm>
        <a:noFill/>
        <a:ln w="12700" cap="flat" cmpd="sng" algn="ctr">
          <a:solidFill>
            <a:srgbClr val="5B9BD5">
              <a:hueOff val="0"/>
              <a:satOff val="0"/>
              <a:lumOff val="0"/>
              <a:alphaOff val="0"/>
            </a:srgbClr>
          </a:solidFill>
          <a:prstDash val="solid"/>
          <a:miter lim="800000"/>
        </a:ln>
        <a:effectLst/>
      </dgm:spPr>
      <dgm:t>
        <a:bodyPr/>
        <a:lstStyle/>
        <a:p>
          <a:endParaRPr lang="en-US"/>
        </a:p>
      </dgm:t>
    </dgm:pt>
    <dgm:pt modelId="{3F14A639-8321-EE42-B3EA-BD1B27F9F9AC}" type="sibTrans" cxnId="{E4741BE2-9D22-614B-B4A9-9EA0C1E9A4FA}">
      <dgm:prSet/>
      <dgm:spPr/>
      <dgm:t>
        <a:bodyPr/>
        <a:lstStyle/>
        <a:p>
          <a:endParaRPr lang="en-US"/>
        </a:p>
      </dgm:t>
    </dgm:pt>
    <dgm:pt modelId="{C5EB5EE9-B4CE-6640-873D-006053AC4A48}">
      <dgm:prSet custT="1"/>
      <dgm:spPr>
        <a:xfrm>
          <a:off x="413414" y="6631251"/>
          <a:ext cx="1652241" cy="826120"/>
        </a:xfr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r>
            <a:rPr lang="en-US" sz="2000" b="1" dirty="0">
              <a:solidFill>
                <a:sysClr val="window" lastClr="FFFFFF"/>
              </a:solidFill>
              <a:latin typeface="Calibri" panose="020F0502020204030204"/>
              <a:ea typeface=""/>
              <a:cs typeface=""/>
            </a:rPr>
            <a:t>Y-27632</a:t>
          </a:r>
        </a:p>
        <a:p>
          <a:r>
            <a:rPr lang="en-US" sz="2000" b="1" dirty="0">
              <a:solidFill>
                <a:sysClr val="window" lastClr="FFFFFF"/>
              </a:solidFill>
              <a:latin typeface="Calibri" panose="020F0502020204030204"/>
              <a:ea typeface=""/>
              <a:cs typeface=""/>
            </a:rPr>
            <a:t>n=10</a:t>
          </a:r>
        </a:p>
      </dgm:t>
    </dgm:pt>
    <dgm:pt modelId="{65B09352-E5E5-224A-BD5C-ACD8722F350B}" type="parTrans" cxnId="{16DB9AE2-79B5-F240-8C09-5C87B8033BDF}">
      <dgm:prSet/>
      <dgm:spPr>
        <a:xfrm>
          <a:off x="165577" y="3938096"/>
          <a:ext cx="247836" cy="3106214"/>
        </a:xfrm>
        <a:noFill/>
        <a:ln w="12700" cap="flat" cmpd="sng" algn="ctr">
          <a:solidFill>
            <a:srgbClr val="5B9BD5">
              <a:hueOff val="0"/>
              <a:satOff val="0"/>
              <a:lumOff val="0"/>
              <a:alphaOff val="0"/>
            </a:srgbClr>
          </a:solidFill>
          <a:prstDash val="solid"/>
          <a:miter lim="800000"/>
        </a:ln>
        <a:effectLst/>
      </dgm:spPr>
      <dgm:t>
        <a:bodyPr/>
        <a:lstStyle/>
        <a:p>
          <a:endParaRPr lang="en-US"/>
        </a:p>
      </dgm:t>
    </dgm:pt>
    <dgm:pt modelId="{038B2087-0D1B-7A48-B6AA-ACCDE55711B4}" type="sibTrans" cxnId="{16DB9AE2-79B5-F240-8C09-5C87B8033BDF}">
      <dgm:prSet/>
      <dgm:spPr/>
      <dgm:t>
        <a:bodyPr/>
        <a:lstStyle/>
        <a:p>
          <a:endParaRPr lang="en-US"/>
        </a:p>
      </dgm:t>
    </dgm:pt>
    <dgm:pt modelId="{35460FA3-2200-1A42-8938-5B0703117B5F}">
      <dgm:prSet custT="1"/>
      <dgm:spPr>
        <a:xfrm>
          <a:off x="413414" y="7804342"/>
          <a:ext cx="1652241" cy="826120"/>
        </a:xfrm>
        <a:solidFill>
          <a:srgbClr val="FFC000"/>
        </a:solidFill>
        <a:ln w="12700" cap="flat" cmpd="sng" algn="ctr">
          <a:solidFill>
            <a:sysClr val="window" lastClr="FFFFFF">
              <a:hueOff val="0"/>
              <a:satOff val="0"/>
              <a:lumOff val="0"/>
              <a:alphaOff val="0"/>
            </a:sysClr>
          </a:solidFill>
          <a:prstDash val="solid"/>
          <a:miter lim="800000"/>
        </a:ln>
        <a:effectLst/>
      </dgm:spPr>
      <dgm:t>
        <a:bodyPr/>
        <a:lstStyle/>
        <a:p>
          <a:r>
            <a:rPr lang="en-US" sz="2000" b="1" dirty="0">
              <a:solidFill>
                <a:sysClr val="window" lastClr="FFFFFF"/>
              </a:solidFill>
              <a:latin typeface="Calibri" panose="020F0502020204030204"/>
              <a:ea typeface=""/>
              <a:cs typeface=""/>
            </a:rPr>
            <a:t>Cis+Y-27632</a:t>
          </a:r>
        </a:p>
        <a:p>
          <a:r>
            <a:rPr lang="en-US" sz="2000" b="1" dirty="0">
              <a:solidFill>
                <a:sysClr val="window" lastClr="FFFFFF"/>
              </a:solidFill>
              <a:latin typeface="Calibri" panose="020F0502020204030204"/>
              <a:ea typeface=""/>
              <a:cs typeface=""/>
            </a:rPr>
            <a:t>n=10</a:t>
          </a:r>
        </a:p>
      </dgm:t>
    </dgm:pt>
    <dgm:pt modelId="{0F128146-8244-7B42-A496-09E90924A4C1}" type="parTrans" cxnId="{AB399632-66AA-3846-9B24-61FD5A9E8843}">
      <dgm:prSet/>
      <dgm:spPr>
        <a:xfrm>
          <a:off x="165577" y="3938096"/>
          <a:ext cx="247836" cy="4279306"/>
        </a:xfrm>
        <a:noFill/>
        <a:ln w="12700" cap="flat" cmpd="sng" algn="ctr">
          <a:solidFill>
            <a:srgbClr val="5B9BD5">
              <a:hueOff val="0"/>
              <a:satOff val="0"/>
              <a:lumOff val="0"/>
              <a:alphaOff val="0"/>
            </a:srgbClr>
          </a:solidFill>
          <a:prstDash val="solid"/>
          <a:miter lim="800000"/>
        </a:ln>
        <a:effectLst/>
      </dgm:spPr>
      <dgm:t>
        <a:bodyPr/>
        <a:lstStyle/>
        <a:p>
          <a:endParaRPr lang="en-US"/>
        </a:p>
      </dgm:t>
    </dgm:pt>
    <dgm:pt modelId="{7A66E2F6-CB43-394F-983B-8671F3AAD377}" type="sibTrans" cxnId="{AB399632-66AA-3846-9B24-61FD5A9E8843}">
      <dgm:prSet/>
      <dgm:spPr/>
      <dgm:t>
        <a:bodyPr/>
        <a:lstStyle/>
        <a:p>
          <a:endParaRPr lang="en-US"/>
        </a:p>
      </dgm:t>
    </dgm:pt>
    <dgm:pt modelId="{77F3C550-40B7-9644-A118-009A99427899}" type="pres">
      <dgm:prSet presAssocID="{B3EE758D-2F4E-FA46-AB82-E7DF1E6C875E}" presName="hierChild1" presStyleCnt="0">
        <dgm:presLayoutVars>
          <dgm:orgChart val="1"/>
          <dgm:chPref val="1"/>
          <dgm:dir/>
          <dgm:animOne val="branch"/>
          <dgm:animLvl val="lvl"/>
          <dgm:resizeHandles/>
        </dgm:presLayoutVars>
      </dgm:prSet>
      <dgm:spPr/>
    </dgm:pt>
    <dgm:pt modelId="{4CC71147-EF6C-F44A-A6B3-5A1F76BF832A}" type="pres">
      <dgm:prSet presAssocID="{931C2FE9-85E3-8040-9FE4-D73E51749261}" presName="hierRoot1" presStyleCnt="0">
        <dgm:presLayoutVars>
          <dgm:hierBranch val="init"/>
        </dgm:presLayoutVars>
      </dgm:prSet>
      <dgm:spPr/>
    </dgm:pt>
    <dgm:pt modelId="{922B995A-C0A6-2949-ACFC-16EF97DC8ABC}" type="pres">
      <dgm:prSet presAssocID="{931C2FE9-85E3-8040-9FE4-D73E51749261}" presName="rootComposite1" presStyleCnt="0"/>
      <dgm:spPr/>
    </dgm:pt>
    <dgm:pt modelId="{07E208DA-FBA9-E441-B0E6-7EECE089256A}" type="pres">
      <dgm:prSet presAssocID="{931C2FE9-85E3-8040-9FE4-D73E51749261}" presName="rootText1" presStyleLbl="node0" presStyleIdx="0" presStyleCnt="1">
        <dgm:presLayoutVars>
          <dgm:chPref val="3"/>
        </dgm:presLayoutVars>
      </dgm:prSet>
      <dgm:spPr>
        <a:prstGeom prst="rect">
          <a:avLst/>
        </a:prstGeom>
      </dgm:spPr>
    </dgm:pt>
    <dgm:pt modelId="{CB380473-E4D8-2044-822A-C1220E86BEEB}" type="pres">
      <dgm:prSet presAssocID="{931C2FE9-85E3-8040-9FE4-D73E51749261}" presName="rootConnector1" presStyleLbl="node1" presStyleIdx="0" presStyleCnt="0"/>
      <dgm:spPr/>
    </dgm:pt>
    <dgm:pt modelId="{45E92D54-BBEF-2B49-BEDC-66A79F6CF1B3}" type="pres">
      <dgm:prSet presAssocID="{931C2FE9-85E3-8040-9FE4-D73E51749261}" presName="hierChild2" presStyleCnt="0"/>
      <dgm:spPr/>
    </dgm:pt>
    <dgm:pt modelId="{50AF71C0-351C-254B-8A69-128C301E1E7C}" type="pres">
      <dgm:prSet presAssocID="{B1E8DEA8-40F9-BC44-A57B-8E27C71FA314}" presName="Name37" presStyleLbl="parChTrans1D2" presStyleIdx="0" presStyleCnt="4"/>
      <dgm:spPr>
        <a:custGeom>
          <a:avLst/>
          <a:gdLst/>
          <a:ahLst/>
          <a:cxnLst/>
          <a:rect l="0" t="0" r="0" b="0"/>
          <a:pathLst>
            <a:path>
              <a:moveTo>
                <a:pt x="5497834" y="0"/>
              </a:moveTo>
              <a:lnTo>
                <a:pt x="5497834" y="173485"/>
              </a:lnTo>
              <a:lnTo>
                <a:pt x="0" y="173485"/>
              </a:lnTo>
              <a:lnTo>
                <a:pt x="0" y="346970"/>
              </a:lnTo>
            </a:path>
          </a:pathLst>
        </a:custGeom>
      </dgm:spPr>
    </dgm:pt>
    <dgm:pt modelId="{8EB2A2DF-A30F-8840-9A69-4C65D3760C44}" type="pres">
      <dgm:prSet presAssocID="{CB2EC68D-F976-5145-A830-AA625040D70B}" presName="hierRoot2" presStyleCnt="0">
        <dgm:presLayoutVars>
          <dgm:hierBranch val="init"/>
        </dgm:presLayoutVars>
      </dgm:prSet>
      <dgm:spPr/>
    </dgm:pt>
    <dgm:pt modelId="{93F23A4A-63A5-BB4C-8FE1-80950F77C7C5}" type="pres">
      <dgm:prSet presAssocID="{CB2EC68D-F976-5145-A830-AA625040D70B}" presName="rootComposite" presStyleCnt="0"/>
      <dgm:spPr/>
    </dgm:pt>
    <dgm:pt modelId="{EE56E033-1397-E942-B877-410124FC3197}" type="pres">
      <dgm:prSet presAssocID="{CB2EC68D-F976-5145-A830-AA625040D70B}" presName="rootText" presStyleLbl="node2" presStyleIdx="0" presStyleCnt="4">
        <dgm:presLayoutVars>
          <dgm:chPref val="3"/>
        </dgm:presLayoutVars>
      </dgm:prSet>
      <dgm:spPr>
        <a:prstGeom prst="rect">
          <a:avLst/>
        </a:prstGeom>
      </dgm:spPr>
    </dgm:pt>
    <dgm:pt modelId="{8A26FE2F-409C-E548-9744-A4B7DB9DB4B7}" type="pres">
      <dgm:prSet presAssocID="{CB2EC68D-F976-5145-A830-AA625040D70B}" presName="rootConnector" presStyleLbl="node2" presStyleIdx="0" presStyleCnt="4"/>
      <dgm:spPr/>
    </dgm:pt>
    <dgm:pt modelId="{ABFB3678-B364-B448-B736-836230EA9A63}" type="pres">
      <dgm:prSet presAssocID="{CB2EC68D-F976-5145-A830-AA625040D70B}" presName="hierChild4" presStyleCnt="0"/>
      <dgm:spPr/>
    </dgm:pt>
    <dgm:pt modelId="{30B26410-A2B2-FF40-97BA-1E9D9946CDCA}" type="pres">
      <dgm:prSet presAssocID="{02D3396E-B51A-AE48-8753-FB41712900B4}" presName="Name37" presStyleLbl="parChTrans1D3" presStyleIdx="0" presStyleCnt="7"/>
      <dgm:spPr>
        <a:custGeom>
          <a:avLst/>
          <a:gdLst/>
          <a:ahLst/>
          <a:cxnLst/>
          <a:rect l="0" t="0" r="0" b="0"/>
          <a:pathLst>
            <a:path>
              <a:moveTo>
                <a:pt x="0" y="0"/>
              </a:moveTo>
              <a:lnTo>
                <a:pt x="0" y="760031"/>
              </a:lnTo>
              <a:lnTo>
                <a:pt x="247836" y="760031"/>
              </a:lnTo>
            </a:path>
          </a:pathLst>
        </a:custGeom>
      </dgm:spPr>
    </dgm:pt>
    <dgm:pt modelId="{57A365FA-C205-D54E-B3AB-EC719FA3A950}" type="pres">
      <dgm:prSet presAssocID="{F772D88F-A2C1-A94B-863F-04142A24FD2A}" presName="hierRoot2" presStyleCnt="0">
        <dgm:presLayoutVars>
          <dgm:hierBranch val="init"/>
        </dgm:presLayoutVars>
      </dgm:prSet>
      <dgm:spPr/>
    </dgm:pt>
    <dgm:pt modelId="{44831D19-E1F8-B74E-BB8A-845CDE3562DE}" type="pres">
      <dgm:prSet presAssocID="{F772D88F-A2C1-A94B-863F-04142A24FD2A}" presName="rootComposite" presStyleCnt="0"/>
      <dgm:spPr/>
    </dgm:pt>
    <dgm:pt modelId="{3D7D2169-0AD7-C84E-A8D4-B2702D7F8034}" type="pres">
      <dgm:prSet presAssocID="{F772D88F-A2C1-A94B-863F-04142A24FD2A}" presName="rootText" presStyleLbl="node3" presStyleIdx="0" presStyleCnt="7">
        <dgm:presLayoutVars>
          <dgm:chPref val="3"/>
        </dgm:presLayoutVars>
      </dgm:prSet>
      <dgm:spPr>
        <a:prstGeom prst="rect">
          <a:avLst/>
        </a:prstGeom>
      </dgm:spPr>
    </dgm:pt>
    <dgm:pt modelId="{EC548FC3-034A-6A4D-8C54-EC47A0E1A6F5}" type="pres">
      <dgm:prSet presAssocID="{F772D88F-A2C1-A94B-863F-04142A24FD2A}" presName="rootConnector" presStyleLbl="node3" presStyleIdx="0" presStyleCnt="7"/>
      <dgm:spPr/>
    </dgm:pt>
    <dgm:pt modelId="{DD5E9626-79D7-C74F-950F-A6744F8C0798}" type="pres">
      <dgm:prSet presAssocID="{F772D88F-A2C1-A94B-863F-04142A24FD2A}" presName="hierChild4" presStyleCnt="0"/>
      <dgm:spPr/>
    </dgm:pt>
    <dgm:pt modelId="{2FED3F7A-965D-674E-B0BC-B4461B63D576}" type="pres">
      <dgm:prSet presAssocID="{F772D88F-A2C1-A94B-863F-04142A24FD2A}" presName="hierChild5" presStyleCnt="0"/>
      <dgm:spPr/>
    </dgm:pt>
    <dgm:pt modelId="{39843002-1DCC-9E41-944B-20101BFC496A}" type="pres">
      <dgm:prSet presAssocID="{295AAFDD-C585-F14B-AC4B-0ABA4ACC693F}" presName="Name37" presStyleLbl="parChTrans1D3" presStyleIdx="1" presStyleCnt="7"/>
      <dgm:spPr>
        <a:custGeom>
          <a:avLst/>
          <a:gdLst/>
          <a:ahLst/>
          <a:cxnLst/>
          <a:rect l="0" t="0" r="0" b="0"/>
          <a:pathLst>
            <a:path>
              <a:moveTo>
                <a:pt x="0" y="0"/>
              </a:moveTo>
              <a:lnTo>
                <a:pt x="0" y="1933122"/>
              </a:lnTo>
              <a:lnTo>
                <a:pt x="247836" y="1933122"/>
              </a:lnTo>
            </a:path>
          </a:pathLst>
        </a:custGeom>
      </dgm:spPr>
    </dgm:pt>
    <dgm:pt modelId="{4C00D27D-00F3-3541-A0DC-745A526F5CE4}" type="pres">
      <dgm:prSet presAssocID="{3689D757-6DE4-6041-B558-34C4AD3CFB31}" presName="hierRoot2" presStyleCnt="0">
        <dgm:presLayoutVars>
          <dgm:hierBranch val="init"/>
        </dgm:presLayoutVars>
      </dgm:prSet>
      <dgm:spPr/>
    </dgm:pt>
    <dgm:pt modelId="{4388DF72-90EE-494E-934E-AC5FE4CAFD2B}" type="pres">
      <dgm:prSet presAssocID="{3689D757-6DE4-6041-B558-34C4AD3CFB31}" presName="rootComposite" presStyleCnt="0"/>
      <dgm:spPr/>
    </dgm:pt>
    <dgm:pt modelId="{AB7A610C-BC6E-F847-8995-ACF67F9C07A9}" type="pres">
      <dgm:prSet presAssocID="{3689D757-6DE4-6041-B558-34C4AD3CFB31}" presName="rootText" presStyleLbl="node3" presStyleIdx="1" presStyleCnt="7">
        <dgm:presLayoutVars>
          <dgm:chPref val="3"/>
        </dgm:presLayoutVars>
      </dgm:prSet>
      <dgm:spPr>
        <a:prstGeom prst="rect">
          <a:avLst/>
        </a:prstGeom>
      </dgm:spPr>
    </dgm:pt>
    <dgm:pt modelId="{ED33BA75-7DEC-E64D-9D37-9164E4194F30}" type="pres">
      <dgm:prSet presAssocID="{3689D757-6DE4-6041-B558-34C4AD3CFB31}" presName="rootConnector" presStyleLbl="node3" presStyleIdx="1" presStyleCnt="7"/>
      <dgm:spPr/>
    </dgm:pt>
    <dgm:pt modelId="{BBED5513-51E7-5841-8B46-7D52948564DF}" type="pres">
      <dgm:prSet presAssocID="{3689D757-6DE4-6041-B558-34C4AD3CFB31}" presName="hierChild4" presStyleCnt="0"/>
      <dgm:spPr/>
    </dgm:pt>
    <dgm:pt modelId="{2718E7F9-0F4C-3A40-A49A-5A5EF945A357}" type="pres">
      <dgm:prSet presAssocID="{3689D757-6DE4-6041-B558-34C4AD3CFB31}" presName="hierChild5" presStyleCnt="0"/>
      <dgm:spPr/>
    </dgm:pt>
    <dgm:pt modelId="{05470597-BEEB-3047-BB87-C7368DE4C968}" type="pres">
      <dgm:prSet presAssocID="{65B09352-E5E5-224A-BD5C-ACD8722F350B}" presName="Name37" presStyleLbl="parChTrans1D3" presStyleIdx="2" presStyleCnt="7"/>
      <dgm:spPr>
        <a:custGeom>
          <a:avLst/>
          <a:gdLst/>
          <a:ahLst/>
          <a:cxnLst/>
          <a:rect l="0" t="0" r="0" b="0"/>
          <a:pathLst>
            <a:path>
              <a:moveTo>
                <a:pt x="0" y="0"/>
              </a:moveTo>
              <a:lnTo>
                <a:pt x="0" y="3106214"/>
              </a:lnTo>
              <a:lnTo>
                <a:pt x="247836" y="3106214"/>
              </a:lnTo>
            </a:path>
          </a:pathLst>
        </a:custGeom>
      </dgm:spPr>
    </dgm:pt>
    <dgm:pt modelId="{B3F76E87-A7D5-5940-8C57-8B89BD85D655}" type="pres">
      <dgm:prSet presAssocID="{C5EB5EE9-B4CE-6640-873D-006053AC4A48}" presName="hierRoot2" presStyleCnt="0">
        <dgm:presLayoutVars>
          <dgm:hierBranch val="init"/>
        </dgm:presLayoutVars>
      </dgm:prSet>
      <dgm:spPr/>
    </dgm:pt>
    <dgm:pt modelId="{790BC145-CA21-B347-A781-432598F2CA8A}" type="pres">
      <dgm:prSet presAssocID="{C5EB5EE9-B4CE-6640-873D-006053AC4A48}" presName="rootComposite" presStyleCnt="0"/>
      <dgm:spPr/>
    </dgm:pt>
    <dgm:pt modelId="{577382DF-C5B3-E74A-9D64-0C89E3825CE6}" type="pres">
      <dgm:prSet presAssocID="{C5EB5EE9-B4CE-6640-873D-006053AC4A48}" presName="rootText" presStyleLbl="node3" presStyleIdx="2" presStyleCnt="7">
        <dgm:presLayoutVars>
          <dgm:chPref val="3"/>
        </dgm:presLayoutVars>
      </dgm:prSet>
      <dgm:spPr>
        <a:prstGeom prst="rect">
          <a:avLst/>
        </a:prstGeom>
      </dgm:spPr>
    </dgm:pt>
    <dgm:pt modelId="{C25B5DEE-65EC-3148-A23F-CA75B41839F4}" type="pres">
      <dgm:prSet presAssocID="{C5EB5EE9-B4CE-6640-873D-006053AC4A48}" presName="rootConnector" presStyleLbl="node3" presStyleIdx="2" presStyleCnt="7"/>
      <dgm:spPr/>
    </dgm:pt>
    <dgm:pt modelId="{5DC9FF70-E9C8-064E-A61A-9A343E60853C}" type="pres">
      <dgm:prSet presAssocID="{C5EB5EE9-B4CE-6640-873D-006053AC4A48}" presName="hierChild4" presStyleCnt="0"/>
      <dgm:spPr/>
    </dgm:pt>
    <dgm:pt modelId="{A9889C81-3B71-6D49-9A29-2533339C2E39}" type="pres">
      <dgm:prSet presAssocID="{C5EB5EE9-B4CE-6640-873D-006053AC4A48}" presName="hierChild5" presStyleCnt="0"/>
      <dgm:spPr/>
    </dgm:pt>
    <dgm:pt modelId="{21E9DE57-53BD-D347-B5D8-7326569D86D1}" type="pres">
      <dgm:prSet presAssocID="{0F128146-8244-7B42-A496-09E90924A4C1}" presName="Name37" presStyleLbl="parChTrans1D3" presStyleIdx="3" presStyleCnt="7"/>
      <dgm:spPr>
        <a:custGeom>
          <a:avLst/>
          <a:gdLst/>
          <a:ahLst/>
          <a:cxnLst/>
          <a:rect l="0" t="0" r="0" b="0"/>
          <a:pathLst>
            <a:path>
              <a:moveTo>
                <a:pt x="0" y="0"/>
              </a:moveTo>
              <a:lnTo>
                <a:pt x="0" y="4279306"/>
              </a:lnTo>
              <a:lnTo>
                <a:pt x="247836" y="4279306"/>
              </a:lnTo>
            </a:path>
          </a:pathLst>
        </a:custGeom>
      </dgm:spPr>
    </dgm:pt>
    <dgm:pt modelId="{17C3127F-DF52-004E-84F1-107E44314AFB}" type="pres">
      <dgm:prSet presAssocID="{35460FA3-2200-1A42-8938-5B0703117B5F}" presName="hierRoot2" presStyleCnt="0">
        <dgm:presLayoutVars>
          <dgm:hierBranch val="init"/>
        </dgm:presLayoutVars>
      </dgm:prSet>
      <dgm:spPr/>
    </dgm:pt>
    <dgm:pt modelId="{E6CA9904-0325-9645-854E-B2A63AA116C0}" type="pres">
      <dgm:prSet presAssocID="{35460FA3-2200-1A42-8938-5B0703117B5F}" presName="rootComposite" presStyleCnt="0"/>
      <dgm:spPr/>
    </dgm:pt>
    <dgm:pt modelId="{94C260EF-D6AA-7744-9786-DA7EC2BEE7CD}" type="pres">
      <dgm:prSet presAssocID="{35460FA3-2200-1A42-8938-5B0703117B5F}" presName="rootText" presStyleLbl="node3" presStyleIdx="3" presStyleCnt="7">
        <dgm:presLayoutVars>
          <dgm:chPref val="3"/>
        </dgm:presLayoutVars>
      </dgm:prSet>
      <dgm:spPr>
        <a:prstGeom prst="rect">
          <a:avLst/>
        </a:prstGeom>
      </dgm:spPr>
    </dgm:pt>
    <dgm:pt modelId="{6D84CBC6-7BCA-FE4A-863F-00014AB1EFAE}" type="pres">
      <dgm:prSet presAssocID="{35460FA3-2200-1A42-8938-5B0703117B5F}" presName="rootConnector" presStyleLbl="node3" presStyleIdx="3" presStyleCnt="7"/>
      <dgm:spPr/>
    </dgm:pt>
    <dgm:pt modelId="{27FD471F-8D13-F84B-9CE2-8F3BD0B0FC7B}" type="pres">
      <dgm:prSet presAssocID="{35460FA3-2200-1A42-8938-5B0703117B5F}" presName="hierChild4" presStyleCnt="0"/>
      <dgm:spPr/>
    </dgm:pt>
    <dgm:pt modelId="{657E7C1B-1B99-9041-9DFE-C9FC98C446B2}" type="pres">
      <dgm:prSet presAssocID="{35460FA3-2200-1A42-8938-5B0703117B5F}" presName="hierChild5" presStyleCnt="0"/>
      <dgm:spPr/>
    </dgm:pt>
    <dgm:pt modelId="{3B4794CC-5009-0049-90A1-ED0529FE578F}" type="pres">
      <dgm:prSet presAssocID="{CB2EC68D-F976-5145-A830-AA625040D70B}" presName="hierChild5" presStyleCnt="0"/>
      <dgm:spPr/>
    </dgm:pt>
    <dgm:pt modelId="{E668A1F9-1B38-C24A-AD73-7F28A7BF8996}" type="pres">
      <dgm:prSet presAssocID="{959837B4-02A3-C149-AD01-5FAFEA0E958B}" presName="Name37" presStyleLbl="parChTrans1D2" presStyleIdx="1" presStyleCnt="4"/>
      <dgm:spPr>
        <a:custGeom>
          <a:avLst/>
          <a:gdLst/>
          <a:ahLst/>
          <a:cxnLst/>
          <a:rect l="0" t="0" r="0" b="0"/>
          <a:pathLst>
            <a:path>
              <a:moveTo>
                <a:pt x="3498622" y="0"/>
              </a:moveTo>
              <a:lnTo>
                <a:pt x="3498622" y="173485"/>
              </a:lnTo>
              <a:lnTo>
                <a:pt x="0" y="173485"/>
              </a:lnTo>
              <a:lnTo>
                <a:pt x="0" y="346970"/>
              </a:lnTo>
            </a:path>
          </a:pathLst>
        </a:custGeom>
      </dgm:spPr>
    </dgm:pt>
    <dgm:pt modelId="{AF603263-BF39-4F42-95DB-849B3AF5621E}" type="pres">
      <dgm:prSet presAssocID="{543C8DF8-0364-BE43-9011-51ABCB141EAF}" presName="hierRoot2" presStyleCnt="0">
        <dgm:presLayoutVars>
          <dgm:hierBranch val="init"/>
        </dgm:presLayoutVars>
      </dgm:prSet>
      <dgm:spPr/>
    </dgm:pt>
    <dgm:pt modelId="{05DA7467-1E7F-854E-90D1-69965ADA695F}" type="pres">
      <dgm:prSet presAssocID="{543C8DF8-0364-BE43-9011-51ABCB141EAF}" presName="rootComposite" presStyleCnt="0"/>
      <dgm:spPr/>
    </dgm:pt>
    <dgm:pt modelId="{90C0C306-E05E-F34A-AC7E-80046BD8A8A2}" type="pres">
      <dgm:prSet presAssocID="{543C8DF8-0364-BE43-9011-51ABCB141EAF}" presName="rootText" presStyleLbl="node2" presStyleIdx="1" presStyleCnt="4">
        <dgm:presLayoutVars>
          <dgm:chPref val="3"/>
        </dgm:presLayoutVars>
      </dgm:prSet>
      <dgm:spPr>
        <a:prstGeom prst="rect">
          <a:avLst/>
        </a:prstGeom>
      </dgm:spPr>
    </dgm:pt>
    <dgm:pt modelId="{7F5F7A1C-79F4-2247-A877-843A3BD039F8}" type="pres">
      <dgm:prSet presAssocID="{543C8DF8-0364-BE43-9011-51ABCB141EAF}" presName="rootConnector" presStyleLbl="node2" presStyleIdx="1" presStyleCnt="4"/>
      <dgm:spPr/>
    </dgm:pt>
    <dgm:pt modelId="{64D7E59B-067E-9A48-8831-66D615971B1F}" type="pres">
      <dgm:prSet presAssocID="{543C8DF8-0364-BE43-9011-51ABCB141EAF}" presName="hierChild4" presStyleCnt="0"/>
      <dgm:spPr/>
    </dgm:pt>
    <dgm:pt modelId="{3DA3D860-A4F1-E944-B824-1958DD23A31D}" type="pres">
      <dgm:prSet presAssocID="{543C8DF8-0364-BE43-9011-51ABCB141EAF}" presName="hierChild5" presStyleCnt="0"/>
      <dgm:spPr/>
    </dgm:pt>
    <dgm:pt modelId="{FC9DC11B-8DAC-2B41-A0C1-FCD0CDF79DD2}" type="pres">
      <dgm:prSet presAssocID="{84DC2785-CDF0-704A-ADA8-12DD35065C4B}" presName="Name37" presStyleLbl="parChTrans1D2" presStyleIdx="2" presStyleCnt="4"/>
      <dgm:spPr>
        <a:custGeom>
          <a:avLst/>
          <a:gdLst/>
          <a:ahLst/>
          <a:cxnLst/>
          <a:rect l="0" t="0" r="0" b="0"/>
          <a:pathLst>
            <a:path>
              <a:moveTo>
                <a:pt x="1499409" y="0"/>
              </a:moveTo>
              <a:lnTo>
                <a:pt x="1499409" y="173485"/>
              </a:lnTo>
              <a:lnTo>
                <a:pt x="0" y="173485"/>
              </a:lnTo>
              <a:lnTo>
                <a:pt x="0" y="346970"/>
              </a:lnTo>
            </a:path>
          </a:pathLst>
        </a:custGeom>
      </dgm:spPr>
    </dgm:pt>
    <dgm:pt modelId="{B34FA8B3-958F-4F48-BC21-D7BB251F6E8D}" type="pres">
      <dgm:prSet presAssocID="{73A9CAD8-1D46-6046-A0D2-525C52F35051}" presName="hierRoot2" presStyleCnt="0">
        <dgm:presLayoutVars>
          <dgm:hierBranch val="init"/>
        </dgm:presLayoutVars>
      </dgm:prSet>
      <dgm:spPr/>
    </dgm:pt>
    <dgm:pt modelId="{3948B228-F001-3044-B9A9-342358DE882C}" type="pres">
      <dgm:prSet presAssocID="{73A9CAD8-1D46-6046-A0D2-525C52F35051}" presName="rootComposite" presStyleCnt="0"/>
      <dgm:spPr/>
    </dgm:pt>
    <dgm:pt modelId="{A19E8996-589E-064E-BDF0-825269432E99}" type="pres">
      <dgm:prSet presAssocID="{73A9CAD8-1D46-6046-A0D2-525C52F35051}" presName="rootText" presStyleLbl="node2" presStyleIdx="2" presStyleCnt="4">
        <dgm:presLayoutVars>
          <dgm:chPref val="3"/>
        </dgm:presLayoutVars>
      </dgm:prSet>
      <dgm:spPr>
        <a:prstGeom prst="rect">
          <a:avLst/>
        </a:prstGeom>
      </dgm:spPr>
    </dgm:pt>
    <dgm:pt modelId="{0CB44D9B-7CFD-FD4D-9900-016FC7FF2C03}" type="pres">
      <dgm:prSet presAssocID="{73A9CAD8-1D46-6046-A0D2-525C52F35051}" presName="rootConnector" presStyleLbl="node2" presStyleIdx="2" presStyleCnt="4"/>
      <dgm:spPr/>
    </dgm:pt>
    <dgm:pt modelId="{A7AFAE54-6996-F146-8AA1-AA39F0EBA5C8}" type="pres">
      <dgm:prSet presAssocID="{73A9CAD8-1D46-6046-A0D2-525C52F35051}" presName="hierChild4" presStyleCnt="0"/>
      <dgm:spPr/>
    </dgm:pt>
    <dgm:pt modelId="{1DDB23BD-2B1F-DE4A-A6ED-E04D9AB1E9F1}" type="pres">
      <dgm:prSet presAssocID="{22A24E1E-43C5-1344-834F-1E8919AE9B6B}" presName="Name37" presStyleLbl="parChTrans1D3" presStyleIdx="4" presStyleCnt="7"/>
      <dgm:spPr>
        <a:custGeom>
          <a:avLst/>
          <a:gdLst/>
          <a:ahLst/>
          <a:cxnLst/>
          <a:rect l="0" t="0" r="0" b="0"/>
          <a:pathLst>
            <a:path>
              <a:moveTo>
                <a:pt x="999606" y="0"/>
              </a:moveTo>
              <a:lnTo>
                <a:pt x="999606" y="173485"/>
              </a:lnTo>
              <a:lnTo>
                <a:pt x="0" y="173485"/>
              </a:lnTo>
              <a:lnTo>
                <a:pt x="0" y="346970"/>
              </a:lnTo>
            </a:path>
          </a:pathLst>
        </a:custGeom>
      </dgm:spPr>
    </dgm:pt>
    <dgm:pt modelId="{363E3D38-C4EF-2447-9CBA-BFEE0B3F9422}" type="pres">
      <dgm:prSet presAssocID="{676E2751-0211-7942-BAAE-53F426507CDC}" presName="hierRoot2" presStyleCnt="0">
        <dgm:presLayoutVars>
          <dgm:hierBranch val="init"/>
        </dgm:presLayoutVars>
      </dgm:prSet>
      <dgm:spPr/>
    </dgm:pt>
    <dgm:pt modelId="{603B4EC5-330F-7E4C-A8C1-CA27212E1B68}" type="pres">
      <dgm:prSet presAssocID="{676E2751-0211-7942-BAAE-53F426507CDC}" presName="rootComposite" presStyleCnt="0"/>
      <dgm:spPr/>
    </dgm:pt>
    <dgm:pt modelId="{162199C7-4BA1-9C41-8E75-45A814ADF734}" type="pres">
      <dgm:prSet presAssocID="{676E2751-0211-7942-BAAE-53F426507CDC}" presName="rootText" presStyleLbl="node3" presStyleIdx="4" presStyleCnt="7">
        <dgm:presLayoutVars>
          <dgm:chPref val="3"/>
        </dgm:presLayoutVars>
      </dgm:prSet>
      <dgm:spPr>
        <a:prstGeom prst="rect">
          <a:avLst/>
        </a:prstGeom>
      </dgm:spPr>
    </dgm:pt>
    <dgm:pt modelId="{738BA38A-CA2D-C64A-81F4-E5932D4B462F}" type="pres">
      <dgm:prSet presAssocID="{676E2751-0211-7942-BAAE-53F426507CDC}" presName="rootConnector" presStyleLbl="node3" presStyleIdx="4" presStyleCnt="7"/>
      <dgm:spPr/>
    </dgm:pt>
    <dgm:pt modelId="{53146FC9-92BA-484B-A63A-A4747E05E10A}" type="pres">
      <dgm:prSet presAssocID="{676E2751-0211-7942-BAAE-53F426507CDC}" presName="hierChild4" presStyleCnt="0"/>
      <dgm:spPr/>
    </dgm:pt>
    <dgm:pt modelId="{128EC9CA-C86B-FB47-8D4A-79ED81E2CDFF}" type="pres">
      <dgm:prSet presAssocID="{66430C05-040E-FE46-B4A9-A0022AB8E9F5}" presName="Name37" presStyleLbl="parChTrans1D4" presStyleIdx="0" presStyleCnt="3"/>
      <dgm:spPr>
        <a:custGeom>
          <a:avLst/>
          <a:gdLst/>
          <a:ahLst/>
          <a:cxnLst/>
          <a:rect l="0" t="0" r="0" b="0"/>
          <a:pathLst>
            <a:path>
              <a:moveTo>
                <a:pt x="0" y="0"/>
              </a:moveTo>
              <a:lnTo>
                <a:pt x="0" y="760031"/>
              </a:lnTo>
              <a:lnTo>
                <a:pt x="247836" y="760031"/>
              </a:lnTo>
            </a:path>
          </a:pathLst>
        </a:custGeom>
      </dgm:spPr>
    </dgm:pt>
    <dgm:pt modelId="{B39D619A-4435-3F40-8E64-23277DB570AE}" type="pres">
      <dgm:prSet presAssocID="{5F65432C-08C8-1744-AB6F-9516BDD91580}" presName="hierRoot2" presStyleCnt="0">
        <dgm:presLayoutVars>
          <dgm:hierBranch val="init"/>
        </dgm:presLayoutVars>
      </dgm:prSet>
      <dgm:spPr/>
    </dgm:pt>
    <dgm:pt modelId="{732FF98B-DE0F-F342-BEE8-7AA63D25F7A6}" type="pres">
      <dgm:prSet presAssocID="{5F65432C-08C8-1744-AB6F-9516BDD91580}" presName="rootComposite" presStyleCnt="0"/>
      <dgm:spPr/>
    </dgm:pt>
    <dgm:pt modelId="{05782680-7F72-9B4C-ADAD-1F84C09B3520}" type="pres">
      <dgm:prSet presAssocID="{5F65432C-08C8-1744-AB6F-9516BDD91580}" presName="rootText" presStyleLbl="node4" presStyleIdx="0" presStyleCnt="3">
        <dgm:presLayoutVars>
          <dgm:chPref val="3"/>
        </dgm:presLayoutVars>
      </dgm:prSet>
      <dgm:spPr>
        <a:prstGeom prst="rect">
          <a:avLst/>
        </a:prstGeom>
      </dgm:spPr>
    </dgm:pt>
    <dgm:pt modelId="{3A2DF88C-C960-C946-91BD-9B4B4DCFA006}" type="pres">
      <dgm:prSet presAssocID="{5F65432C-08C8-1744-AB6F-9516BDD91580}" presName="rootConnector" presStyleLbl="node4" presStyleIdx="0" presStyleCnt="3"/>
      <dgm:spPr/>
    </dgm:pt>
    <dgm:pt modelId="{CDCF3701-91A0-6345-92EE-98B1771AC168}" type="pres">
      <dgm:prSet presAssocID="{5F65432C-08C8-1744-AB6F-9516BDD91580}" presName="hierChild4" presStyleCnt="0"/>
      <dgm:spPr/>
    </dgm:pt>
    <dgm:pt modelId="{1A6872F1-3F33-A541-B54C-4B2FE3C1EC1D}" type="pres">
      <dgm:prSet presAssocID="{5F65432C-08C8-1744-AB6F-9516BDD91580}" presName="hierChild5" presStyleCnt="0"/>
      <dgm:spPr/>
    </dgm:pt>
    <dgm:pt modelId="{DA492F63-A0CA-B44B-B0BC-331DCF2D299C}" type="pres">
      <dgm:prSet presAssocID="{676E2751-0211-7942-BAAE-53F426507CDC}" presName="hierChild5" presStyleCnt="0"/>
      <dgm:spPr/>
    </dgm:pt>
    <dgm:pt modelId="{3550532F-F3E4-C945-BF93-40277AD0B509}" type="pres">
      <dgm:prSet presAssocID="{838375A5-611D-414D-87EB-CBF02C898D76}" presName="Name37" presStyleLbl="parChTrans1D3" presStyleIdx="5" presStyleCnt="7"/>
      <dgm:spPr>
        <a:custGeom>
          <a:avLst/>
          <a:gdLst/>
          <a:ahLst/>
          <a:cxnLst/>
          <a:rect l="0" t="0" r="0" b="0"/>
          <a:pathLst>
            <a:path>
              <a:moveTo>
                <a:pt x="0" y="0"/>
              </a:moveTo>
              <a:lnTo>
                <a:pt x="0" y="173485"/>
              </a:lnTo>
              <a:lnTo>
                <a:pt x="999606" y="173485"/>
              </a:lnTo>
              <a:lnTo>
                <a:pt x="999606" y="346970"/>
              </a:lnTo>
            </a:path>
          </a:pathLst>
        </a:custGeom>
      </dgm:spPr>
    </dgm:pt>
    <dgm:pt modelId="{73C8F54B-779B-D246-B8AF-D4BABB51242E}" type="pres">
      <dgm:prSet presAssocID="{0D690E17-0D30-2544-9055-1B2676CD88A1}" presName="hierRoot2" presStyleCnt="0">
        <dgm:presLayoutVars>
          <dgm:hierBranch val="init"/>
        </dgm:presLayoutVars>
      </dgm:prSet>
      <dgm:spPr/>
    </dgm:pt>
    <dgm:pt modelId="{EDEFC5FA-CA0A-1147-9D01-2592C3E6C07D}" type="pres">
      <dgm:prSet presAssocID="{0D690E17-0D30-2544-9055-1B2676CD88A1}" presName="rootComposite" presStyleCnt="0"/>
      <dgm:spPr/>
    </dgm:pt>
    <dgm:pt modelId="{1AF4BB88-E8B7-CD43-A343-EBE14E172FCA}" type="pres">
      <dgm:prSet presAssocID="{0D690E17-0D30-2544-9055-1B2676CD88A1}" presName="rootText" presStyleLbl="node3" presStyleIdx="5" presStyleCnt="7">
        <dgm:presLayoutVars>
          <dgm:chPref val="3"/>
        </dgm:presLayoutVars>
      </dgm:prSet>
      <dgm:spPr>
        <a:prstGeom prst="rect">
          <a:avLst/>
        </a:prstGeom>
      </dgm:spPr>
    </dgm:pt>
    <dgm:pt modelId="{190CA789-02D8-CF41-8B2C-A7842F61794F}" type="pres">
      <dgm:prSet presAssocID="{0D690E17-0D30-2544-9055-1B2676CD88A1}" presName="rootConnector" presStyleLbl="node3" presStyleIdx="5" presStyleCnt="7"/>
      <dgm:spPr/>
    </dgm:pt>
    <dgm:pt modelId="{F1DA144B-C459-D940-9C8D-1E5DAC9A9CE8}" type="pres">
      <dgm:prSet presAssocID="{0D690E17-0D30-2544-9055-1B2676CD88A1}" presName="hierChild4" presStyleCnt="0"/>
      <dgm:spPr/>
    </dgm:pt>
    <dgm:pt modelId="{A0D4991C-6C40-3549-9329-7287DE08F8E8}" type="pres">
      <dgm:prSet presAssocID="{6FA8BBED-1CD4-A843-90D7-CFD37182BD85}" presName="Name37" presStyleLbl="parChTrans1D4" presStyleIdx="1" presStyleCnt="3"/>
      <dgm:spPr>
        <a:custGeom>
          <a:avLst/>
          <a:gdLst/>
          <a:ahLst/>
          <a:cxnLst/>
          <a:rect l="0" t="0" r="0" b="0"/>
          <a:pathLst>
            <a:path>
              <a:moveTo>
                <a:pt x="0" y="0"/>
              </a:moveTo>
              <a:lnTo>
                <a:pt x="0" y="760031"/>
              </a:lnTo>
              <a:lnTo>
                <a:pt x="247836" y="760031"/>
              </a:lnTo>
            </a:path>
          </a:pathLst>
        </a:custGeom>
      </dgm:spPr>
    </dgm:pt>
    <dgm:pt modelId="{38CC767E-D229-E14E-A136-DBC66DADB851}" type="pres">
      <dgm:prSet presAssocID="{FFE923CC-03E2-2549-848E-49FA0E69A27D}" presName="hierRoot2" presStyleCnt="0">
        <dgm:presLayoutVars>
          <dgm:hierBranch val="init"/>
        </dgm:presLayoutVars>
      </dgm:prSet>
      <dgm:spPr/>
    </dgm:pt>
    <dgm:pt modelId="{8C6DD76A-CA5C-7946-8D25-6025E3D59378}" type="pres">
      <dgm:prSet presAssocID="{FFE923CC-03E2-2549-848E-49FA0E69A27D}" presName="rootComposite" presStyleCnt="0"/>
      <dgm:spPr/>
    </dgm:pt>
    <dgm:pt modelId="{9BCA32EA-2186-0949-957A-30C75722F3AA}" type="pres">
      <dgm:prSet presAssocID="{FFE923CC-03E2-2549-848E-49FA0E69A27D}" presName="rootText" presStyleLbl="node4" presStyleIdx="1" presStyleCnt="3">
        <dgm:presLayoutVars>
          <dgm:chPref val="3"/>
        </dgm:presLayoutVars>
      </dgm:prSet>
      <dgm:spPr>
        <a:prstGeom prst="rect">
          <a:avLst/>
        </a:prstGeom>
      </dgm:spPr>
    </dgm:pt>
    <dgm:pt modelId="{07F34810-05BB-774B-BDE7-FB89D1B95E2D}" type="pres">
      <dgm:prSet presAssocID="{FFE923CC-03E2-2549-848E-49FA0E69A27D}" presName="rootConnector" presStyleLbl="node4" presStyleIdx="1" presStyleCnt="3"/>
      <dgm:spPr/>
    </dgm:pt>
    <dgm:pt modelId="{66988E7D-8C97-AC46-AF5A-5C8CF569D680}" type="pres">
      <dgm:prSet presAssocID="{FFE923CC-03E2-2549-848E-49FA0E69A27D}" presName="hierChild4" presStyleCnt="0"/>
      <dgm:spPr/>
    </dgm:pt>
    <dgm:pt modelId="{7C3D2DF0-6DB3-924A-A04D-8ADAED26F5C3}" type="pres">
      <dgm:prSet presAssocID="{FFE923CC-03E2-2549-848E-49FA0E69A27D}" presName="hierChild5" presStyleCnt="0"/>
      <dgm:spPr/>
    </dgm:pt>
    <dgm:pt modelId="{CB219A4B-7EEF-EE49-815F-5EA49957E6F7}" type="pres">
      <dgm:prSet presAssocID="{0D690E17-0D30-2544-9055-1B2676CD88A1}" presName="hierChild5" presStyleCnt="0"/>
      <dgm:spPr/>
    </dgm:pt>
    <dgm:pt modelId="{E0A48384-DB5B-C940-9BBA-D53ADD1C471C}" type="pres">
      <dgm:prSet presAssocID="{73A9CAD8-1D46-6046-A0D2-525C52F35051}" presName="hierChild5" presStyleCnt="0"/>
      <dgm:spPr/>
    </dgm:pt>
    <dgm:pt modelId="{C2157B9E-654F-5F4A-8417-DDA13C07899D}" type="pres">
      <dgm:prSet presAssocID="{73E4AF90-5FB5-B34D-BFE1-169EE7B30470}" presName="Name37" presStyleLbl="parChTrans1D2" presStyleIdx="3" presStyleCnt="4"/>
      <dgm:spPr>
        <a:custGeom>
          <a:avLst/>
          <a:gdLst/>
          <a:ahLst/>
          <a:cxnLst/>
          <a:rect l="0" t="0" r="0" b="0"/>
          <a:pathLst>
            <a:path>
              <a:moveTo>
                <a:pt x="0" y="0"/>
              </a:moveTo>
              <a:lnTo>
                <a:pt x="0" y="173485"/>
              </a:lnTo>
              <a:lnTo>
                <a:pt x="2499015" y="173485"/>
              </a:lnTo>
              <a:lnTo>
                <a:pt x="2499015" y="346970"/>
              </a:lnTo>
            </a:path>
          </a:pathLst>
        </a:custGeom>
      </dgm:spPr>
    </dgm:pt>
    <dgm:pt modelId="{75D92BCB-592C-5C44-AEB8-0EE37B9EBA77}" type="pres">
      <dgm:prSet presAssocID="{8991FE0A-2C0C-8A40-BCAD-53BFCCBF7933}" presName="hierRoot2" presStyleCnt="0">
        <dgm:presLayoutVars>
          <dgm:hierBranch val="init"/>
        </dgm:presLayoutVars>
      </dgm:prSet>
      <dgm:spPr/>
    </dgm:pt>
    <dgm:pt modelId="{12255C9E-C769-0142-A53F-E7CA0E1C3A1E}" type="pres">
      <dgm:prSet presAssocID="{8991FE0A-2C0C-8A40-BCAD-53BFCCBF7933}" presName="rootComposite" presStyleCnt="0"/>
      <dgm:spPr/>
    </dgm:pt>
    <dgm:pt modelId="{5988640A-0708-9F46-B339-C97976D8848C}" type="pres">
      <dgm:prSet presAssocID="{8991FE0A-2C0C-8A40-BCAD-53BFCCBF7933}" presName="rootText" presStyleLbl="node2" presStyleIdx="3" presStyleCnt="4">
        <dgm:presLayoutVars>
          <dgm:chPref val="3"/>
        </dgm:presLayoutVars>
      </dgm:prSet>
      <dgm:spPr>
        <a:prstGeom prst="rect">
          <a:avLst/>
        </a:prstGeom>
      </dgm:spPr>
    </dgm:pt>
    <dgm:pt modelId="{29E23DED-5737-F043-8221-8E7ACB61F90D}" type="pres">
      <dgm:prSet presAssocID="{8991FE0A-2C0C-8A40-BCAD-53BFCCBF7933}" presName="rootConnector" presStyleLbl="node2" presStyleIdx="3" presStyleCnt="4"/>
      <dgm:spPr/>
    </dgm:pt>
    <dgm:pt modelId="{F8CCC562-801D-D94F-879C-0A93C6FF789A}" type="pres">
      <dgm:prSet presAssocID="{8991FE0A-2C0C-8A40-BCAD-53BFCCBF7933}" presName="hierChild4" presStyleCnt="0"/>
      <dgm:spPr/>
    </dgm:pt>
    <dgm:pt modelId="{3CEDEC3C-8926-6143-A13E-EF57818D929C}" type="pres">
      <dgm:prSet presAssocID="{BB22A166-C9A9-DE45-9B79-38F325F5C9AD}" presName="Name37" presStyleLbl="parChTrans1D3" presStyleIdx="6" presStyleCnt="7"/>
      <dgm:spPr>
        <a:custGeom>
          <a:avLst/>
          <a:gdLst/>
          <a:ahLst/>
          <a:cxnLst/>
          <a:rect l="0" t="0" r="0" b="0"/>
          <a:pathLst>
            <a:path>
              <a:moveTo>
                <a:pt x="999606" y="0"/>
              </a:moveTo>
              <a:lnTo>
                <a:pt x="999606" y="173485"/>
              </a:lnTo>
              <a:lnTo>
                <a:pt x="0" y="173485"/>
              </a:lnTo>
              <a:lnTo>
                <a:pt x="0" y="346970"/>
              </a:lnTo>
            </a:path>
          </a:pathLst>
        </a:custGeom>
      </dgm:spPr>
    </dgm:pt>
    <dgm:pt modelId="{EDDE704F-978C-5644-BD1F-B1213A53C78D}" type="pres">
      <dgm:prSet presAssocID="{CBE03C7D-900A-C94A-B19F-1CD4D08D8D77}" presName="hierRoot2" presStyleCnt="0">
        <dgm:presLayoutVars>
          <dgm:hierBranch val="init"/>
        </dgm:presLayoutVars>
      </dgm:prSet>
      <dgm:spPr/>
    </dgm:pt>
    <dgm:pt modelId="{FAAEEABD-C1A2-C748-B04B-3DE0FA5D11A4}" type="pres">
      <dgm:prSet presAssocID="{CBE03C7D-900A-C94A-B19F-1CD4D08D8D77}" presName="rootComposite" presStyleCnt="0"/>
      <dgm:spPr/>
    </dgm:pt>
    <dgm:pt modelId="{1D76E9D3-4B62-D143-9AE5-AE3E73625337}" type="pres">
      <dgm:prSet presAssocID="{CBE03C7D-900A-C94A-B19F-1CD4D08D8D77}" presName="rootText" presStyleLbl="node3" presStyleIdx="6" presStyleCnt="7">
        <dgm:presLayoutVars>
          <dgm:chPref val="3"/>
        </dgm:presLayoutVars>
      </dgm:prSet>
      <dgm:spPr>
        <a:prstGeom prst="rect">
          <a:avLst/>
        </a:prstGeom>
      </dgm:spPr>
    </dgm:pt>
    <dgm:pt modelId="{6F1A143A-A30D-704F-9F66-94104E1E38C0}" type="pres">
      <dgm:prSet presAssocID="{CBE03C7D-900A-C94A-B19F-1CD4D08D8D77}" presName="rootConnector" presStyleLbl="node3" presStyleIdx="6" presStyleCnt="7"/>
      <dgm:spPr/>
    </dgm:pt>
    <dgm:pt modelId="{480F6CE8-1FFC-6C4F-820C-07048E59576E}" type="pres">
      <dgm:prSet presAssocID="{CBE03C7D-900A-C94A-B19F-1CD4D08D8D77}" presName="hierChild4" presStyleCnt="0"/>
      <dgm:spPr/>
    </dgm:pt>
    <dgm:pt modelId="{FDFF712C-2944-034C-B6E8-39E2030D7B50}" type="pres">
      <dgm:prSet presAssocID="{98FA567D-EEB1-4843-9596-296518CF7776}" presName="Name37" presStyleLbl="parChTrans1D4" presStyleIdx="2" presStyleCnt="3"/>
      <dgm:spPr>
        <a:custGeom>
          <a:avLst/>
          <a:gdLst/>
          <a:ahLst/>
          <a:cxnLst/>
          <a:rect l="0" t="0" r="0" b="0"/>
          <a:pathLst>
            <a:path>
              <a:moveTo>
                <a:pt x="0" y="0"/>
              </a:moveTo>
              <a:lnTo>
                <a:pt x="0" y="760031"/>
              </a:lnTo>
              <a:lnTo>
                <a:pt x="247836" y="760031"/>
              </a:lnTo>
            </a:path>
          </a:pathLst>
        </a:custGeom>
      </dgm:spPr>
    </dgm:pt>
    <dgm:pt modelId="{65FDB053-343B-614A-8166-C476B3CB09B8}" type="pres">
      <dgm:prSet presAssocID="{28C71950-FAF0-FC47-880C-71F95AB7DF54}" presName="hierRoot2" presStyleCnt="0">
        <dgm:presLayoutVars>
          <dgm:hierBranch val="init"/>
        </dgm:presLayoutVars>
      </dgm:prSet>
      <dgm:spPr/>
    </dgm:pt>
    <dgm:pt modelId="{4930BE41-90EC-074C-B046-527BCA172776}" type="pres">
      <dgm:prSet presAssocID="{28C71950-FAF0-FC47-880C-71F95AB7DF54}" presName="rootComposite" presStyleCnt="0"/>
      <dgm:spPr/>
    </dgm:pt>
    <dgm:pt modelId="{8DE3A33C-482E-A043-AA77-16FE604F435F}" type="pres">
      <dgm:prSet presAssocID="{28C71950-FAF0-FC47-880C-71F95AB7DF54}" presName="rootText" presStyleLbl="node4" presStyleIdx="2" presStyleCnt="3">
        <dgm:presLayoutVars>
          <dgm:chPref val="3"/>
        </dgm:presLayoutVars>
      </dgm:prSet>
      <dgm:spPr>
        <a:prstGeom prst="rect">
          <a:avLst/>
        </a:prstGeom>
      </dgm:spPr>
    </dgm:pt>
    <dgm:pt modelId="{71748B17-2AC4-4341-83A8-1770398B4E57}" type="pres">
      <dgm:prSet presAssocID="{28C71950-FAF0-FC47-880C-71F95AB7DF54}" presName="rootConnector" presStyleLbl="node4" presStyleIdx="2" presStyleCnt="3"/>
      <dgm:spPr/>
    </dgm:pt>
    <dgm:pt modelId="{48BBC77D-6249-B44F-884A-F58A6217B43D}" type="pres">
      <dgm:prSet presAssocID="{28C71950-FAF0-FC47-880C-71F95AB7DF54}" presName="hierChild4" presStyleCnt="0"/>
      <dgm:spPr/>
    </dgm:pt>
    <dgm:pt modelId="{F3A957BB-7F71-4443-9901-2978872F92EA}" type="pres">
      <dgm:prSet presAssocID="{28C71950-FAF0-FC47-880C-71F95AB7DF54}" presName="hierChild5" presStyleCnt="0"/>
      <dgm:spPr/>
    </dgm:pt>
    <dgm:pt modelId="{7D9CB3C9-EC49-B04A-A69B-097AC4415F49}" type="pres">
      <dgm:prSet presAssocID="{CBE03C7D-900A-C94A-B19F-1CD4D08D8D77}" presName="hierChild5" presStyleCnt="0"/>
      <dgm:spPr/>
    </dgm:pt>
    <dgm:pt modelId="{6FFF4529-D70A-F149-B8C6-7E4E8F5CD469}" type="pres">
      <dgm:prSet presAssocID="{8991FE0A-2C0C-8A40-BCAD-53BFCCBF7933}" presName="hierChild5" presStyleCnt="0"/>
      <dgm:spPr/>
    </dgm:pt>
    <dgm:pt modelId="{9C018067-E659-724C-ADF0-9A734DD45D10}" type="pres">
      <dgm:prSet presAssocID="{931C2FE9-85E3-8040-9FE4-D73E51749261}" presName="hierChild3" presStyleCnt="0"/>
      <dgm:spPr/>
    </dgm:pt>
  </dgm:ptLst>
  <dgm:cxnLst>
    <dgm:cxn modelId="{BA363008-1CBF-D14E-AE7B-BDF4CC5ED905}" type="presOf" srcId="{65B09352-E5E5-224A-BD5C-ACD8722F350B}" destId="{05470597-BEEB-3047-BB87-C7368DE4C968}" srcOrd="0" destOrd="0" presId="urn:microsoft.com/office/officeart/2005/8/layout/orgChart1"/>
    <dgm:cxn modelId="{4A87F10D-30F8-FE47-BA3C-22916AA55862}" type="presOf" srcId="{0D690E17-0D30-2544-9055-1B2676CD88A1}" destId="{1AF4BB88-E8B7-CD43-A343-EBE14E172FCA}" srcOrd="0" destOrd="0" presId="urn:microsoft.com/office/officeart/2005/8/layout/orgChart1"/>
    <dgm:cxn modelId="{A7709B0E-3B9F-5F4A-8633-FCFC14E1F64F}" type="presOf" srcId="{0F128146-8244-7B42-A496-09E90924A4C1}" destId="{21E9DE57-53BD-D347-B5D8-7326569D86D1}" srcOrd="0" destOrd="0" presId="urn:microsoft.com/office/officeart/2005/8/layout/orgChart1"/>
    <dgm:cxn modelId="{3B125513-A150-A243-8030-89EB8E2C4394}" type="presOf" srcId="{98FA567D-EEB1-4843-9596-296518CF7776}" destId="{FDFF712C-2944-034C-B6E8-39E2030D7B50}" srcOrd="0" destOrd="0" presId="urn:microsoft.com/office/officeart/2005/8/layout/orgChart1"/>
    <dgm:cxn modelId="{8FDFC913-D574-0946-B9AD-AC4CB7353E6D}" type="presOf" srcId="{73E4AF90-5FB5-B34D-BFE1-169EE7B30470}" destId="{C2157B9E-654F-5F4A-8417-DDA13C07899D}" srcOrd="0" destOrd="0" presId="urn:microsoft.com/office/officeart/2005/8/layout/orgChart1"/>
    <dgm:cxn modelId="{5D90BF19-BD37-7D4D-920E-57ACE855287D}" type="presOf" srcId="{295AAFDD-C585-F14B-AC4B-0ABA4ACC693F}" destId="{39843002-1DCC-9E41-944B-20101BFC496A}" srcOrd="0" destOrd="0" presId="urn:microsoft.com/office/officeart/2005/8/layout/orgChart1"/>
    <dgm:cxn modelId="{B6B29320-F969-0242-9A6D-24420D4A15C1}" type="presOf" srcId="{0D690E17-0D30-2544-9055-1B2676CD88A1}" destId="{190CA789-02D8-CF41-8B2C-A7842F61794F}" srcOrd="1" destOrd="0" presId="urn:microsoft.com/office/officeart/2005/8/layout/orgChart1"/>
    <dgm:cxn modelId="{6BE51A26-A7C6-1446-9124-415F62C6DE16}" type="presOf" srcId="{FFE923CC-03E2-2549-848E-49FA0E69A27D}" destId="{9BCA32EA-2186-0949-957A-30C75722F3AA}" srcOrd="0" destOrd="0" presId="urn:microsoft.com/office/officeart/2005/8/layout/orgChart1"/>
    <dgm:cxn modelId="{E53F2927-BF8A-2D4B-8B7A-26ED672F9A0C}" srcId="{73A9CAD8-1D46-6046-A0D2-525C52F35051}" destId="{676E2751-0211-7942-BAAE-53F426507CDC}" srcOrd="0" destOrd="0" parTransId="{22A24E1E-43C5-1344-834F-1E8919AE9B6B}" sibTransId="{E3FD1C01-8FC4-AB44-8995-62DF75C107DD}"/>
    <dgm:cxn modelId="{A7E1A729-7A99-324F-B890-CBFE503ADBD5}" type="presOf" srcId="{B1E8DEA8-40F9-BC44-A57B-8E27C71FA314}" destId="{50AF71C0-351C-254B-8A69-128C301E1E7C}" srcOrd="0" destOrd="0" presId="urn:microsoft.com/office/officeart/2005/8/layout/orgChart1"/>
    <dgm:cxn modelId="{AB399632-66AA-3846-9B24-61FD5A9E8843}" srcId="{CB2EC68D-F976-5145-A830-AA625040D70B}" destId="{35460FA3-2200-1A42-8938-5B0703117B5F}" srcOrd="3" destOrd="0" parTransId="{0F128146-8244-7B42-A496-09E90924A4C1}" sibTransId="{7A66E2F6-CB43-394F-983B-8671F3AAD377}"/>
    <dgm:cxn modelId="{A309C13A-1FE1-704D-B92F-D82EB0206923}" type="presOf" srcId="{84DC2785-CDF0-704A-ADA8-12DD35065C4B}" destId="{FC9DC11B-8DAC-2B41-A0C1-FCD0CDF79DD2}" srcOrd="0" destOrd="0" presId="urn:microsoft.com/office/officeart/2005/8/layout/orgChart1"/>
    <dgm:cxn modelId="{73F5383C-3B92-9146-8CD9-67C2967A8E3F}" type="presOf" srcId="{BB22A166-C9A9-DE45-9B79-38F325F5C9AD}" destId="{3CEDEC3C-8926-6143-A13E-EF57818D929C}" srcOrd="0" destOrd="0" presId="urn:microsoft.com/office/officeart/2005/8/layout/orgChart1"/>
    <dgm:cxn modelId="{D0726D3D-D5A2-5F40-A55D-B426DD0A1CBF}" type="presOf" srcId="{8991FE0A-2C0C-8A40-BCAD-53BFCCBF7933}" destId="{29E23DED-5737-F043-8221-8E7ACB61F90D}" srcOrd="1" destOrd="0" presId="urn:microsoft.com/office/officeart/2005/8/layout/orgChart1"/>
    <dgm:cxn modelId="{6033923D-FA9E-8944-A504-7F3D2B79401E}" srcId="{CBE03C7D-900A-C94A-B19F-1CD4D08D8D77}" destId="{28C71950-FAF0-FC47-880C-71F95AB7DF54}" srcOrd="0" destOrd="0" parTransId="{98FA567D-EEB1-4843-9596-296518CF7776}" sibTransId="{28C7769F-6472-C54A-A689-DD72F356CAA6}"/>
    <dgm:cxn modelId="{0CE3043F-F7A4-2144-9810-94B005FF6587}" type="presOf" srcId="{F772D88F-A2C1-A94B-863F-04142A24FD2A}" destId="{3D7D2169-0AD7-C84E-A8D4-B2702D7F8034}" srcOrd="0" destOrd="0" presId="urn:microsoft.com/office/officeart/2005/8/layout/orgChart1"/>
    <dgm:cxn modelId="{BAEE7340-38F3-964C-A27C-BA23CAB251C3}" type="presOf" srcId="{02D3396E-B51A-AE48-8753-FB41712900B4}" destId="{30B26410-A2B2-FF40-97BA-1E9D9946CDCA}" srcOrd="0" destOrd="0" presId="urn:microsoft.com/office/officeart/2005/8/layout/orgChart1"/>
    <dgm:cxn modelId="{B641B240-6937-1E44-9918-2579A519F203}" type="presOf" srcId="{931C2FE9-85E3-8040-9FE4-D73E51749261}" destId="{07E208DA-FBA9-E441-B0E6-7EECE089256A}" srcOrd="0" destOrd="0" presId="urn:microsoft.com/office/officeart/2005/8/layout/orgChart1"/>
    <dgm:cxn modelId="{D755F241-536A-EF48-A9AD-A9C3D94043BA}" type="presOf" srcId="{CB2EC68D-F976-5145-A830-AA625040D70B}" destId="{EE56E033-1397-E942-B877-410124FC3197}" srcOrd="0" destOrd="0" presId="urn:microsoft.com/office/officeart/2005/8/layout/orgChart1"/>
    <dgm:cxn modelId="{B6C3A143-03AF-0744-9FD2-B95AC8DCA968}" srcId="{676E2751-0211-7942-BAAE-53F426507CDC}" destId="{5F65432C-08C8-1744-AB6F-9516BDD91580}" srcOrd="0" destOrd="0" parTransId="{66430C05-040E-FE46-B4A9-A0022AB8E9F5}" sibTransId="{C20A9DA2-2E41-674F-8DC5-C31CD3893C38}"/>
    <dgm:cxn modelId="{3E803B45-FFD7-8F4B-A839-B882BA4007BD}" srcId="{0D690E17-0D30-2544-9055-1B2676CD88A1}" destId="{FFE923CC-03E2-2549-848E-49FA0E69A27D}" srcOrd="0" destOrd="0" parTransId="{6FA8BBED-1CD4-A843-90D7-CFD37182BD85}" sibTransId="{902D4202-E6AB-3F40-A1D4-605BE3A3A523}"/>
    <dgm:cxn modelId="{8546AA4D-4438-D548-99C4-F0F1DDD9C72A}" type="presOf" srcId="{28C71950-FAF0-FC47-880C-71F95AB7DF54}" destId="{71748B17-2AC4-4341-83A8-1770398B4E57}" srcOrd="1" destOrd="0" presId="urn:microsoft.com/office/officeart/2005/8/layout/orgChart1"/>
    <dgm:cxn modelId="{343DF04D-A3B3-C948-A096-F59F9A1D3E1C}" type="presOf" srcId="{CB2EC68D-F976-5145-A830-AA625040D70B}" destId="{8A26FE2F-409C-E548-9744-A4B7DB9DB4B7}" srcOrd="1" destOrd="0" presId="urn:microsoft.com/office/officeart/2005/8/layout/orgChart1"/>
    <dgm:cxn modelId="{A81C804E-3F6F-AB46-920C-5323B32E57A0}" type="presOf" srcId="{5F65432C-08C8-1744-AB6F-9516BDD91580}" destId="{05782680-7F72-9B4C-ADAD-1F84C09B3520}" srcOrd="0" destOrd="0" presId="urn:microsoft.com/office/officeart/2005/8/layout/orgChart1"/>
    <dgm:cxn modelId="{FB48F14E-81DB-6145-B527-0847974552B9}" type="presOf" srcId="{838375A5-611D-414D-87EB-CBF02C898D76}" destId="{3550532F-F3E4-C945-BF93-40277AD0B509}" srcOrd="0" destOrd="0" presId="urn:microsoft.com/office/officeart/2005/8/layout/orgChart1"/>
    <dgm:cxn modelId="{8B1F665F-7032-2347-85C5-47DFE9F12358}" type="presOf" srcId="{66430C05-040E-FE46-B4A9-A0022AB8E9F5}" destId="{128EC9CA-C86B-FB47-8D4A-79ED81E2CDFF}" srcOrd="0" destOrd="0" presId="urn:microsoft.com/office/officeart/2005/8/layout/orgChart1"/>
    <dgm:cxn modelId="{E4FCA262-66B3-6443-BC44-2E3606A64527}" type="presOf" srcId="{FFE923CC-03E2-2549-848E-49FA0E69A27D}" destId="{07F34810-05BB-774B-BDE7-FB89D1B95E2D}" srcOrd="1" destOrd="0" presId="urn:microsoft.com/office/officeart/2005/8/layout/orgChart1"/>
    <dgm:cxn modelId="{06EF9864-DA69-034D-8B01-101E40FBC58C}" type="presOf" srcId="{931C2FE9-85E3-8040-9FE4-D73E51749261}" destId="{CB380473-E4D8-2044-822A-C1220E86BEEB}" srcOrd="1" destOrd="0" presId="urn:microsoft.com/office/officeart/2005/8/layout/orgChart1"/>
    <dgm:cxn modelId="{DFD2557B-5708-8848-BD7C-739CA72ECA0C}" type="presOf" srcId="{28C71950-FAF0-FC47-880C-71F95AB7DF54}" destId="{8DE3A33C-482E-A043-AA77-16FE604F435F}" srcOrd="0" destOrd="0" presId="urn:microsoft.com/office/officeart/2005/8/layout/orgChart1"/>
    <dgm:cxn modelId="{06CD987D-05F6-D04C-B446-D35385E01E9D}" srcId="{931C2FE9-85E3-8040-9FE4-D73E51749261}" destId="{543C8DF8-0364-BE43-9011-51ABCB141EAF}" srcOrd="1" destOrd="0" parTransId="{959837B4-02A3-C149-AD01-5FAFEA0E958B}" sibTransId="{F1AE8E14-EEDC-1C41-876E-59610C320C9E}"/>
    <dgm:cxn modelId="{EC7C847E-0AEF-C043-B496-E5418E6F43E1}" srcId="{931C2FE9-85E3-8040-9FE4-D73E51749261}" destId="{73A9CAD8-1D46-6046-A0D2-525C52F35051}" srcOrd="2" destOrd="0" parTransId="{84DC2785-CDF0-704A-ADA8-12DD35065C4B}" sibTransId="{24FFFB48-C60E-5645-8071-3BF8861ADA97}"/>
    <dgm:cxn modelId="{19952781-0833-3448-A27F-E3558C671831}" type="presOf" srcId="{676E2751-0211-7942-BAAE-53F426507CDC}" destId="{162199C7-4BA1-9C41-8E75-45A814ADF734}" srcOrd="0" destOrd="0" presId="urn:microsoft.com/office/officeart/2005/8/layout/orgChart1"/>
    <dgm:cxn modelId="{CD612485-A412-8C45-AA05-C948A54DB41E}" srcId="{CB2EC68D-F976-5145-A830-AA625040D70B}" destId="{F772D88F-A2C1-A94B-863F-04142A24FD2A}" srcOrd="0" destOrd="0" parTransId="{02D3396E-B51A-AE48-8753-FB41712900B4}" sibTransId="{87EBAB76-E81B-2842-8063-769BDC184A40}"/>
    <dgm:cxn modelId="{D4C5728A-853C-6D4C-8D50-E9517E17FC29}" type="presOf" srcId="{C5EB5EE9-B4CE-6640-873D-006053AC4A48}" destId="{577382DF-C5B3-E74A-9D64-0C89E3825CE6}" srcOrd="0" destOrd="0" presId="urn:microsoft.com/office/officeart/2005/8/layout/orgChart1"/>
    <dgm:cxn modelId="{2545368C-96E8-6940-8DCB-8199648E093A}" type="presOf" srcId="{543C8DF8-0364-BE43-9011-51ABCB141EAF}" destId="{90C0C306-E05E-F34A-AC7E-80046BD8A8A2}" srcOrd="0" destOrd="0" presId="urn:microsoft.com/office/officeart/2005/8/layout/orgChart1"/>
    <dgm:cxn modelId="{C8678691-6F6A-FB41-B742-85B4E8F8F274}" srcId="{73A9CAD8-1D46-6046-A0D2-525C52F35051}" destId="{0D690E17-0D30-2544-9055-1B2676CD88A1}" srcOrd="1" destOrd="0" parTransId="{838375A5-611D-414D-87EB-CBF02C898D76}" sibTransId="{787300F7-001E-FE4A-8855-B20576851205}"/>
    <dgm:cxn modelId="{BB4A07A6-2C43-0E48-A1E4-51C7F03154DD}" type="presOf" srcId="{C5EB5EE9-B4CE-6640-873D-006053AC4A48}" destId="{C25B5DEE-65EC-3148-A23F-CA75B41839F4}" srcOrd="1" destOrd="0" presId="urn:microsoft.com/office/officeart/2005/8/layout/orgChart1"/>
    <dgm:cxn modelId="{F9C07FA8-95C8-974A-91D4-D6C300BA41D8}" type="presOf" srcId="{CBE03C7D-900A-C94A-B19F-1CD4D08D8D77}" destId="{1D76E9D3-4B62-D143-9AE5-AE3E73625337}" srcOrd="0" destOrd="0" presId="urn:microsoft.com/office/officeart/2005/8/layout/orgChart1"/>
    <dgm:cxn modelId="{49D5D5B1-EF42-434B-A3A1-0274BC0C8EA4}" srcId="{931C2FE9-85E3-8040-9FE4-D73E51749261}" destId="{8991FE0A-2C0C-8A40-BCAD-53BFCCBF7933}" srcOrd="3" destOrd="0" parTransId="{73E4AF90-5FB5-B34D-BFE1-169EE7B30470}" sibTransId="{A6B68B77-6F66-734C-B8A4-C766E9D23A4F}"/>
    <dgm:cxn modelId="{C980ECB1-8DE3-1F41-993E-F4A7E3817CBE}" type="presOf" srcId="{B3EE758D-2F4E-FA46-AB82-E7DF1E6C875E}" destId="{77F3C550-40B7-9644-A118-009A99427899}" srcOrd="0" destOrd="0" presId="urn:microsoft.com/office/officeart/2005/8/layout/orgChart1"/>
    <dgm:cxn modelId="{187FA5B3-DAD7-A94C-AEA1-20461929D2E5}" type="presOf" srcId="{6FA8BBED-1CD4-A843-90D7-CFD37182BD85}" destId="{A0D4991C-6C40-3549-9329-7287DE08F8E8}" srcOrd="0" destOrd="0" presId="urn:microsoft.com/office/officeart/2005/8/layout/orgChart1"/>
    <dgm:cxn modelId="{02F380B4-1099-4E48-A736-E25DDF207451}" type="presOf" srcId="{73A9CAD8-1D46-6046-A0D2-525C52F35051}" destId="{0CB44D9B-7CFD-FD4D-9900-016FC7FF2C03}" srcOrd="1" destOrd="0" presId="urn:microsoft.com/office/officeart/2005/8/layout/orgChart1"/>
    <dgm:cxn modelId="{F41157B6-98C3-CE46-9489-C71D5CF5C6F9}" type="presOf" srcId="{543C8DF8-0364-BE43-9011-51ABCB141EAF}" destId="{7F5F7A1C-79F4-2247-A877-843A3BD039F8}" srcOrd="1" destOrd="0" presId="urn:microsoft.com/office/officeart/2005/8/layout/orgChart1"/>
    <dgm:cxn modelId="{77E911B8-CE48-9C4E-A0B9-5A0BFD3C725E}" type="presOf" srcId="{5F65432C-08C8-1744-AB6F-9516BDD91580}" destId="{3A2DF88C-C960-C946-91BD-9B4B4DCFA006}" srcOrd="1" destOrd="0" presId="urn:microsoft.com/office/officeart/2005/8/layout/orgChart1"/>
    <dgm:cxn modelId="{741245BF-202B-5B4B-A4D1-6BB5C1AF509F}" type="presOf" srcId="{676E2751-0211-7942-BAAE-53F426507CDC}" destId="{738BA38A-CA2D-C64A-81F4-E5932D4B462F}" srcOrd="1" destOrd="0" presId="urn:microsoft.com/office/officeart/2005/8/layout/orgChart1"/>
    <dgm:cxn modelId="{75C4C2C8-1E40-C241-9EB7-B462AD8A0A78}" type="presOf" srcId="{22A24E1E-43C5-1344-834F-1E8919AE9B6B}" destId="{1DDB23BD-2B1F-DE4A-A6ED-E04D9AB1E9F1}" srcOrd="0" destOrd="0" presId="urn:microsoft.com/office/officeart/2005/8/layout/orgChart1"/>
    <dgm:cxn modelId="{BDDBE0D7-C2D1-CA4E-B23F-CE3F0B6B649C}" type="presOf" srcId="{35460FA3-2200-1A42-8938-5B0703117B5F}" destId="{6D84CBC6-7BCA-FE4A-863F-00014AB1EFAE}" srcOrd="1" destOrd="0" presId="urn:microsoft.com/office/officeart/2005/8/layout/orgChart1"/>
    <dgm:cxn modelId="{750E53D9-A07B-EC46-A2B0-2C2549FC04F0}" type="presOf" srcId="{959837B4-02A3-C149-AD01-5FAFEA0E958B}" destId="{E668A1F9-1B38-C24A-AD73-7F28A7BF8996}" srcOrd="0" destOrd="0" presId="urn:microsoft.com/office/officeart/2005/8/layout/orgChart1"/>
    <dgm:cxn modelId="{671C5DDD-E184-3846-9D9F-B485AC2ECE49}" type="presOf" srcId="{F772D88F-A2C1-A94B-863F-04142A24FD2A}" destId="{EC548FC3-034A-6A4D-8C54-EC47A0E1A6F5}" srcOrd="1" destOrd="0" presId="urn:microsoft.com/office/officeart/2005/8/layout/orgChart1"/>
    <dgm:cxn modelId="{FB64B0E0-740B-DE4C-ADA4-0697562D0F7D}" type="presOf" srcId="{3689D757-6DE4-6041-B558-34C4AD3CFB31}" destId="{AB7A610C-BC6E-F847-8995-ACF67F9C07A9}" srcOrd="0" destOrd="0" presId="urn:microsoft.com/office/officeart/2005/8/layout/orgChart1"/>
    <dgm:cxn modelId="{E4741BE2-9D22-614B-B4A9-9EA0C1E9A4FA}" srcId="{CB2EC68D-F976-5145-A830-AA625040D70B}" destId="{3689D757-6DE4-6041-B558-34C4AD3CFB31}" srcOrd="1" destOrd="0" parTransId="{295AAFDD-C585-F14B-AC4B-0ABA4ACC693F}" sibTransId="{3F14A639-8321-EE42-B3EA-BD1B27F9F9AC}"/>
    <dgm:cxn modelId="{16DB9AE2-79B5-F240-8C09-5C87B8033BDF}" srcId="{CB2EC68D-F976-5145-A830-AA625040D70B}" destId="{C5EB5EE9-B4CE-6640-873D-006053AC4A48}" srcOrd="2" destOrd="0" parTransId="{65B09352-E5E5-224A-BD5C-ACD8722F350B}" sibTransId="{038B2087-0D1B-7A48-B6AA-ACCDE55711B4}"/>
    <dgm:cxn modelId="{2E4755E7-A839-5244-A4DE-361EC4D052C6}" type="presOf" srcId="{73A9CAD8-1D46-6046-A0D2-525C52F35051}" destId="{A19E8996-589E-064E-BDF0-825269432E99}" srcOrd="0" destOrd="0" presId="urn:microsoft.com/office/officeart/2005/8/layout/orgChart1"/>
    <dgm:cxn modelId="{19EBBFE7-CF7A-0241-8B51-F07D90FE06A9}" srcId="{B3EE758D-2F4E-FA46-AB82-E7DF1E6C875E}" destId="{931C2FE9-85E3-8040-9FE4-D73E51749261}" srcOrd="0" destOrd="0" parTransId="{51D039CF-5BFB-8941-B440-24CC45A959C3}" sibTransId="{5726DB15-6532-7A44-AC5A-319375616C3C}"/>
    <dgm:cxn modelId="{AE7718E8-1973-C44B-8A55-1094CA1213A7}" type="presOf" srcId="{8991FE0A-2C0C-8A40-BCAD-53BFCCBF7933}" destId="{5988640A-0708-9F46-B339-C97976D8848C}" srcOrd="0" destOrd="0" presId="urn:microsoft.com/office/officeart/2005/8/layout/orgChart1"/>
    <dgm:cxn modelId="{5CF759EA-A349-164A-A72C-F0EA92495171}" srcId="{931C2FE9-85E3-8040-9FE4-D73E51749261}" destId="{CB2EC68D-F976-5145-A830-AA625040D70B}" srcOrd="0" destOrd="0" parTransId="{B1E8DEA8-40F9-BC44-A57B-8E27C71FA314}" sibTransId="{03C731D7-0DCC-0E47-9834-4D7FA502BC72}"/>
    <dgm:cxn modelId="{8A9137EC-3719-4D47-9CC4-34D23A0580A6}" type="presOf" srcId="{3689D757-6DE4-6041-B558-34C4AD3CFB31}" destId="{ED33BA75-7DEC-E64D-9D37-9164E4194F30}" srcOrd="1" destOrd="0" presId="urn:microsoft.com/office/officeart/2005/8/layout/orgChart1"/>
    <dgm:cxn modelId="{2F64DCEC-398B-9945-AD51-DCA9DB5EEC8D}" type="presOf" srcId="{35460FA3-2200-1A42-8938-5B0703117B5F}" destId="{94C260EF-D6AA-7744-9786-DA7EC2BEE7CD}" srcOrd="0" destOrd="0" presId="urn:microsoft.com/office/officeart/2005/8/layout/orgChart1"/>
    <dgm:cxn modelId="{FCA1EAEF-DCBC-0E41-839F-09CFD50780DF}" type="presOf" srcId="{CBE03C7D-900A-C94A-B19F-1CD4D08D8D77}" destId="{6F1A143A-A30D-704F-9F66-94104E1E38C0}" srcOrd="1" destOrd="0" presId="urn:microsoft.com/office/officeart/2005/8/layout/orgChart1"/>
    <dgm:cxn modelId="{1CFD1FFC-2F2D-BA49-B3E9-B5C260691F07}" srcId="{8991FE0A-2C0C-8A40-BCAD-53BFCCBF7933}" destId="{CBE03C7D-900A-C94A-B19F-1CD4D08D8D77}" srcOrd="0" destOrd="0" parTransId="{BB22A166-C9A9-DE45-9B79-38F325F5C9AD}" sibTransId="{E2AD40B9-3F31-D543-8501-A3A6F9A86061}"/>
    <dgm:cxn modelId="{B62C3CFE-4F42-6D48-B603-EB2D18F9DA50}" type="presParOf" srcId="{77F3C550-40B7-9644-A118-009A99427899}" destId="{4CC71147-EF6C-F44A-A6B3-5A1F76BF832A}" srcOrd="0" destOrd="0" presId="urn:microsoft.com/office/officeart/2005/8/layout/orgChart1"/>
    <dgm:cxn modelId="{2FEAC639-F2F1-E44B-B349-53D294CAADDF}" type="presParOf" srcId="{4CC71147-EF6C-F44A-A6B3-5A1F76BF832A}" destId="{922B995A-C0A6-2949-ACFC-16EF97DC8ABC}" srcOrd="0" destOrd="0" presId="urn:microsoft.com/office/officeart/2005/8/layout/orgChart1"/>
    <dgm:cxn modelId="{455EFA5F-64E9-3340-8165-394E7060C440}" type="presParOf" srcId="{922B995A-C0A6-2949-ACFC-16EF97DC8ABC}" destId="{07E208DA-FBA9-E441-B0E6-7EECE089256A}" srcOrd="0" destOrd="0" presId="urn:microsoft.com/office/officeart/2005/8/layout/orgChart1"/>
    <dgm:cxn modelId="{9D12BFEA-3F9C-F548-961A-D1F609D49667}" type="presParOf" srcId="{922B995A-C0A6-2949-ACFC-16EF97DC8ABC}" destId="{CB380473-E4D8-2044-822A-C1220E86BEEB}" srcOrd="1" destOrd="0" presId="urn:microsoft.com/office/officeart/2005/8/layout/orgChart1"/>
    <dgm:cxn modelId="{31C22033-2C08-1045-AB05-911494EA555A}" type="presParOf" srcId="{4CC71147-EF6C-F44A-A6B3-5A1F76BF832A}" destId="{45E92D54-BBEF-2B49-BEDC-66A79F6CF1B3}" srcOrd="1" destOrd="0" presId="urn:microsoft.com/office/officeart/2005/8/layout/orgChart1"/>
    <dgm:cxn modelId="{5BD5AB97-4AB4-EF45-AE0C-4E9B4B405A0B}" type="presParOf" srcId="{45E92D54-BBEF-2B49-BEDC-66A79F6CF1B3}" destId="{50AF71C0-351C-254B-8A69-128C301E1E7C}" srcOrd="0" destOrd="0" presId="urn:microsoft.com/office/officeart/2005/8/layout/orgChart1"/>
    <dgm:cxn modelId="{610CE419-1E9F-AE40-9CB6-33DF0068BC90}" type="presParOf" srcId="{45E92D54-BBEF-2B49-BEDC-66A79F6CF1B3}" destId="{8EB2A2DF-A30F-8840-9A69-4C65D3760C44}" srcOrd="1" destOrd="0" presId="urn:microsoft.com/office/officeart/2005/8/layout/orgChart1"/>
    <dgm:cxn modelId="{D805C368-915B-7447-A9EC-CE38BAA8017B}" type="presParOf" srcId="{8EB2A2DF-A30F-8840-9A69-4C65D3760C44}" destId="{93F23A4A-63A5-BB4C-8FE1-80950F77C7C5}" srcOrd="0" destOrd="0" presId="urn:microsoft.com/office/officeart/2005/8/layout/orgChart1"/>
    <dgm:cxn modelId="{0E52B57E-F416-9249-BD26-AD85C15080E6}" type="presParOf" srcId="{93F23A4A-63A5-BB4C-8FE1-80950F77C7C5}" destId="{EE56E033-1397-E942-B877-410124FC3197}" srcOrd="0" destOrd="0" presId="urn:microsoft.com/office/officeart/2005/8/layout/orgChart1"/>
    <dgm:cxn modelId="{8E9F42B3-0A22-E848-AA9B-9A49E4588CAA}" type="presParOf" srcId="{93F23A4A-63A5-BB4C-8FE1-80950F77C7C5}" destId="{8A26FE2F-409C-E548-9744-A4B7DB9DB4B7}" srcOrd="1" destOrd="0" presId="urn:microsoft.com/office/officeart/2005/8/layout/orgChart1"/>
    <dgm:cxn modelId="{23432A8A-DBBE-A24D-8D32-13A88988B9AF}" type="presParOf" srcId="{8EB2A2DF-A30F-8840-9A69-4C65D3760C44}" destId="{ABFB3678-B364-B448-B736-836230EA9A63}" srcOrd="1" destOrd="0" presId="urn:microsoft.com/office/officeart/2005/8/layout/orgChart1"/>
    <dgm:cxn modelId="{D782215F-4FB1-A341-9DC5-751DE34F15AC}" type="presParOf" srcId="{ABFB3678-B364-B448-B736-836230EA9A63}" destId="{30B26410-A2B2-FF40-97BA-1E9D9946CDCA}" srcOrd="0" destOrd="0" presId="urn:microsoft.com/office/officeart/2005/8/layout/orgChart1"/>
    <dgm:cxn modelId="{7B1CC060-8012-8A4C-9B45-3BC0C7FB6B25}" type="presParOf" srcId="{ABFB3678-B364-B448-B736-836230EA9A63}" destId="{57A365FA-C205-D54E-B3AB-EC719FA3A950}" srcOrd="1" destOrd="0" presId="urn:microsoft.com/office/officeart/2005/8/layout/orgChart1"/>
    <dgm:cxn modelId="{F95BE632-AD02-6141-B6E1-7F3A5C84BBB5}" type="presParOf" srcId="{57A365FA-C205-D54E-B3AB-EC719FA3A950}" destId="{44831D19-E1F8-B74E-BB8A-845CDE3562DE}" srcOrd="0" destOrd="0" presId="urn:microsoft.com/office/officeart/2005/8/layout/orgChart1"/>
    <dgm:cxn modelId="{E96F63CA-8593-5F42-BA2E-C907A84FE1D4}" type="presParOf" srcId="{44831D19-E1F8-B74E-BB8A-845CDE3562DE}" destId="{3D7D2169-0AD7-C84E-A8D4-B2702D7F8034}" srcOrd="0" destOrd="0" presId="urn:microsoft.com/office/officeart/2005/8/layout/orgChart1"/>
    <dgm:cxn modelId="{E4523686-4B89-A141-B49E-F0BCB0A043B6}" type="presParOf" srcId="{44831D19-E1F8-B74E-BB8A-845CDE3562DE}" destId="{EC548FC3-034A-6A4D-8C54-EC47A0E1A6F5}" srcOrd="1" destOrd="0" presId="urn:microsoft.com/office/officeart/2005/8/layout/orgChart1"/>
    <dgm:cxn modelId="{4DB3D762-E4DB-2047-87F8-42AC90EE1CF1}" type="presParOf" srcId="{57A365FA-C205-D54E-B3AB-EC719FA3A950}" destId="{DD5E9626-79D7-C74F-950F-A6744F8C0798}" srcOrd="1" destOrd="0" presId="urn:microsoft.com/office/officeart/2005/8/layout/orgChart1"/>
    <dgm:cxn modelId="{E2177028-1125-A54B-8626-EB6672CFAEC9}" type="presParOf" srcId="{57A365FA-C205-D54E-B3AB-EC719FA3A950}" destId="{2FED3F7A-965D-674E-B0BC-B4461B63D576}" srcOrd="2" destOrd="0" presId="urn:microsoft.com/office/officeart/2005/8/layout/orgChart1"/>
    <dgm:cxn modelId="{B9426367-8D0C-314E-AAAF-A7F232D76986}" type="presParOf" srcId="{ABFB3678-B364-B448-B736-836230EA9A63}" destId="{39843002-1DCC-9E41-944B-20101BFC496A}" srcOrd="2" destOrd="0" presId="urn:microsoft.com/office/officeart/2005/8/layout/orgChart1"/>
    <dgm:cxn modelId="{5F4C9A41-41FF-8E47-A459-FBDCB9E34AFB}" type="presParOf" srcId="{ABFB3678-B364-B448-B736-836230EA9A63}" destId="{4C00D27D-00F3-3541-A0DC-745A526F5CE4}" srcOrd="3" destOrd="0" presId="urn:microsoft.com/office/officeart/2005/8/layout/orgChart1"/>
    <dgm:cxn modelId="{A2166824-5ED1-144F-9C00-0D37BC9901A8}" type="presParOf" srcId="{4C00D27D-00F3-3541-A0DC-745A526F5CE4}" destId="{4388DF72-90EE-494E-934E-AC5FE4CAFD2B}" srcOrd="0" destOrd="0" presId="urn:microsoft.com/office/officeart/2005/8/layout/orgChart1"/>
    <dgm:cxn modelId="{F2D306F0-B3FD-F744-BE27-D2D2D00B586D}" type="presParOf" srcId="{4388DF72-90EE-494E-934E-AC5FE4CAFD2B}" destId="{AB7A610C-BC6E-F847-8995-ACF67F9C07A9}" srcOrd="0" destOrd="0" presId="urn:microsoft.com/office/officeart/2005/8/layout/orgChart1"/>
    <dgm:cxn modelId="{559650E2-7B5E-FB4B-8305-78948154F5D7}" type="presParOf" srcId="{4388DF72-90EE-494E-934E-AC5FE4CAFD2B}" destId="{ED33BA75-7DEC-E64D-9D37-9164E4194F30}" srcOrd="1" destOrd="0" presId="urn:microsoft.com/office/officeart/2005/8/layout/orgChart1"/>
    <dgm:cxn modelId="{6BB7D1A3-1B85-CF4F-AB46-61E97C2F07D2}" type="presParOf" srcId="{4C00D27D-00F3-3541-A0DC-745A526F5CE4}" destId="{BBED5513-51E7-5841-8B46-7D52948564DF}" srcOrd="1" destOrd="0" presId="urn:microsoft.com/office/officeart/2005/8/layout/orgChart1"/>
    <dgm:cxn modelId="{0EFAF2F0-25CD-4A4D-A55E-33B7EDFE2B2B}" type="presParOf" srcId="{4C00D27D-00F3-3541-A0DC-745A526F5CE4}" destId="{2718E7F9-0F4C-3A40-A49A-5A5EF945A357}" srcOrd="2" destOrd="0" presId="urn:microsoft.com/office/officeart/2005/8/layout/orgChart1"/>
    <dgm:cxn modelId="{DAAB5DB2-D2A1-914F-85F5-F9F7D465B8F8}" type="presParOf" srcId="{ABFB3678-B364-B448-B736-836230EA9A63}" destId="{05470597-BEEB-3047-BB87-C7368DE4C968}" srcOrd="4" destOrd="0" presId="urn:microsoft.com/office/officeart/2005/8/layout/orgChart1"/>
    <dgm:cxn modelId="{E79E437F-AEB7-4C48-960E-9BCD9933C4AE}" type="presParOf" srcId="{ABFB3678-B364-B448-B736-836230EA9A63}" destId="{B3F76E87-A7D5-5940-8C57-8B89BD85D655}" srcOrd="5" destOrd="0" presId="urn:microsoft.com/office/officeart/2005/8/layout/orgChart1"/>
    <dgm:cxn modelId="{5BB4D94C-8957-D34E-8B0E-ED44FF2BDB50}" type="presParOf" srcId="{B3F76E87-A7D5-5940-8C57-8B89BD85D655}" destId="{790BC145-CA21-B347-A781-432598F2CA8A}" srcOrd="0" destOrd="0" presId="urn:microsoft.com/office/officeart/2005/8/layout/orgChart1"/>
    <dgm:cxn modelId="{0B09016A-70E6-D94E-BDDA-E432A2EA9FDF}" type="presParOf" srcId="{790BC145-CA21-B347-A781-432598F2CA8A}" destId="{577382DF-C5B3-E74A-9D64-0C89E3825CE6}" srcOrd="0" destOrd="0" presId="urn:microsoft.com/office/officeart/2005/8/layout/orgChart1"/>
    <dgm:cxn modelId="{E28E8546-D85A-3D4F-B0A5-DDD10151684C}" type="presParOf" srcId="{790BC145-CA21-B347-A781-432598F2CA8A}" destId="{C25B5DEE-65EC-3148-A23F-CA75B41839F4}" srcOrd="1" destOrd="0" presId="urn:microsoft.com/office/officeart/2005/8/layout/orgChart1"/>
    <dgm:cxn modelId="{A94D68C5-A80F-3342-A9EC-94B396FAF923}" type="presParOf" srcId="{B3F76E87-A7D5-5940-8C57-8B89BD85D655}" destId="{5DC9FF70-E9C8-064E-A61A-9A343E60853C}" srcOrd="1" destOrd="0" presId="urn:microsoft.com/office/officeart/2005/8/layout/orgChart1"/>
    <dgm:cxn modelId="{06BECA14-2F0A-9647-9240-4B223C928EA1}" type="presParOf" srcId="{B3F76E87-A7D5-5940-8C57-8B89BD85D655}" destId="{A9889C81-3B71-6D49-9A29-2533339C2E39}" srcOrd="2" destOrd="0" presId="urn:microsoft.com/office/officeart/2005/8/layout/orgChart1"/>
    <dgm:cxn modelId="{6CD71533-BA58-B84F-B172-F929BCC76D0C}" type="presParOf" srcId="{ABFB3678-B364-B448-B736-836230EA9A63}" destId="{21E9DE57-53BD-D347-B5D8-7326569D86D1}" srcOrd="6" destOrd="0" presId="urn:microsoft.com/office/officeart/2005/8/layout/orgChart1"/>
    <dgm:cxn modelId="{DC45EC57-A066-374F-97F1-CD5362B4098A}" type="presParOf" srcId="{ABFB3678-B364-B448-B736-836230EA9A63}" destId="{17C3127F-DF52-004E-84F1-107E44314AFB}" srcOrd="7" destOrd="0" presId="urn:microsoft.com/office/officeart/2005/8/layout/orgChart1"/>
    <dgm:cxn modelId="{40DBCE1C-EA93-3C43-AFA4-502BB9091343}" type="presParOf" srcId="{17C3127F-DF52-004E-84F1-107E44314AFB}" destId="{E6CA9904-0325-9645-854E-B2A63AA116C0}" srcOrd="0" destOrd="0" presId="urn:microsoft.com/office/officeart/2005/8/layout/orgChart1"/>
    <dgm:cxn modelId="{74DF9542-7640-6C47-8EBE-EE1220BEFDEF}" type="presParOf" srcId="{E6CA9904-0325-9645-854E-B2A63AA116C0}" destId="{94C260EF-D6AA-7744-9786-DA7EC2BEE7CD}" srcOrd="0" destOrd="0" presId="urn:microsoft.com/office/officeart/2005/8/layout/orgChart1"/>
    <dgm:cxn modelId="{CDF0D848-BE04-554B-99EF-22D28CC54431}" type="presParOf" srcId="{E6CA9904-0325-9645-854E-B2A63AA116C0}" destId="{6D84CBC6-7BCA-FE4A-863F-00014AB1EFAE}" srcOrd="1" destOrd="0" presId="urn:microsoft.com/office/officeart/2005/8/layout/orgChart1"/>
    <dgm:cxn modelId="{8DE8654B-FA59-BC41-83B1-A7D1AE48DB42}" type="presParOf" srcId="{17C3127F-DF52-004E-84F1-107E44314AFB}" destId="{27FD471F-8D13-F84B-9CE2-8F3BD0B0FC7B}" srcOrd="1" destOrd="0" presId="urn:microsoft.com/office/officeart/2005/8/layout/orgChart1"/>
    <dgm:cxn modelId="{567341F1-8F5E-F046-A640-2F727FB98B61}" type="presParOf" srcId="{17C3127F-DF52-004E-84F1-107E44314AFB}" destId="{657E7C1B-1B99-9041-9DFE-C9FC98C446B2}" srcOrd="2" destOrd="0" presId="urn:microsoft.com/office/officeart/2005/8/layout/orgChart1"/>
    <dgm:cxn modelId="{9297FAB0-6B90-884C-AF01-D48C3DC6B4F4}" type="presParOf" srcId="{8EB2A2DF-A30F-8840-9A69-4C65D3760C44}" destId="{3B4794CC-5009-0049-90A1-ED0529FE578F}" srcOrd="2" destOrd="0" presId="urn:microsoft.com/office/officeart/2005/8/layout/orgChart1"/>
    <dgm:cxn modelId="{A784F0A2-799B-7B49-A47D-32CDAF995EC8}" type="presParOf" srcId="{45E92D54-BBEF-2B49-BEDC-66A79F6CF1B3}" destId="{E668A1F9-1B38-C24A-AD73-7F28A7BF8996}" srcOrd="2" destOrd="0" presId="urn:microsoft.com/office/officeart/2005/8/layout/orgChart1"/>
    <dgm:cxn modelId="{CBCABAD6-C8EA-2042-81A7-809902DC58F2}" type="presParOf" srcId="{45E92D54-BBEF-2B49-BEDC-66A79F6CF1B3}" destId="{AF603263-BF39-4F42-95DB-849B3AF5621E}" srcOrd="3" destOrd="0" presId="urn:microsoft.com/office/officeart/2005/8/layout/orgChart1"/>
    <dgm:cxn modelId="{91FE5573-7BFD-4A4B-B0BD-90109D699974}" type="presParOf" srcId="{AF603263-BF39-4F42-95DB-849B3AF5621E}" destId="{05DA7467-1E7F-854E-90D1-69965ADA695F}" srcOrd="0" destOrd="0" presId="urn:microsoft.com/office/officeart/2005/8/layout/orgChart1"/>
    <dgm:cxn modelId="{9DD896C6-4FF9-0847-B4D2-89229EACDAA8}" type="presParOf" srcId="{05DA7467-1E7F-854E-90D1-69965ADA695F}" destId="{90C0C306-E05E-F34A-AC7E-80046BD8A8A2}" srcOrd="0" destOrd="0" presId="urn:microsoft.com/office/officeart/2005/8/layout/orgChart1"/>
    <dgm:cxn modelId="{2C46E2F8-143E-B64E-B9BD-1AD70A242C5F}" type="presParOf" srcId="{05DA7467-1E7F-854E-90D1-69965ADA695F}" destId="{7F5F7A1C-79F4-2247-A877-843A3BD039F8}" srcOrd="1" destOrd="0" presId="urn:microsoft.com/office/officeart/2005/8/layout/orgChart1"/>
    <dgm:cxn modelId="{7B139B9D-DDD9-C047-A9B7-733261D261FB}" type="presParOf" srcId="{AF603263-BF39-4F42-95DB-849B3AF5621E}" destId="{64D7E59B-067E-9A48-8831-66D615971B1F}" srcOrd="1" destOrd="0" presId="urn:microsoft.com/office/officeart/2005/8/layout/orgChart1"/>
    <dgm:cxn modelId="{7626B325-0FF0-CC4D-A72E-4C924E0FE1D6}" type="presParOf" srcId="{AF603263-BF39-4F42-95DB-849B3AF5621E}" destId="{3DA3D860-A4F1-E944-B824-1958DD23A31D}" srcOrd="2" destOrd="0" presId="urn:microsoft.com/office/officeart/2005/8/layout/orgChart1"/>
    <dgm:cxn modelId="{FA5BCA68-717A-AE40-AE0C-B544C91A8E01}" type="presParOf" srcId="{45E92D54-BBEF-2B49-BEDC-66A79F6CF1B3}" destId="{FC9DC11B-8DAC-2B41-A0C1-FCD0CDF79DD2}" srcOrd="4" destOrd="0" presId="urn:microsoft.com/office/officeart/2005/8/layout/orgChart1"/>
    <dgm:cxn modelId="{45336B1C-0ED8-5D44-907A-6908A27FFB1A}" type="presParOf" srcId="{45E92D54-BBEF-2B49-BEDC-66A79F6CF1B3}" destId="{B34FA8B3-958F-4F48-BC21-D7BB251F6E8D}" srcOrd="5" destOrd="0" presId="urn:microsoft.com/office/officeart/2005/8/layout/orgChart1"/>
    <dgm:cxn modelId="{5F5BD6F7-D151-3A4C-87A3-1314E75FA1FD}" type="presParOf" srcId="{B34FA8B3-958F-4F48-BC21-D7BB251F6E8D}" destId="{3948B228-F001-3044-B9A9-342358DE882C}" srcOrd="0" destOrd="0" presId="urn:microsoft.com/office/officeart/2005/8/layout/orgChart1"/>
    <dgm:cxn modelId="{9640472C-8FA2-B944-BFFB-2BB0DDD29D36}" type="presParOf" srcId="{3948B228-F001-3044-B9A9-342358DE882C}" destId="{A19E8996-589E-064E-BDF0-825269432E99}" srcOrd="0" destOrd="0" presId="urn:microsoft.com/office/officeart/2005/8/layout/orgChart1"/>
    <dgm:cxn modelId="{9381AD90-257A-594E-BCCF-68B7E21F5F74}" type="presParOf" srcId="{3948B228-F001-3044-B9A9-342358DE882C}" destId="{0CB44D9B-7CFD-FD4D-9900-016FC7FF2C03}" srcOrd="1" destOrd="0" presId="urn:microsoft.com/office/officeart/2005/8/layout/orgChart1"/>
    <dgm:cxn modelId="{D8F5A07C-9894-BA42-B1A1-03A7A4C287DB}" type="presParOf" srcId="{B34FA8B3-958F-4F48-BC21-D7BB251F6E8D}" destId="{A7AFAE54-6996-F146-8AA1-AA39F0EBA5C8}" srcOrd="1" destOrd="0" presId="urn:microsoft.com/office/officeart/2005/8/layout/orgChart1"/>
    <dgm:cxn modelId="{6ABBAF9C-0F9D-4D45-B955-7AB609D29160}" type="presParOf" srcId="{A7AFAE54-6996-F146-8AA1-AA39F0EBA5C8}" destId="{1DDB23BD-2B1F-DE4A-A6ED-E04D9AB1E9F1}" srcOrd="0" destOrd="0" presId="urn:microsoft.com/office/officeart/2005/8/layout/orgChart1"/>
    <dgm:cxn modelId="{879A4B11-B89F-CC43-9BEF-C29017AA4AF9}" type="presParOf" srcId="{A7AFAE54-6996-F146-8AA1-AA39F0EBA5C8}" destId="{363E3D38-C4EF-2447-9CBA-BFEE0B3F9422}" srcOrd="1" destOrd="0" presId="urn:microsoft.com/office/officeart/2005/8/layout/orgChart1"/>
    <dgm:cxn modelId="{90EF9013-4B56-9F40-8AF3-A052EC08FF9D}" type="presParOf" srcId="{363E3D38-C4EF-2447-9CBA-BFEE0B3F9422}" destId="{603B4EC5-330F-7E4C-A8C1-CA27212E1B68}" srcOrd="0" destOrd="0" presId="urn:microsoft.com/office/officeart/2005/8/layout/orgChart1"/>
    <dgm:cxn modelId="{4B809EED-4D74-E044-A7AB-4497EE3FBC92}" type="presParOf" srcId="{603B4EC5-330F-7E4C-A8C1-CA27212E1B68}" destId="{162199C7-4BA1-9C41-8E75-45A814ADF734}" srcOrd="0" destOrd="0" presId="urn:microsoft.com/office/officeart/2005/8/layout/orgChart1"/>
    <dgm:cxn modelId="{E28BD8CE-8022-7349-8D7E-3BE536431B49}" type="presParOf" srcId="{603B4EC5-330F-7E4C-A8C1-CA27212E1B68}" destId="{738BA38A-CA2D-C64A-81F4-E5932D4B462F}" srcOrd="1" destOrd="0" presId="urn:microsoft.com/office/officeart/2005/8/layout/orgChart1"/>
    <dgm:cxn modelId="{0606BBD9-B071-E244-B831-BF89E8514034}" type="presParOf" srcId="{363E3D38-C4EF-2447-9CBA-BFEE0B3F9422}" destId="{53146FC9-92BA-484B-A63A-A4747E05E10A}" srcOrd="1" destOrd="0" presId="urn:microsoft.com/office/officeart/2005/8/layout/orgChart1"/>
    <dgm:cxn modelId="{4DA533F8-3260-DA44-8FE9-E5AE18E03539}" type="presParOf" srcId="{53146FC9-92BA-484B-A63A-A4747E05E10A}" destId="{128EC9CA-C86B-FB47-8D4A-79ED81E2CDFF}" srcOrd="0" destOrd="0" presId="urn:microsoft.com/office/officeart/2005/8/layout/orgChart1"/>
    <dgm:cxn modelId="{512C3C9A-F8FE-054E-9C2D-4D82C44F6FED}" type="presParOf" srcId="{53146FC9-92BA-484B-A63A-A4747E05E10A}" destId="{B39D619A-4435-3F40-8E64-23277DB570AE}" srcOrd="1" destOrd="0" presId="urn:microsoft.com/office/officeart/2005/8/layout/orgChart1"/>
    <dgm:cxn modelId="{43655366-734A-C54C-89E0-61B4365B5F8D}" type="presParOf" srcId="{B39D619A-4435-3F40-8E64-23277DB570AE}" destId="{732FF98B-DE0F-F342-BEE8-7AA63D25F7A6}" srcOrd="0" destOrd="0" presId="urn:microsoft.com/office/officeart/2005/8/layout/orgChart1"/>
    <dgm:cxn modelId="{F550F12A-2EEF-FB46-A87F-BD3096640799}" type="presParOf" srcId="{732FF98B-DE0F-F342-BEE8-7AA63D25F7A6}" destId="{05782680-7F72-9B4C-ADAD-1F84C09B3520}" srcOrd="0" destOrd="0" presId="urn:microsoft.com/office/officeart/2005/8/layout/orgChart1"/>
    <dgm:cxn modelId="{BAF093DB-E718-CA4E-9D6C-03B0C1ECD568}" type="presParOf" srcId="{732FF98B-DE0F-F342-BEE8-7AA63D25F7A6}" destId="{3A2DF88C-C960-C946-91BD-9B4B4DCFA006}" srcOrd="1" destOrd="0" presId="urn:microsoft.com/office/officeart/2005/8/layout/orgChart1"/>
    <dgm:cxn modelId="{284DB049-F4CF-9B43-92EF-5FC3082299C8}" type="presParOf" srcId="{B39D619A-4435-3F40-8E64-23277DB570AE}" destId="{CDCF3701-91A0-6345-92EE-98B1771AC168}" srcOrd="1" destOrd="0" presId="urn:microsoft.com/office/officeart/2005/8/layout/orgChart1"/>
    <dgm:cxn modelId="{E4898AAC-8170-AC40-B567-763AA7FD478C}" type="presParOf" srcId="{B39D619A-4435-3F40-8E64-23277DB570AE}" destId="{1A6872F1-3F33-A541-B54C-4B2FE3C1EC1D}" srcOrd="2" destOrd="0" presId="urn:microsoft.com/office/officeart/2005/8/layout/orgChart1"/>
    <dgm:cxn modelId="{19847835-41BD-BF40-B758-8E2FE8E99C28}" type="presParOf" srcId="{363E3D38-C4EF-2447-9CBA-BFEE0B3F9422}" destId="{DA492F63-A0CA-B44B-B0BC-331DCF2D299C}" srcOrd="2" destOrd="0" presId="urn:microsoft.com/office/officeart/2005/8/layout/orgChart1"/>
    <dgm:cxn modelId="{121C9DF9-345E-A84E-B932-329370EF7C0B}" type="presParOf" srcId="{A7AFAE54-6996-F146-8AA1-AA39F0EBA5C8}" destId="{3550532F-F3E4-C945-BF93-40277AD0B509}" srcOrd="2" destOrd="0" presId="urn:microsoft.com/office/officeart/2005/8/layout/orgChart1"/>
    <dgm:cxn modelId="{AA8C77DF-00D6-1942-815A-BC9E6B12DECE}" type="presParOf" srcId="{A7AFAE54-6996-F146-8AA1-AA39F0EBA5C8}" destId="{73C8F54B-779B-D246-B8AF-D4BABB51242E}" srcOrd="3" destOrd="0" presId="urn:microsoft.com/office/officeart/2005/8/layout/orgChart1"/>
    <dgm:cxn modelId="{74267C72-8F49-274A-9F9F-41AB085FCD3A}" type="presParOf" srcId="{73C8F54B-779B-D246-B8AF-D4BABB51242E}" destId="{EDEFC5FA-CA0A-1147-9D01-2592C3E6C07D}" srcOrd="0" destOrd="0" presId="urn:microsoft.com/office/officeart/2005/8/layout/orgChart1"/>
    <dgm:cxn modelId="{8F27C5EA-4FD8-BF4A-B7D8-09521E061E2C}" type="presParOf" srcId="{EDEFC5FA-CA0A-1147-9D01-2592C3E6C07D}" destId="{1AF4BB88-E8B7-CD43-A343-EBE14E172FCA}" srcOrd="0" destOrd="0" presId="urn:microsoft.com/office/officeart/2005/8/layout/orgChart1"/>
    <dgm:cxn modelId="{969938F1-7F54-E24A-9791-F246B89BA1DA}" type="presParOf" srcId="{EDEFC5FA-CA0A-1147-9D01-2592C3E6C07D}" destId="{190CA789-02D8-CF41-8B2C-A7842F61794F}" srcOrd="1" destOrd="0" presId="urn:microsoft.com/office/officeart/2005/8/layout/orgChart1"/>
    <dgm:cxn modelId="{B6273330-C4AD-384C-A714-34C1A8B7A426}" type="presParOf" srcId="{73C8F54B-779B-D246-B8AF-D4BABB51242E}" destId="{F1DA144B-C459-D940-9C8D-1E5DAC9A9CE8}" srcOrd="1" destOrd="0" presId="urn:microsoft.com/office/officeart/2005/8/layout/orgChart1"/>
    <dgm:cxn modelId="{B7F6BEC9-17DD-A645-A31C-C34507415CC1}" type="presParOf" srcId="{F1DA144B-C459-D940-9C8D-1E5DAC9A9CE8}" destId="{A0D4991C-6C40-3549-9329-7287DE08F8E8}" srcOrd="0" destOrd="0" presId="urn:microsoft.com/office/officeart/2005/8/layout/orgChart1"/>
    <dgm:cxn modelId="{F8E1850F-0325-A047-930C-5258FCA4F5D8}" type="presParOf" srcId="{F1DA144B-C459-D940-9C8D-1E5DAC9A9CE8}" destId="{38CC767E-D229-E14E-A136-DBC66DADB851}" srcOrd="1" destOrd="0" presId="urn:microsoft.com/office/officeart/2005/8/layout/orgChart1"/>
    <dgm:cxn modelId="{D2059168-2D9A-5743-8778-40729CB4F618}" type="presParOf" srcId="{38CC767E-D229-E14E-A136-DBC66DADB851}" destId="{8C6DD76A-CA5C-7946-8D25-6025E3D59378}" srcOrd="0" destOrd="0" presId="urn:microsoft.com/office/officeart/2005/8/layout/orgChart1"/>
    <dgm:cxn modelId="{281A83E7-3DB4-C84E-B266-5BEA2C598E26}" type="presParOf" srcId="{8C6DD76A-CA5C-7946-8D25-6025E3D59378}" destId="{9BCA32EA-2186-0949-957A-30C75722F3AA}" srcOrd="0" destOrd="0" presId="urn:microsoft.com/office/officeart/2005/8/layout/orgChart1"/>
    <dgm:cxn modelId="{BBEED252-7951-FD4B-A664-AB72167A39A5}" type="presParOf" srcId="{8C6DD76A-CA5C-7946-8D25-6025E3D59378}" destId="{07F34810-05BB-774B-BDE7-FB89D1B95E2D}" srcOrd="1" destOrd="0" presId="urn:microsoft.com/office/officeart/2005/8/layout/orgChart1"/>
    <dgm:cxn modelId="{A569958C-7ADC-414D-9E90-BF77D28871E5}" type="presParOf" srcId="{38CC767E-D229-E14E-A136-DBC66DADB851}" destId="{66988E7D-8C97-AC46-AF5A-5C8CF569D680}" srcOrd="1" destOrd="0" presId="urn:microsoft.com/office/officeart/2005/8/layout/orgChart1"/>
    <dgm:cxn modelId="{B5B9D8B0-0870-8F44-BBBE-CE6143290665}" type="presParOf" srcId="{38CC767E-D229-E14E-A136-DBC66DADB851}" destId="{7C3D2DF0-6DB3-924A-A04D-8ADAED26F5C3}" srcOrd="2" destOrd="0" presId="urn:microsoft.com/office/officeart/2005/8/layout/orgChart1"/>
    <dgm:cxn modelId="{C011312E-8C20-E54C-8338-4D3672E6A659}" type="presParOf" srcId="{73C8F54B-779B-D246-B8AF-D4BABB51242E}" destId="{CB219A4B-7EEF-EE49-815F-5EA49957E6F7}" srcOrd="2" destOrd="0" presId="urn:microsoft.com/office/officeart/2005/8/layout/orgChart1"/>
    <dgm:cxn modelId="{682115EB-E4B7-2743-BA3E-1405CE99525C}" type="presParOf" srcId="{B34FA8B3-958F-4F48-BC21-D7BB251F6E8D}" destId="{E0A48384-DB5B-C940-9BBA-D53ADD1C471C}" srcOrd="2" destOrd="0" presId="urn:microsoft.com/office/officeart/2005/8/layout/orgChart1"/>
    <dgm:cxn modelId="{7CC6AD2F-8FE5-1B45-BFAD-7E00A632529A}" type="presParOf" srcId="{45E92D54-BBEF-2B49-BEDC-66A79F6CF1B3}" destId="{C2157B9E-654F-5F4A-8417-DDA13C07899D}" srcOrd="6" destOrd="0" presId="urn:microsoft.com/office/officeart/2005/8/layout/orgChart1"/>
    <dgm:cxn modelId="{8ABF1436-1CAB-7640-82D1-0345DF09AA63}" type="presParOf" srcId="{45E92D54-BBEF-2B49-BEDC-66A79F6CF1B3}" destId="{75D92BCB-592C-5C44-AEB8-0EE37B9EBA77}" srcOrd="7" destOrd="0" presId="urn:microsoft.com/office/officeart/2005/8/layout/orgChart1"/>
    <dgm:cxn modelId="{9C1FA98E-D580-234C-9DA0-0D9E6BE9ECBC}" type="presParOf" srcId="{75D92BCB-592C-5C44-AEB8-0EE37B9EBA77}" destId="{12255C9E-C769-0142-A53F-E7CA0E1C3A1E}" srcOrd="0" destOrd="0" presId="urn:microsoft.com/office/officeart/2005/8/layout/orgChart1"/>
    <dgm:cxn modelId="{E79A8816-33AB-0741-91AB-7FA618280196}" type="presParOf" srcId="{12255C9E-C769-0142-A53F-E7CA0E1C3A1E}" destId="{5988640A-0708-9F46-B339-C97976D8848C}" srcOrd="0" destOrd="0" presId="urn:microsoft.com/office/officeart/2005/8/layout/orgChart1"/>
    <dgm:cxn modelId="{3AF7363D-F549-4D48-8CBC-D9BB10C33A06}" type="presParOf" srcId="{12255C9E-C769-0142-A53F-E7CA0E1C3A1E}" destId="{29E23DED-5737-F043-8221-8E7ACB61F90D}" srcOrd="1" destOrd="0" presId="urn:microsoft.com/office/officeart/2005/8/layout/orgChart1"/>
    <dgm:cxn modelId="{60067FE8-242F-4444-BC7B-9B00825FEE70}" type="presParOf" srcId="{75D92BCB-592C-5C44-AEB8-0EE37B9EBA77}" destId="{F8CCC562-801D-D94F-879C-0A93C6FF789A}" srcOrd="1" destOrd="0" presId="urn:microsoft.com/office/officeart/2005/8/layout/orgChart1"/>
    <dgm:cxn modelId="{68D44E1B-8BB1-3D46-BF79-44DB9B24DDD7}" type="presParOf" srcId="{F8CCC562-801D-D94F-879C-0A93C6FF789A}" destId="{3CEDEC3C-8926-6143-A13E-EF57818D929C}" srcOrd="0" destOrd="0" presId="urn:microsoft.com/office/officeart/2005/8/layout/orgChart1"/>
    <dgm:cxn modelId="{916E16ED-967D-C643-ADC1-F1E02F1D4A0B}" type="presParOf" srcId="{F8CCC562-801D-D94F-879C-0A93C6FF789A}" destId="{EDDE704F-978C-5644-BD1F-B1213A53C78D}" srcOrd="1" destOrd="0" presId="urn:microsoft.com/office/officeart/2005/8/layout/orgChart1"/>
    <dgm:cxn modelId="{685BA41B-2AE1-1745-AD79-9029C9A95368}" type="presParOf" srcId="{EDDE704F-978C-5644-BD1F-B1213A53C78D}" destId="{FAAEEABD-C1A2-C748-B04B-3DE0FA5D11A4}" srcOrd="0" destOrd="0" presId="urn:microsoft.com/office/officeart/2005/8/layout/orgChart1"/>
    <dgm:cxn modelId="{41459D53-22C3-734A-B9A5-D2F238FE5135}" type="presParOf" srcId="{FAAEEABD-C1A2-C748-B04B-3DE0FA5D11A4}" destId="{1D76E9D3-4B62-D143-9AE5-AE3E73625337}" srcOrd="0" destOrd="0" presId="urn:microsoft.com/office/officeart/2005/8/layout/orgChart1"/>
    <dgm:cxn modelId="{846FCEEE-6977-1C4B-852E-742EE155EF40}" type="presParOf" srcId="{FAAEEABD-C1A2-C748-B04B-3DE0FA5D11A4}" destId="{6F1A143A-A30D-704F-9F66-94104E1E38C0}" srcOrd="1" destOrd="0" presId="urn:microsoft.com/office/officeart/2005/8/layout/orgChart1"/>
    <dgm:cxn modelId="{2AD2F839-F8B3-CE46-A2D8-D037058A42EC}" type="presParOf" srcId="{EDDE704F-978C-5644-BD1F-B1213A53C78D}" destId="{480F6CE8-1FFC-6C4F-820C-07048E59576E}" srcOrd="1" destOrd="0" presId="urn:microsoft.com/office/officeart/2005/8/layout/orgChart1"/>
    <dgm:cxn modelId="{435AC799-BBB2-5C4C-A167-61332C92BC63}" type="presParOf" srcId="{480F6CE8-1FFC-6C4F-820C-07048E59576E}" destId="{FDFF712C-2944-034C-B6E8-39E2030D7B50}" srcOrd="0" destOrd="0" presId="urn:microsoft.com/office/officeart/2005/8/layout/orgChart1"/>
    <dgm:cxn modelId="{5D2C19B8-98E3-A843-AD2E-441056B36AC2}" type="presParOf" srcId="{480F6CE8-1FFC-6C4F-820C-07048E59576E}" destId="{65FDB053-343B-614A-8166-C476B3CB09B8}" srcOrd="1" destOrd="0" presId="urn:microsoft.com/office/officeart/2005/8/layout/orgChart1"/>
    <dgm:cxn modelId="{CFB4D385-9B22-724A-86FE-660D6FCD2543}" type="presParOf" srcId="{65FDB053-343B-614A-8166-C476B3CB09B8}" destId="{4930BE41-90EC-074C-B046-527BCA172776}" srcOrd="0" destOrd="0" presId="urn:microsoft.com/office/officeart/2005/8/layout/orgChart1"/>
    <dgm:cxn modelId="{0F8C2BC3-BC03-0948-B790-6BAEF65FDBCE}" type="presParOf" srcId="{4930BE41-90EC-074C-B046-527BCA172776}" destId="{8DE3A33C-482E-A043-AA77-16FE604F435F}" srcOrd="0" destOrd="0" presId="urn:microsoft.com/office/officeart/2005/8/layout/orgChart1"/>
    <dgm:cxn modelId="{4CF13BC2-45CD-6247-93C1-1AAC970A6800}" type="presParOf" srcId="{4930BE41-90EC-074C-B046-527BCA172776}" destId="{71748B17-2AC4-4341-83A8-1770398B4E57}" srcOrd="1" destOrd="0" presId="urn:microsoft.com/office/officeart/2005/8/layout/orgChart1"/>
    <dgm:cxn modelId="{577A4FCD-B6A7-B34B-9C28-7097F658C749}" type="presParOf" srcId="{65FDB053-343B-614A-8166-C476B3CB09B8}" destId="{48BBC77D-6249-B44F-884A-F58A6217B43D}" srcOrd="1" destOrd="0" presId="urn:microsoft.com/office/officeart/2005/8/layout/orgChart1"/>
    <dgm:cxn modelId="{75D1371C-C6D9-5442-8B8E-B97483678F29}" type="presParOf" srcId="{65FDB053-343B-614A-8166-C476B3CB09B8}" destId="{F3A957BB-7F71-4443-9901-2978872F92EA}" srcOrd="2" destOrd="0" presId="urn:microsoft.com/office/officeart/2005/8/layout/orgChart1"/>
    <dgm:cxn modelId="{44B53300-A069-9849-A3B2-B920411E4B6D}" type="presParOf" srcId="{EDDE704F-978C-5644-BD1F-B1213A53C78D}" destId="{7D9CB3C9-EC49-B04A-A69B-097AC4415F49}" srcOrd="2" destOrd="0" presId="urn:microsoft.com/office/officeart/2005/8/layout/orgChart1"/>
    <dgm:cxn modelId="{B3A05D9C-92D5-234F-8998-3761E03B8058}" type="presParOf" srcId="{75D92BCB-592C-5C44-AEB8-0EE37B9EBA77}" destId="{6FFF4529-D70A-F149-B8C6-7E4E8F5CD469}" srcOrd="2" destOrd="0" presId="urn:microsoft.com/office/officeart/2005/8/layout/orgChart1"/>
    <dgm:cxn modelId="{8E033009-86CE-D543-B208-3D7F469C4C72}" type="presParOf" srcId="{4CC71147-EF6C-F44A-A6B3-5A1F76BF832A}" destId="{9C018067-E659-724C-ADF0-9A734DD45D1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FF712C-2944-034C-B6E8-39E2030D7B50}">
      <dsp:nvSpPr>
        <dsp:cNvPr id="0" name=""/>
        <dsp:cNvSpPr/>
      </dsp:nvSpPr>
      <dsp:spPr>
        <a:xfrm>
          <a:off x="10075598" y="4072511"/>
          <a:ext cx="317813" cy="974627"/>
        </a:xfrm>
        <a:custGeom>
          <a:avLst/>
          <a:gdLst/>
          <a:ahLst/>
          <a:cxnLst/>
          <a:rect l="0" t="0" r="0" b="0"/>
          <a:pathLst>
            <a:path>
              <a:moveTo>
                <a:pt x="0" y="0"/>
              </a:moveTo>
              <a:lnTo>
                <a:pt x="0" y="760031"/>
              </a:lnTo>
              <a:lnTo>
                <a:pt x="247836" y="760031"/>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CEDEC3C-8926-6143-A13E-EF57818D929C}">
      <dsp:nvSpPr>
        <dsp:cNvPr id="0" name=""/>
        <dsp:cNvSpPr/>
      </dsp:nvSpPr>
      <dsp:spPr>
        <a:xfrm>
          <a:off x="10877380" y="2568195"/>
          <a:ext cx="91440" cy="444938"/>
        </a:xfrm>
        <a:custGeom>
          <a:avLst/>
          <a:gdLst/>
          <a:ahLst/>
          <a:cxnLst/>
          <a:rect l="0" t="0" r="0" b="0"/>
          <a:pathLst>
            <a:path>
              <a:moveTo>
                <a:pt x="999606" y="0"/>
              </a:moveTo>
              <a:lnTo>
                <a:pt x="999606" y="173485"/>
              </a:lnTo>
              <a:lnTo>
                <a:pt x="0" y="173485"/>
              </a:lnTo>
              <a:lnTo>
                <a:pt x="0" y="346970"/>
              </a:lnTo>
            </a:path>
          </a:pathLst>
        </a:custGeom>
        <a:noFill/>
        <a:ln w="12700" cap="flat" cmpd="sng" algn="ctr">
          <a:solidFill>
            <a:srgbClr val="5B9BD5">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2157B9E-654F-5F4A-8417-DDA13C07899D}">
      <dsp:nvSpPr>
        <dsp:cNvPr id="0" name=""/>
        <dsp:cNvSpPr/>
      </dsp:nvSpPr>
      <dsp:spPr>
        <a:xfrm>
          <a:off x="6436637" y="1063879"/>
          <a:ext cx="4486463" cy="444938"/>
        </a:xfrm>
        <a:custGeom>
          <a:avLst/>
          <a:gdLst/>
          <a:ahLst/>
          <a:cxnLst/>
          <a:rect l="0" t="0" r="0" b="0"/>
          <a:pathLst>
            <a:path>
              <a:moveTo>
                <a:pt x="0" y="0"/>
              </a:moveTo>
              <a:lnTo>
                <a:pt x="0" y="173485"/>
              </a:lnTo>
              <a:lnTo>
                <a:pt x="2499015" y="173485"/>
              </a:lnTo>
              <a:lnTo>
                <a:pt x="2499015" y="346970"/>
              </a:lnTo>
            </a:path>
          </a:pathLst>
        </a:custGeom>
        <a:noFill/>
        <a:ln w="6350" cap="flat" cmpd="sng" algn="ctr">
          <a:solidFill>
            <a:schemeClr val="accent4"/>
          </a:solidFill>
          <a:prstDash val="solid"/>
          <a:miter lim="800000"/>
        </a:ln>
        <a:effectLst/>
      </dsp:spPr>
      <dsp:style>
        <a:lnRef idx="1">
          <a:schemeClr val="accent4"/>
        </a:lnRef>
        <a:fillRef idx="0">
          <a:schemeClr val="accent4"/>
        </a:fillRef>
        <a:effectRef idx="0">
          <a:schemeClr val="accent4"/>
        </a:effectRef>
        <a:fontRef idx="minor">
          <a:schemeClr val="tx1"/>
        </a:fontRef>
      </dsp:style>
    </dsp:sp>
    <dsp:sp modelId="{A0D4991C-6C40-3549-9329-7287DE08F8E8}">
      <dsp:nvSpPr>
        <dsp:cNvPr id="0" name=""/>
        <dsp:cNvSpPr/>
      </dsp:nvSpPr>
      <dsp:spPr>
        <a:xfrm>
          <a:off x="7511905" y="4072511"/>
          <a:ext cx="317813" cy="974627"/>
        </a:xfrm>
        <a:custGeom>
          <a:avLst/>
          <a:gdLst/>
          <a:ahLst/>
          <a:cxnLst/>
          <a:rect l="0" t="0" r="0" b="0"/>
          <a:pathLst>
            <a:path>
              <a:moveTo>
                <a:pt x="0" y="0"/>
              </a:moveTo>
              <a:lnTo>
                <a:pt x="0" y="760031"/>
              </a:lnTo>
              <a:lnTo>
                <a:pt x="247836" y="760031"/>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550532F-F3E4-C945-BF93-40277AD0B509}">
      <dsp:nvSpPr>
        <dsp:cNvPr id="0" name=""/>
        <dsp:cNvSpPr/>
      </dsp:nvSpPr>
      <dsp:spPr>
        <a:xfrm>
          <a:off x="7077560" y="2568195"/>
          <a:ext cx="1281846" cy="444938"/>
        </a:xfrm>
        <a:custGeom>
          <a:avLst/>
          <a:gdLst/>
          <a:ahLst/>
          <a:cxnLst/>
          <a:rect l="0" t="0" r="0" b="0"/>
          <a:pathLst>
            <a:path>
              <a:moveTo>
                <a:pt x="0" y="0"/>
              </a:moveTo>
              <a:lnTo>
                <a:pt x="0" y="173485"/>
              </a:lnTo>
              <a:lnTo>
                <a:pt x="999606" y="173485"/>
              </a:lnTo>
              <a:lnTo>
                <a:pt x="999606" y="346970"/>
              </a:lnTo>
            </a:path>
          </a:pathLst>
        </a:custGeom>
        <a:noFill/>
        <a:ln w="12700" cap="flat" cmpd="sng" algn="ctr">
          <a:solidFill>
            <a:srgbClr val="5B9BD5">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28EC9CA-C86B-FB47-8D4A-79ED81E2CDFF}">
      <dsp:nvSpPr>
        <dsp:cNvPr id="0" name=""/>
        <dsp:cNvSpPr/>
      </dsp:nvSpPr>
      <dsp:spPr>
        <a:xfrm>
          <a:off x="4948212" y="4072511"/>
          <a:ext cx="317813" cy="974627"/>
        </a:xfrm>
        <a:custGeom>
          <a:avLst/>
          <a:gdLst/>
          <a:ahLst/>
          <a:cxnLst/>
          <a:rect l="0" t="0" r="0" b="0"/>
          <a:pathLst>
            <a:path>
              <a:moveTo>
                <a:pt x="0" y="0"/>
              </a:moveTo>
              <a:lnTo>
                <a:pt x="0" y="760031"/>
              </a:lnTo>
              <a:lnTo>
                <a:pt x="247836" y="760031"/>
              </a:lnTo>
            </a:path>
          </a:pathLst>
        </a:custGeom>
        <a:noFill/>
        <a:ln w="12700" cap="flat" cmpd="sng" algn="ctr">
          <a:solidFill>
            <a:srgbClr val="ED7D31">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DDB23BD-2B1F-DE4A-A6ED-E04D9AB1E9F1}">
      <dsp:nvSpPr>
        <dsp:cNvPr id="0" name=""/>
        <dsp:cNvSpPr/>
      </dsp:nvSpPr>
      <dsp:spPr>
        <a:xfrm>
          <a:off x="5795714" y="2568195"/>
          <a:ext cx="1281846" cy="444938"/>
        </a:xfrm>
        <a:custGeom>
          <a:avLst/>
          <a:gdLst/>
          <a:ahLst/>
          <a:cxnLst/>
          <a:rect l="0" t="0" r="0" b="0"/>
          <a:pathLst>
            <a:path>
              <a:moveTo>
                <a:pt x="999606" y="0"/>
              </a:moveTo>
              <a:lnTo>
                <a:pt x="999606" y="173485"/>
              </a:lnTo>
              <a:lnTo>
                <a:pt x="0" y="173485"/>
              </a:lnTo>
              <a:lnTo>
                <a:pt x="0" y="346970"/>
              </a:lnTo>
            </a:path>
          </a:pathLst>
        </a:custGeom>
        <a:noFill/>
        <a:ln w="12700" cap="flat" cmpd="sng" algn="ctr">
          <a:solidFill>
            <a:srgbClr val="5B9BD5">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FC9DC11B-8DAC-2B41-A0C1-FCD0CDF79DD2}">
      <dsp:nvSpPr>
        <dsp:cNvPr id="0" name=""/>
        <dsp:cNvSpPr/>
      </dsp:nvSpPr>
      <dsp:spPr>
        <a:xfrm>
          <a:off x="6436637" y="1063879"/>
          <a:ext cx="640923" cy="444938"/>
        </a:xfrm>
        <a:custGeom>
          <a:avLst/>
          <a:gdLst/>
          <a:ahLst/>
          <a:cxnLst/>
          <a:rect l="0" t="0" r="0" b="0"/>
          <a:pathLst>
            <a:path>
              <a:moveTo>
                <a:pt x="1499409" y="0"/>
              </a:moveTo>
              <a:lnTo>
                <a:pt x="1499409" y="173485"/>
              </a:lnTo>
              <a:lnTo>
                <a:pt x="0" y="173485"/>
              </a:lnTo>
              <a:lnTo>
                <a:pt x="0" y="346970"/>
              </a:lnTo>
            </a:path>
          </a:pathLst>
        </a:custGeom>
        <a:noFill/>
        <a:ln w="6350" cap="flat" cmpd="sng" algn="ctr">
          <a:solidFill>
            <a:schemeClr val="accent4"/>
          </a:solidFill>
          <a:prstDash val="solid"/>
          <a:miter lim="800000"/>
        </a:ln>
        <a:effectLst/>
      </dsp:spPr>
      <dsp:style>
        <a:lnRef idx="1">
          <a:schemeClr val="accent4"/>
        </a:lnRef>
        <a:fillRef idx="0">
          <a:schemeClr val="accent4"/>
        </a:fillRef>
        <a:effectRef idx="0">
          <a:schemeClr val="accent4"/>
        </a:effectRef>
        <a:fontRef idx="minor">
          <a:schemeClr val="tx1"/>
        </a:fontRef>
      </dsp:style>
    </dsp:sp>
    <dsp:sp modelId="{E668A1F9-1B38-C24A-AD73-7F28A7BF8996}">
      <dsp:nvSpPr>
        <dsp:cNvPr id="0" name=""/>
        <dsp:cNvSpPr/>
      </dsp:nvSpPr>
      <dsp:spPr>
        <a:xfrm>
          <a:off x="4513867" y="1063879"/>
          <a:ext cx="1922769" cy="444938"/>
        </a:xfrm>
        <a:custGeom>
          <a:avLst/>
          <a:gdLst/>
          <a:ahLst/>
          <a:cxnLst/>
          <a:rect l="0" t="0" r="0" b="0"/>
          <a:pathLst>
            <a:path>
              <a:moveTo>
                <a:pt x="3498622" y="0"/>
              </a:moveTo>
              <a:lnTo>
                <a:pt x="3498622" y="173485"/>
              </a:lnTo>
              <a:lnTo>
                <a:pt x="0" y="173485"/>
              </a:lnTo>
              <a:lnTo>
                <a:pt x="0" y="346970"/>
              </a:lnTo>
            </a:path>
          </a:pathLst>
        </a:custGeom>
        <a:noFill/>
        <a:ln w="6350" cap="flat" cmpd="sng" algn="ctr">
          <a:solidFill>
            <a:schemeClr val="accent4"/>
          </a:solidFill>
          <a:prstDash val="solid"/>
          <a:miter lim="800000"/>
        </a:ln>
        <a:effectLst/>
      </dsp:spPr>
      <dsp:style>
        <a:lnRef idx="1">
          <a:schemeClr val="accent4"/>
        </a:lnRef>
        <a:fillRef idx="0">
          <a:schemeClr val="accent4"/>
        </a:fillRef>
        <a:effectRef idx="0">
          <a:schemeClr val="accent4"/>
        </a:effectRef>
        <a:fontRef idx="minor">
          <a:schemeClr val="tx1"/>
        </a:fontRef>
      </dsp:style>
    </dsp:sp>
    <dsp:sp modelId="{21E9DE57-53BD-D347-B5D8-7326569D86D1}">
      <dsp:nvSpPr>
        <dsp:cNvPr id="0" name=""/>
        <dsp:cNvSpPr/>
      </dsp:nvSpPr>
      <dsp:spPr>
        <a:xfrm>
          <a:off x="1102672" y="2568195"/>
          <a:ext cx="317813" cy="5487574"/>
        </a:xfrm>
        <a:custGeom>
          <a:avLst/>
          <a:gdLst/>
          <a:ahLst/>
          <a:cxnLst/>
          <a:rect l="0" t="0" r="0" b="0"/>
          <a:pathLst>
            <a:path>
              <a:moveTo>
                <a:pt x="0" y="0"/>
              </a:moveTo>
              <a:lnTo>
                <a:pt x="0" y="4279306"/>
              </a:lnTo>
              <a:lnTo>
                <a:pt x="247836" y="4279306"/>
              </a:lnTo>
            </a:path>
          </a:pathLst>
        </a:custGeom>
        <a:noFill/>
        <a:ln w="12700" cap="flat" cmpd="sng" algn="ctr">
          <a:solidFill>
            <a:srgbClr val="5B9BD5">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05470597-BEEB-3047-BB87-C7368DE4C968}">
      <dsp:nvSpPr>
        <dsp:cNvPr id="0" name=""/>
        <dsp:cNvSpPr/>
      </dsp:nvSpPr>
      <dsp:spPr>
        <a:xfrm>
          <a:off x="1102672" y="2568195"/>
          <a:ext cx="317813" cy="3983258"/>
        </a:xfrm>
        <a:custGeom>
          <a:avLst/>
          <a:gdLst/>
          <a:ahLst/>
          <a:cxnLst/>
          <a:rect l="0" t="0" r="0" b="0"/>
          <a:pathLst>
            <a:path>
              <a:moveTo>
                <a:pt x="0" y="0"/>
              </a:moveTo>
              <a:lnTo>
                <a:pt x="0" y="3106214"/>
              </a:lnTo>
              <a:lnTo>
                <a:pt x="247836" y="3106214"/>
              </a:lnTo>
            </a:path>
          </a:pathLst>
        </a:custGeom>
        <a:noFill/>
        <a:ln w="12700" cap="flat" cmpd="sng" algn="ctr">
          <a:solidFill>
            <a:srgbClr val="5B9BD5">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9843002-1DCC-9E41-944B-20101BFC496A}">
      <dsp:nvSpPr>
        <dsp:cNvPr id="0" name=""/>
        <dsp:cNvSpPr/>
      </dsp:nvSpPr>
      <dsp:spPr>
        <a:xfrm>
          <a:off x="1102672" y="2568195"/>
          <a:ext cx="317813" cy="2478942"/>
        </a:xfrm>
        <a:custGeom>
          <a:avLst/>
          <a:gdLst/>
          <a:ahLst/>
          <a:cxnLst/>
          <a:rect l="0" t="0" r="0" b="0"/>
          <a:pathLst>
            <a:path>
              <a:moveTo>
                <a:pt x="0" y="0"/>
              </a:moveTo>
              <a:lnTo>
                <a:pt x="0" y="1933122"/>
              </a:lnTo>
              <a:lnTo>
                <a:pt x="247836" y="1933122"/>
              </a:lnTo>
            </a:path>
          </a:pathLst>
        </a:custGeom>
        <a:noFill/>
        <a:ln w="12700" cap="flat" cmpd="sng" algn="ctr">
          <a:solidFill>
            <a:srgbClr val="5B9BD5">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0B26410-A2B2-FF40-97BA-1E9D9946CDCA}">
      <dsp:nvSpPr>
        <dsp:cNvPr id="0" name=""/>
        <dsp:cNvSpPr/>
      </dsp:nvSpPr>
      <dsp:spPr>
        <a:xfrm>
          <a:off x="1102672" y="2568195"/>
          <a:ext cx="317813" cy="974627"/>
        </a:xfrm>
        <a:custGeom>
          <a:avLst/>
          <a:gdLst/>
          <a:ahLst/>
          <a:cxnLst/>
          <a:rect l="0" t="0" r="0" b="0"/>
          <a:pathLst>
            <a:path>
              <a:moveTo>
                <a:pt x="0" y="0"/>
              </a:moveTo>
              <a:lnTo>
                <a:pt x="0" y="760031"/>
              </a:lnTo>
              <a:lnTo>
                <a:pt x="247836" y="760031"/>
              </a:lnTo>
            </a:path>
          </a:pathLst>
        </a:custGeom>
        <a:noFill/>
        <a:ln w="12700" cap="flat" cmpd="sng" algn="ctr">
          <a:solidFill>
            <a:srgbClr val="5B9BD5">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0AF71C0-351C-254B-8A69-128C301E1E7C}">
      <dsp:nvSpPr>
        <dsp:cNvPr id="0" name=""/>
        <dsp:cNvSpPr/>
      </dsp:nvSpPr>
      <dsp:spPr>
        <a:xfrm>
          <a:off x="1950174" y="1063879"/>
          <a:ext cx="4486463" cy="444938"/>
        </a:xfrm>
        <a:custGeom>
          <a:avLst/>
          <a:gdLst/>
          <a:ahLst/>
          <a:cxnLst/>
          <a:rect l="0" t="0" r="0" b="0"/>
          <a:pathLst>
            <a:path>
              <a:moveTo>
                <a:pt x="5497834" y="0"/>
              </a:moveTo>
              <a:lnTo>
                <a:pt x="5497834" y="173485"/>
              </a:lnTo>
              <a:lnTo>
                <a:pt x="0" y="173485"/>
              </a:lnTo>
              <a:lnTo>
                <a:pt x="0" y="346970"/>
              </a:lnTo>
            </a:path>
          </a:pathLst>
        </a:custGeom>
        <a:noFill/>
        <a:ln w="6350" cap="flat" cmpd="sng" algn="ctr">
          <a:solidFill>
            <a:schemeClr val="accent4"/>
          </a:solidFill>
          <a:prstDash val="solid"/>
          <a:miter lim="800000"/>
        </a:ln>
        <a:effectLst/>
      </dsp:spPr>
      <dsp:style>
        <a:lnRef idx="1">
          <a:schemeClr val="accent4"/>
        </a:lnRef>
        <a:fillRef idx="0">
          <a:schemeClr val="accent4"/>
        </a:fillRef>
        <a:effectRef idx="0">
          <a:schemeClr val="accent4"/>
        </a:effectRef>
        <a:fontRef idx="minor">
          <a:schemeClr val="tx1"/>
        </a:fontRef>
      </dsp:style>
    </dsp:sp>
    <dsp:sp modelId="{07E208DA-FBA9-E441-B0E6-7EECE089256A}">
      <dsp:nvSpPr>
        <dsp:cNvPr id="0" name=""/>
        <dsp:cNvSpPr/>
      </dsp:nvSpPr>
      <dsp:spPr>
        <a:xfrm>
          <a:off x="5377260" y="4502"/>
          <a:ext cx="2118754" cy="1059377"/>
        </a:xfrm>
        <a:prstGeom prst="rect">
          <a:avLst/>
        </a:prstGeom>
        <a:solidFill>
          <a:schemeClr val="bg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baseline="0" dirty="0">
              <a:solidFill>
                <a:sysClr val="window" lastClr="FFFFFF"/>
              </a:solidFill>
              <a:latin typeface="Calibri" panose="020F0502020204030204"/>
              <a:ea typeface=""/>
              <a:cs typeface=""/>
            </a:rPr>
            <a:t>Tumor bearing mouse model</a:t>
          </a:r>
          <a:endParaRPr lang="en-US" sz="2000" kern="1200" dirty="0">
            <a:solidFill>
              <a:sysClr val="window" lastClr="FFFFFF"/>
            </a:solidFill>
            <a:latin typeface="Calibri" panose="020F0502020204030204"/>
            <a:ea typeface=""/>
            <a:cs typeface=""/>
          </a:endParaRPr>
        </a:p>
      </dsp:txBody>
      <dsp:txXfrm>
        <a:off x="5377260" y="4502"/>
        <a:ext cx="2118754" cy="1059377"/>
      </dsp:txXfrm>
    </dsp:sp>
    <dsp:sp modelId="{EE56E033-1397-E942-B877-410124FC3197}">
      <dsp:nvSpPr>
        <dsp:cNvPr id="0" name=""/>
        <dsp:cNvSpPr/>
      </dsp:nvSpPr>
      <dsp:spPr>
        <a:xfrm>
          <a:off x="890797" y="1508818"/>
          <a:ext cx="2118754" cy="1059377"/>
        </a:xfrm>
        <a:prstGeom prst="rect">
          <a:avLst/>
        </a:prstGeom>
        <a:solidFill>
          <a:schemeClr val="tx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22325">
            <a:lnSpc>
              <a:spcPct val="90000"/>
            </a:lnSpc>
            <a:spcBef>
              <a:spcPct val="0"/>
            </a:spcBef>
            <a:spcAft>
              <a:spcPct val="35000"/>
            </a:spcAft>
            <a:buNone/>
          </a:pPr>
          <a:r>
            <a:rPr lang="en-US" sz="1850" b="1" kern="1200" dirty="0">
              <a:solidFill>
                <a:sysClr val="window" lastClr="FFFFFF"/>
              </a:solidFill>
              <a:latin typeface="Calibri" panose="020F0502020204030204"/>
              <a:ea typeface=""/>
              <a:cs typeface=""/>
            </a:rPr>
            <a:t>Pharmacological treatments</a:t>
          </a:r>
          <a:endParaRPr lang="en-US" sz="1850" kern="1200" dirty="0">
            <a:solidFill>
              <a:sysClr val="window" lastClr="FFFFFF"/>
            </a:solidFill>
            <a:latin typeface="Calibri" panose="020F0502020204030204"/>
            <a:ea typeface=""/>
            <a:cs typeface=""/>
          </a:endParaRPr>
        </a:p>
      </dsp:txBody>
      <dsp:txXfrm>
        <a:off x="890797" y="1508818"/>
        <a:ext cx="2118754" cy="1059377"/>
      </dsp:txXfrm>
    </dsp:sp>
    <dsp:sp modelId="{3D7D2169-0AD7-C84E-A8D4-B2702D7F8034}">
      <dsp:nvSpPr>
        <dsp:cNvPr id="0" name=""/>
        <dsp:cNvSpPr/>
      </dsp:nvSpPr>
      <dsp:spPr>
        <a:xfrm>
          <a:off x="1420485" y="3013133"/>
          <a:ext cx="2118754" cy="1059377"/>
        </a:xfrm>
        <a:prstGeom prst="rect">
          <a:avLst/>
        </a:prstGeom>
        <a:solidFill>
          <a:srgbClr val="FF000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Saline</a:t>
          </a:r>
        </a:p>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n=10</a:t>
          </a:r>
        </a:p>
      </dsp:txBody>
      <dsp:txXfrm>
        <a:off x="1420485" y="3013133"/>
        <a:ext cx="2118754" cy="1059377"/>
      </dsp:txXfrm>
    </dsp:sp>
    <dsp:sp modelId="{AB7A610C-BC6E-F847-8995-ACF67F9C07A9}">
      <dsp:nvSpPr>
        <dsp:cNvPr id="0" name=""/>
        <dsp:cNvSpPr/>
      </dsp:nvSpPr>
      <dsp:spPr>
        <a:xfrm>
          <a:off x="1420485" y="4517449"/>
          <a:ext cx="2118754" cy="1059377"/>
        </a:xfrm>
        <a:prstGeom prst="rect">
          <a:avLst/>
        </a:prstGeom>
        <a:solidFill>
          <a:srgbClr val="00B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Cisplatin</a:t>
          </a:r>
        </a:p>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n=10</a:t>
          </a:r>
        </a:p>
      </dsp:txBody>
      <dsp:txXfrm>
        <a:off x="1420485" y="4517449"/>
        <a:ext cx="2118754" cy="1059377"/>
      </dsp:txXfrm>
    </dsp:sp>
    <dsp:sp modelId="{577382DF-C5B3-E74A-9D64-0C89E3825CE6}">
      <dsp:nvSpPr>
        <dsp:cNvPr id="0" name=""/>
        <dsp:cNvSpPr/>
      </dsp:nvSpPr>
      <dsp:spPr>
        <a:xfrm>
          <a:off x="1420485" y="6021765"/>
          <a:ext cx="2118754" cy="1059377"/>
        </a:xfrm>
        <a:prstGeom prst="rect">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Y-27632</a:t>
          </a:r>
        </a:p>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n=10</a:t>
          </a:r>
        </a:p>
      </dsp:txBody>
      <dsp:txXfrm>
        <a:off x="1420485" y="6021765"/>
        <a:ext cx="2118754" cy="1059377"/>
      </dsp:txXfrm>
    </dsp:sp>
    <dsp:sp modelId="{94C260EF-D6AA-7744-9786-DA7EC2BEE7CD}">
      <dsp:nvSpPr>
        <dsp:cNvPr id="0" name=""/>
        <dsp:cNvSpPr/>
      </dsp:nvSpPr>
      <dsp:spPr>
        <a:xfrm>
          <a:off x="1420485" y="7526081"/>
          <a:ext cx="2118754" cy="1059377"/>
        </a:xfrm>
        <a:prstGeom prst="rect">
          <a:avLst/>
        </a:prstGeom>
        <a:solidFill>
          <a:srgbClr val="FFC00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Cis+Y-27632</a:t>
          </a:r>
        </a:p>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n=10</a:t>
          </a:r>
        </a:p>
      </dsp:txBody>
      <dsp:txXfrm>
        <a:off x="1420485" y="7526081"/>
        <a:ext cx="2118754" cy="1059377"/>
      </dsp:txXfrm>
    </dsp:sp>
    <dsp:sp modelId="{90C0C306-E05E-F34A-AC7E-80046BD8A8A2}">
      <dsp:nvSpPr>
        <dsp:cNvPr id="0" name=""/>
        <dsp:cNvSpPr/>
      </dsp:nvSpPr>
      <dsp:spPr>
        <a:xfrm>
          <a:off x="3454490" y="1508818"/>
          <a:ext cx="2118754" cy="1059377"/>
        </a:xfrm>
        <a:prstGeom prst="rect">
          <a:avLst/>
        </a:prstGeom>
        <a:solidFill>
          <a:schemeClr val="tx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baseline="0" dirty="0">
              <a:solidFill>
                <a:sysClr val="window" lastClr="FFFFFF"/>
              </a:solidFill>
              <a:latin typeface="Calibri" panose="020F0502020204030204"/>
              <a:ea typeface=""/>
              <a:cs typeface=""/>
            </a:rPr>
            <a:t>Body Weight measurements</a:t>
          </a:r>
          <a:endParaRPr lang="en-US" sz="2000" kern="1200" dirty="0">
            <a:solidFill>
              <a:sysClr val="window" lastClr="FFFFFF"/>
            </a:solidFill>
            <a:latin typeface="Calibri" panose="020F0502020204030204"/>
            <a:ea typeface=""/>
            <a:cs typeface=""/>
          </a:endParaRPr>
        </a:p>
      </dsp:txBody>
      <dsp:txXfrm>
        <a:off x="3454490" y="1508818"/>
        <a:ext cx="2118754" cy="1059377"/>
      </dsp:txXfrm>
    </dsp:sp>
    <dsp:sp modelId="{A19E8996-589E-064E-BDF0-825269432E99}">
      <dsp:nvSpPr>
        <dsp:cNvPr id="0" name=""/>
        <dsp:cNvSpPr/>
      </dsp:nvSpPr>
      <dsp:spPr>
        <a:xfrm>
          <a:off x="6018183" y="1508818"/>
          <a:ext cx="2118754" cy="1059377"/>
        </a:xfrm>
        <a:prstGeom prst="rect">
          <a:avLst/>
        </a:prstGeom>
        <a:solidFill>
          <a:schemeClr val="tx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Peripheral nerve function analysis</a:t>
          </a:r>
          <a:endParaRPr lang="en-US" sz="2000" kern="1200" dirty="0">
            <a:solidFill>
              <a:sysClr val="window" lastClr="FFFFFF"/>
            </a:solidFill>
            <a:latin typeface="Calibri" panose="020F0502020204030204"/>
            <a:ea typeface=""/>
            <a:cs typeface=""/>
          </a:endParaRPr>
        </a:p>
      </dsp:txBody>
      <dsp:txXfrm>
        <a:off x="6018183" y="1508818"/>
        <a:ext cx="2118754" cy="1059377"/>
      </dsp:txXfrm>
    </dsp:sp>
    <dsp:sp modelId="{162199C7-4BA1-9C41-8E75-45A814ADF734}">
      <dsp:nvSpPr>
        <dsp:cNvPr id="0" name=""/>
        <dsp:cNvSpPr/>
      </dsp:nvSpPr>
      <dsp:spPr>
        <a:xfrm>
          <a:off x="4736337" y="3013133"/>
          <a:ext cx="2118754" cy="1059377"/>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Von Frey monofilament assay </a:t>
          </a:r>
          <a:endParaRPr lang="en-US" sz="2000" kern="1200" dirty="0">
            <a:solidFill>
              <a:sysClr val="window" lastClr="FFFFFF"/>
            </a:solidFill>
            <a:latin typeface="Calibri" panose="020F0502020204030204"/>
            <a:ea typeface=""/>
            <a:cs typeface=""/>
          </a:endParaRPr>
        </a:p>
      </dsp:txBody>
      <dsp:txXfrm>
        <a:off x="4736337" y="3013133"/>
        <a:ext cx="2118754" cy="1059377"/>
      </dsp:txXfrm>
    </dsp:sp>
    <dsp:sp modelId="{05782680-7F72-9B4C-ADAD-1F84C09B3520}">
      <dsp:nvSpPr>
        <dsp:cNvPr id="0" name=""/>
        <dsp:cNvSpPr/>
      </dsp:nvSpPr>
      <dsp:spPr>
        <a:xfrm>
          <a:off x="5266025" y="4517449"/>
          <a:ext cx="2118754" cy="1059377"/>
        </a:xfrm>
        <a:prstGeom prst="rect">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Touch</a:t>
          </a:r>
          <a:r>
            <a:rPr lang="en-US" sz="2000" b="1" kern="1200" baseline="0" dirty="0">
              <a:solidFill>
                <a:sysClr val="window" lastClr="FFFFFF"/>
              </a:solidFill>
              <a:latin typeface="Calibri" panose="020F0502020204030204"/>
              <a:ea typeface=""/>
              <a:cs typeface=""/>
            </a:rPr>
            <a:t> sensitivity evaluation</a:t>
          </a:r>
          <a:endParaRPr lang="en-US" sz="2000" kern="1200" dirty="0">
            <a:solidFill>
              <a:sysClr val="window" lastClr="FFFFFF"/>
            </a:solidFill>
            <a:latin typeface="Calibri" panose="020F0502020204030204"/>
            <a:ea typeface=""/>
            <a:cs typeface=""/>
          </a:endParaRPr>
        </a:p>
      </dsp:txBody>
      <dsp:txXfrm>
        <a:off x="5266025" y="4517449"/>
        <a:ext cx="2118754" cy="1059377"/>
      </dsp:txXfrm>
    </dsp:sp>
    <dsp:sp modelId="{1AF4BB88-E8B7-CD43-A343-EBE14E172FCA}">
      <dsp:nvSpPr>
        <dsp:cNvPr id="0" name=""/>
        <dsp:cNvSpPr/>
      </dsp:nvSpPr>
      <dsp:spPr>
        <a:xfrm>
          <a:off x="7300030" y="3013133"/>
          <a:ext cx="2118754" cy="1059377"/>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ysClr val="window" lastClr="FFFFFF"/>
              </a:solidFill>
              <a:latin typeface="Calibri" panose="020F0502020204030204"/>
              <a:ea typeface=""/>
              <a:cs typeface=""/>
            </a:rPr>
            <a:t>Acetone evaporation assay </a:t>
          </a:r>
          <a:endParaRPr lang="en-US" sz="2000" kern="1200" dirty="0">
            <a:solidFill>
              <a:sysClr val="window" lastClr="FFFFFF"/>
            </a:solidFill>
            <a:latin typeface="Calibri" panose="020F0502020204030204"/>
            <a:ea typeface=""/>
            <a:cs typeface=""/>
          </a:endParaRPr>
        </a:p>
      </dsp:txBody>
      <dsp:txXfrm>
        <a:off x="7300030" y="3013133"/>
        <a:ext cx="2118754" cy="1059377"/>
      </dsp:txXfrm>
    </dsp:sp>
    <dsp:sp modelId="{9BCA32EA-2186-0949-957A-30C75722F3AA}">
      <dsp:nvSpPr>
        <dsp:cNvPr id="0" name=""/>
        <dsp:cNvSpPr/>
      </dsp:nvSpPr>
      <dsp:spPr>
        <a:xfrm>
          <a:off x="7829718" y="4517449"/>
          <a:ext cx="2118754" cy="1059377"/>
        </a:xfrm>
        <a:prstGeom prst="rect">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42340">
            <a:lnSpc>
              <a:spcPct val="90000"/>
            </a:lnSpc>
            <a:spcBef>
              <a:spcPct val="0"/>
            </a:spcBef>
            <a:spcAft>
              <a:spcPct val="35000"/>
            </a:spcAft>
            <a:buNone/>
          </a:pPr>
          <a:r>
            <a:rPr lang="en-US" sz="2120" b="1" kern="1200" dirty="0">
              <a:solidFill>
                <a:sysClr val="window" lastClr="FFFFFF"/>
              </a:solidFill>
              <a:latin typeface="Calibri" panose="020F0502020204030204"/>
              <a:ea typeface=""/>
              <a:cs typeface=""/>
            </a:rPr>
            <a:t>Pain</a:t>
          </a:r>
          <a:r>
            <a:rPr lang="en-US" sz="2120" b="1" kern="1200" baseline="0" dirty="0">
              <a:solidFill>
                <a:sysClr val="window" lastClr="FFFFFF"/>
              </a:solidFill>
              <a:latin typeface="Calibri" panose="020F0502020204030204"/>
              <a:ea typeface=""/>
              <a:cs typeface=""/>
            </a:rPr>
            <a:t> sensation evaluation</a:t>
          </a:r>
          <a:endParaRPr lang="en-US" sz="2120" kern="1200" dirty="0">
            <a:solidFill>
              <a:sysClr val="window" lastClr="FFFFFF"/>
            </a:solidFill>
            <a:latin typeface="Calibri" panose="020F0502020204030204"/>
            <a:ea typeface=""/>
            <a:cs typeface=""/>
          </a:endParaRPr>
        </a:p>
      </dsp:txBody>
      <dsp:txXfrm>
        <a:off x="7829718" y="4517449"/>
        <a:ext cx="2118754" cy="1059377"/>
      </dsp:txXfrm>
    </dsp:sp>
    <dsp:sp modelId="{5988640A-0708-9F46-B339-C97976D8848C}">
      <dsp:nvSpPr>
        <dsp:cNvPr id="0" name=""/>
        <dsp:cNvSpPr/>
      </dsp:nvSpPr>
      <dsp:spPr>
        <a:xfrm>
          <a:off x="9863723" y="1508818"/>
          <a:ext cx="2118754" cy="1059377"/>
        </a:xfrm>
        <a:prstGeom prst="rect">
          <a:avLst/>
        </a:prstGeom>
        <a:solidFill>
          <a:schemeClr val="tx1"/>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ysClr val="window" lastClr="FFFFFF"/>
              </a:solidFill>
              <a:latin typeface="Calibri" panose="020F0502020204030204"/>
              <a:ea typeface=""/>
              <a:cs typeface=""/>
            </a:rPr>
            <a:t>Immuno-histological analysis</a:t>
          </a:r>
          <a:endParaRPr lang="en-US" sz="1900" kern="1200" dirty="0">
            <a:solidFill>
              <a:sysClr val="window" lastClr="FFFFFF"/>
            </a:solidFill>
            <a:latin typeface="Calibri" panose="020F0502020204030204"/>
            <a:ea typeface=""/>
            <a:cs typeface=""/>
          </a:endParaRPr>
        </a:p>
      </dsp:txBody>
      <dsp:txXfrm>
        <a:off x="9863723" y="1508818"/>
        <a:ext cx="2118754" cy="1059377"/>
      </dsp:txXfrm>
    </dsp:sp>
    <dsp:sp modelId="{1D76E9D3-4B62-D143-9AE5-AE3E73625337}">
      <dsp:nvSpPr>
        <dsp:cNvPr id="0" name=""/>
        <dsp:cNvSpPr/>
      </dsp:nvSpPr>
      <dsp:spPr>
        <a:xfrm>
          <a:off x="9863723" y="3013133"/>
          <a:ext cx="2118754" cy="1059377"/>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ysClr val="window" lastClr="FFFFFF"/>
              </a:solidFill>
              <a:latin typeface="Calibri" panose="020F0502020204030204"/>
              <a:ea typeface=""/>
              <a:cs typeface=""/>
            </a:rPr>
            <a:t>Footpad tissues</a:t>
          </a:r>
          <a:endParaRPr lang="en-US" sz="2400" kern="1200" dirty="0">
            <a:solidFill>
              <a:sysClr val="window" lastClr="FFFFFF"/>
            </a:solidFill>
            <a:latin typeface="Calibri" panose="020F0502020204030204"/>
            <a:ea typeface=""/>
            <a:cs typeface=""/>
          </a:endParaRPr>
        </a:p>
      </dsp:txBody>
      <dsp:txXfrm>
        <a:off x="9863723" y="3013133"/>
        <a:ext cx="2118754" cy="1059377"/>
      </dsp:txXfrm>
    </dsp:sp>
    <dsp:sp modelId="{8DE3A33C-482E-A043-AA77-16FE604F435F}">
      <dsp:nvSpPr>
        <dsp:cNvPr id="0" name=""/>
        <dsp:cNvSpPr/>
      </dsp:nvSpPr>
      <dsp:spPr>
        <a:xfrm>
          <a:off x="10393412" y="4517449"/>
          <a:ext cx="2118754" cy="1059377"/>
        </a:xfrm>
        <a:prstGeom prst="rect">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err="1">
              <a:solidFill>
                <a:sysClr val="window" lastClr="FFFFFF"/>
              </a:solidFill>
              <a:latin typeface="Calibri" panose="020F0502020204030204"/>
              <a:ea typeface=""/>
              <a:cs typeface=""/>
            </a:rPr>
            <a:t>Interepidermal</a:t>
          </a:r>
          <a:r>
            <a:rPr lang="en-US" sz="1800" b="1" kern="1200" baseline="0" dirty="0">
              <a:solidFill>
                <a:sysClr val="window" lastClr="FFFFFF"/>
              </a:solidFill>
              <a:latin typeface="Calibri" panose="020F0502020204030204"/>
              <a:ea typeface=""/>
              <a:cs typeface=""/>
            </a:rPr>
            <a:t> nerve fibers (IENFs) density</a:t>
          </a:r>
          <a:endParaRPr lang="en-US" sz="1800" kern="1200" dirty="0">
            <a:solidFill>
              <a:sysClr val="window" lastClr="FFFFFF"/>
            </a:solidFill>
            <a:latin typeface="Calibri" panose="020F0502020204030204"/>
            <a:ea typeface=""/>
            <a:cs typeface=""/>
          </a:endParaRPr>
        </a:p>
      </dsp:txBody>
      <dsp:txXfrm>
        <a:off x="10393412" y="4517449"/>
        <a:ext cx="2118754" cy="105937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480" y="6285233"/>
            <a:ext cx="43525440" cy="13370560"/>
          </a:xfrm>
        </p:spPr>
        <p:txBody>
          <a:bodyPr anchor="b"/>
          <a:lstStyle>
            <a:lvl1pPr algn="ctr">
              <a:defRPr sz="33600"/>
            </a:lvl1pPr>
          </a:lstStyle>
          <a:p>
            <a:r>
              <a:rPr lang="en-US"/>
              <a:t>Click to edit Master title style</a:t>
            </a:r>
            <a:endParaRPr lang="en-US" dirty="0"/>
          </a:p>
        </p:txBody>
      </p:sp>
      <p:sp>
        <p:nvSpPr>
          <p:cNvPr id="3" name="Subtitle 2"/>
          <p:cNvSpPr>
            <a:spLocks noGrp="1"/>
          </p:cNvSpPr>
          <p:nvPr>
            <p:ph type="subTitle" idx="1"/>
          </p:nvPr>
        </p:nvSpPr>
        <p:spPr>
          <a:xfrm>
            <a:off x="6400800" y="20171413"/>
            <a:ext cx="38404800" cy="9272267"/>
          </a:xfrm>
        </p:spPr>
        <p:txBody>
          <a:bodyPr/>
          <a:lstStyle>
            <a:lvl1pPr marL="0" indent="0" algn="ctr">
              <a:buNone/>
              <a:defRPr sz="13440"/>
            </a:lvl1pPr>
            <a:lvl2pPr marL="2560320" indent="0" algn="ctr">
              <a:buNone/>
              <a:defRPr sz="11200"/>
            </a:lvl2pPr>
            <a:lvl3pPr marL="5120640" indent="0" algn="ctr">
              <a:buNone/>
              <a:defRPr sz="10080"/>
            </a:lvl3pPr>
            <a:lvl4pPr marL="7680960" indent="0" algn="ctr">
              <a:buNone/>
              <a:defRPr sz="8960"/>
            </a:lvl4pPr>
            <a:lvl5pPr marL="10241280" indent="0" algn="ctr">
              <a:buNone/>
              <a:defRPr sz="8960"/>
            </a:lvl5pPr>
            <a:lvl6pPr marL="12801600" indent="0" algn="ctr">
              <a:buNone/>
              <a:defRPr sz="8960"/>
            </a:lvl6pPr>
            <a:lvl7pPr marL="15361920" indent="0" algn="ctr">
              <a:buNone/>
              <a:defRPr sz="8960"/>
            </a:lvl7pPr>
            <a:lvl8pPr marL="17922240" indent="0" algn="ctr">
              <a:buNone/>
              <a:defRPr sz="8960"/>
            </a:lvl8pPr>
            <a:lvl9pPr marL="20482560" indent="0" algn="ctr">
              <a:buNone/>
              <a:defRPr sz="89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5E80D55-A708-9247-B915-845BAF063744}" type="datetimeFigureOut">
              <a:rPr lang="en-US" smtClean="0"/>
              <a:t>4/9/20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744699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E80D55-A708-9247-B915-845BAF063744}" type="datetimeFigureOut">
              <a:rPr lang="en-US" smtClean="0"/>
              <a:t>4/9/20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2217239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3" y="2044700"/>
            <a:ext cx="11041380"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20443" y="2044700"/>
            <a:ext cx="32484060"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E80D55-A708-9247-B915-845BAF063744}" type="datetimeFigureOut">
              <a:rPr lang="en-US" smtClean="0"/>
              <a:t>4/9/20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270990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E80D55-A708-9247-B915-845BAF063744}" type="datetimeFigureOut">
              <a:rPr lang="en-US" smtClean="0"/>
              <a:t>4/9/20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921554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3" y="9574541"/>
            <a:ext cx="44165520" cy="15975327"/>
          </a:xfrm>
        </p:spPr>
        <p:txBody>
          <a:bodyPr anchor="b"/>
          <a:lstStyle>
            <a:lvl1pPr>
              <a:defRPr sz="33600"/>
            </a:lvl1pPr>
          </a:lstStyle>
          <a:p>
            <a:r>
              <a:rPr lang="en-US"/>
              <a:t>Click to edit Master title style</a:t>
            </a:r>
            <a:endParaRPr lang="en-US" dirty="0"/>
          </a:p>
        </p:txBody>
      </p:sp>
      <p:sp>
        <p:nvSpPr>
          <p:cNvPr id="3" name="Text Placeholder 2"/>
          <p:cNvSpPr>
            <a:spLocks noGrp="1"/>
          </p:cNvSpPr>
          <p:nvPr>
            <p:ph type="body" idx="1"/>
          </p:nvPr>
        </p:nvSpPr>
        <p:spPr>
          <a:xfrm>
            <a:off x="3493773" y="25701001"/>
            <a:ext cx="44165520" cy="8401047"/>
          </a:xfrm>
        </p:spPr>
        <p:txBody>
          <a:bodyPr/>
          <a:lstStyle>
            <a:lvl1pPr marL="0" indent="0">
              <a:buNone/>
              <a:defRPr sz="13440">
                <a:solidFill>
                  <a:schemeClr val="tx1"/>
                </a:solidFill>
              </a:defRPr>
            </a:lvl1pPr>
            <a:lvl2pPr marL="2560320" indent="0">
              <a:buNone/>
              <a:defRPr sz="11200">
                <a:solidFill>
                  <a:schemeClr val="tx1">
                    <a:tint val="75000"/>
                  </a:schemeClr>
                </a:solidFill>
              </a:defRPr>
            </a:lvl2pPr>
            <a:lvl3pPr marL="5120640" indent="0">
              <a:buNone/>
              <a:defRPr sz="10080">
                <a:solidFill>
                  <a:schemeClr val="tx1">
                    <a:tint val="75000"/>
                  </a:schemeClr>
                </a:solidFill>
              </a:defRPr>
            </a:lvl3pPr>
            <a:lvl4pPr marL="7680960" indent="0">
              <a:buNone/>
              <a:defRPr sz="8960">
                <a:solidFill>
                  <a:schemeClr val="tx1">
                    <a:tint val="75000"/>
                  </a:schemeClr>
                </a:solidFill>
              </a:defRPr>
            </a:lvl4pPr>
            <a:lvl5pPr marL="10241280" indent="0">
              <a:buNone/>
              <a:defRPr sz="8960">
                <a:solidFill>
                  <a:schemeClr val="tx1">
                    <a:tint val="75000"/>
                  </a:schemeClr>
                </a:solidFill>
              </a:defRPr>
            </a:lvl5pPr>
            <a:lvl6pPr marL="12801600" indent="0">
              <a:buNone/>
              <a:defRPr sz="8960">
                <a:solidFill>
                  <a:schemeClr val="tx1">
                    <a:tint val="75000"/>
                  </a:schemeClr>
                </a:solidFill>
              </a:defRPr>
            </a:lvl6pPr>
            <a:lvl7pPr marL="15361920" indent="0">
              <a:buNone/>
              <a:defRPr sz="8960">
                <a:solidFill>
                  <a:schemeClr val="tx1">
                    <a:tint val="75000"/>
                  </a:schemeClr>
                </a:solidFill>
              </a:defRPr>
            </a:lvl7pPr>
            <a:lvl8pPr marL="17922240" indent="0">
              <a:buNone/>
              <a:defRPr sz="8960">
                <a:solidFill>
                  <a:schemeClr val="tx1">
                    <a:tint val="75000"/>
                  </a:schemeClr>
                </a:solidFill>
              </a:defRPr>
            </a:lvl8pPr>
            <a:lvl9pPr marL="20482560" indent="0">
              <a:buNone/>
              <a:defRPr sz="89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E80D55-A708-9247-B915-845BAF063744}" type="datetimeFigureOut">
              <a:rPr lang="en-US" smtClean="0"/>
              <a:t>4/9/20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2654232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20440" y="10223500"/>
            <a:ext cx="217627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923240" y="10223500"/>
            <a:ext cx="217627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E80D55-A708-9247-B915-845BAF063744}" type="datetimeFigureOut">
              <a:rPr lang="en-US" smtClean="0"/>
              <a:t>4/9/20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1765595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2044708"/>
            <a:ext cx="441655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27115" y="9414513"/>
            <a:ext cx="21662704" cy="4613907"/>
          </a:xfrm>
        </p:spPr>
        <p:txBody>
          <a:bodyPr anchor="b"/>
          <a:lstStyle>
            <a:lvl1pPr marL="0" indent="0">
              <a:buNone/>
              <a:defRPr sz="13440" b="1"/>
            </a:lvl1pPr>
            <a:lvl2pPr marL="2560320" indent="0">
              <a:buNone/>
              <a:defRPr sz="11200" b="1"/>
            </a:lvl2pPr>
            <a:lvl3pPr marL="5120640" indent="0">
              <a:buNone/>
              <a:defRPr sz="10080" b="1"/>
            </a:lvl3pPr>
            <a:lvl4pPr marL="7680960" indent="0">
              <a:buNone/>
              <a:defRPr sz="8960" b="1"/>
            </a:lvl4pPr>
            <a:lvl5pPr marL="10241280" indent="0">
              <a:buNone/>
              <a:defRPr sz="8960" b="1"/>
            </a:lvl5pPr>
            <a:lvl6pPr marL="12801600" indent="0">
              <a:buNone/>
              <a:defRPr sz="8960" b="1"/>
            </a:lvl6pPr>
            <a:lvl7pPr marL="15361920" indent="0">
              <a:buNone/>
              <a:defRPr sz="8960" b="1"/>
            </a:lvl7pPr>
            <a:lvl8pPr marL="17922240" indent="0">
              <a:buNone/>
              <a:defRPr sz="8960" b="1"/>
            </a:lvl8pPr>
            <a:lvl9pPr marL="20482560" indent="0">
              <a:buNone/>
              <a:defRPr sz="8960" b="1"/>
            </a:lvl9pPr>
          </a:lstStyle>
          <a:p>
            <a:pPr lvl="0"/>
            <a:r>
              <a:rPr lang="en-US"/>
              <a:t>Edit Master text styles</a:t>
            </a:r>
          </a:p>
        </p:txBody>
      </p:sp>
      <p:sp>
        <p:nvSpPr>
          <p:cNvPr id="4" name="Content Placeholder 3"/>
          <p:cNvSpPr>
            <a:spLocks noGrp="1"/>
          </p:cNvSpPr>
          <p:nvPr>
            <p:ph sz="half" idx="2"/>
          </p:nvPr>
        </p:nvSpPr>
        <p:spPr>
          <a:xfrm>
            <a:off x="3527115" y="14028420"/>
            <a:ext cx="2166270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923243" y="9414513"/>
            <a:ext cx="21769390" cy="4613907"/>
          </a:xfrm>
        </p:spPr>
        <p:txBody>
          <a:bodyPr anchor="b"/>
          <a:lstStyle>
            <a:lvl1pPr marL="0" indent="0">
              <a:buNone/>
              <a:defRPr sz="13440" b="1"/>
            </a:lvl1pPr>
            <a:lvl2pPr marL="2560320" indent="0">
              <a:buNone/>
              <a:defRPr sz="11200" b="1"/>
            </a:lvl2pPr>
            <a:lvl3pPr marL="5120640" indent="0">
              <a:buNone/>
              <a:defRPr sz="10080" b="1"/>
            </a:lvl3pPr>
            <a:lvl4pPr marL="7680960" indent="0">
              <a:buNone/>
              <a:defRPr sz="8960" b="1"/>
            </a:lvl4pPr>
            <a:lvl5pPr marL="10241280" indent="0">
              <a:buNone/>
              <a:defRPr sz="8960" b="1"/>
            </a:lvl5pPr>
            <a:lvl6pPr marL="12801600" indent="0">
              <a:buNone/>
              <a:defRPr sz="8960" b="1"/>
            </a:lvl6pPr>
            <a:lvl7pPr marL="15361920" indent="0">
              <a:buNone/>
              <a:defRPr sz="8960" b="1"/>
            </a:lvl7pPr>
            <a:lvl8pPr marL="17922240" indent="0">
              <a:buNone/>
              <a:defRPr sz="8960" b="1"/>
            </a:lvl8pPr>
            <a:lvl9pPr marL="20482560" indent="0">
              <a:buNone/>
              <a:defRPr sz="8960" b="1"/>
            </a:lvl9pPr>
          </a:lstStyle>
          <a:p>
            <a:pPr lvl="0"/>
            <a:r>
              <a:rPr lang="en-US"/>
              <a:t>Edit Master text styles</a:t>
            </a:r>
          </a:p>
        </p:txBody>
      </p:sp>
      <p:sp>
        <p:nvSpPr>
          <p:cNvPr id="6" name="Content Placeholder 5"/>
          <p:cNvSpPr>
            <a:spLocks noGrp="1"/>
          </p:cNvSpPr>
          <p:nvPr>
            <p:ph sz="quarter" idx="4"/>
          </p:nvPr>
        </p:nvSpPr>
        <p:spPr>
          <a:xfrm>
            <a:off x="25923243" y="14028420"/>
            <a:ext cx="21769390"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E80D55-A708-9247-B915-845BAF063744}" type="datetimeFigureOut">
              <a:rPr lang="en-US" smtClean="0"/>
              <a:t>4/9/20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585761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E80D55-A708-9247-B915-845BAF063744}" type="datetimeFigureOut">
              <a:rPr lang="en-US" smtClean="0"/>
              <a:t>4/9/20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2207482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E80D55-A708-9247-B915-845BAF063744}" type="datetimeFigureOut">
              <a:rPr lang="en-US" smtClean="0"/>
              <a:t>4/9/20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1480231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0" y="2560320"/>
            <a:ext cx="16515397" cy="8961120"/>
          </a:xfrm>
        </p:spPr>
        <p:txBody>
          <a:bodyPr anchor="b"/>
          <a:lstStyle>
            <a:lvl1pPr>
              <a:defRPr sz="17920"/>
            </a:lvl1pPr>
          </a:lstStyle>
          <a:p>
            <a:r>
              <a:rPr lang="en-US"/>
              <a:t>Click to edit Master title style</a:t>
            </a:r>
            <a:endParaRPr lang="en-US" dirty="0"/>
          </a:p>
        </p:txBody>
      </p:sp>
      <p:sp>
        <p:nvSpPr>
          <p:cNvPr id="3" name="Content Placeholder 2"/>
          <p:cNvSpPr>
            <a:spLocks noGrp="1"/>
          </p:cNvSpPr>
          <p:nvPr>
            <p:ph idx="1"/>
          </p:nvPr>
        </p:nvSpPr>
        <p:spPr>
          <a:xfrm>
            <a:off x="21769390" y="5529588"/>
            <a:ext cx="25923240" cy="27292300"/>
          </a:xfrm>
        </p:spPr>
        <p:txBody>
          <a:bodyPr/>
          <a:lstStyle>
            <a:lvl1pPr>
              <a:defRPr sz="17920"/>
            </a:lvl1pPr>
            <a:lvl2pPr>
              <a:defRPr sz="15680"/>
            </a:lvl2pPr>
            <a:lvl3pPr>
              <a:defRPr sz="13440"/>
            </a:lvl3pPr>
            <a:lvl4pPr>
              <a:defRPr sz="11200"/>
            </a:lvl4pPr>
            <a:lvl5pPr>
              <a:defRPr sz="11200"/>
            </a:lvl5pPr>
            <a:lvl6pPr>
              <a:defRPr sz="11200"/>
            </a:lvl6pPr>
            <a:lvl7pPr>
              <a:defRPr sz="11200"/>
            </a:lvl7pPr>
            <a:lvl8pPr>
              <a:defRPr sz="11200"/>
            </a:lvl8pPr>
            <a:lvl9pPr>
              <a:defRPr sz="1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27110" y="11521440"/>
            <a:ext cx="16515397" cy="21344893"/>
          </a:xfrm>
        </p:spPr>
        <p:txBody>
          <a:bodyPr/>
          <a:lstStyle>
            <a:lvl1pPr marL="0" indent="0">
              <a:buNone/>
              <a:defRPr sz="8960"/>
            </a:lvl1pPr>
            <a:lvl2pPr marL="2560320" indent="0">
              <a:buNone/>
              <a:defRPr sz="7840"/>
            </a:lvl2pPr>
            <a:lvl3pPr marL="5120640" indent="0">
              <a:buNone/>
              <a:defRPr sz="6720"/>
            </a:lvl3pPr>
            <a:lvl4pPr marL="7680960" indent="0">
              <a:buNone/>
              <a:defRPr sz="5600"/>
            </a:lvl4pPr>
            <a:lvl5pPr marL="10241280" indent="0">
              <a:buNone/>
              <a:defRPr sz="5600"/>
            </a:lvl5pPr>
            <a:lvl6pPr marL="12801600" indent="0">
              <a:buNone/>
              <a:defRPr sz="5600"/>
            </a:lvl6pPr>
            <a:lvl7pPr marL="15361920" indent="0">
              <a:buNone/>
              <a:defRPr sz="5600"/>
            </a:lvl7pPr>
            <a:lvl8pPr marL="17922240" indent="0">
              <a:buNone/>
              <a:defRPr sz="5600"/>
            </a:lvl8pPr>
            <a:lvl9pPr marL="20482560" indent="0">
              <a:buNone/>
              <a:defRPr sz="5600"/>
            </a:lvl9pPr>
          </a:lstStyle>
          <a:p>
            <a:pPr lvl="0"/>
            <a:r>
              <a:rPr lang="en-US"/>
              <a:t>Edit Master text styles</a:t>
            </a:r>
          </a:p>
        </p:txBody>
      </p:sp>
      <p:sp>
        <p:nvSpPr>
          <p:cNvPr id="5" name="Date Placeholder 4"/>
          <p:cNvSpPr>
            <a:spLocks noGrp="1"/>
          </p:cNvSpPr>
          <p:nvPr>
            <p:ph type="dt" sz="half" idx="10"/>
          </p:nvPr>
        </p:nvSpPr>
        <p:spPr/>
        <p:txBody>
          <a:bodyPr/>
          <a:lstStyle/>
          <a:p>
            <a:fld id="{45E80D55-A708-9247-B915-845BAF063744}" type="datetimeFigureOut">
              <a:rPr lang="en-US" smtClean="0"/>
              <a:t>4/9/20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3397513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0" y="2560320"/>
            <a:ext cx="16515397" cy="8961120"/>
          </a:xfrm>
        </p:spPr>
        <p:txBody>
          <a:bodyPr anchor="b"/>
          <a:lstStyle>
            <a:lvl1pPr>
              <a:defRPr sz="1792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769390" y="5529588"/>
            <a:ext cx="25923240" cy="27292300"/>
          </a:xfrm>
        </p:spPr>
        <p:txBody>
          <a:bodyPr anchor="t"/>
          <a:lstStyle>
            <a:lvl1pPr marL="0" indent="0">
              <a:buNone/>
              <a:defRPr sz="17920"/>
            </a:lvl1pPr>
            <a:lvl2pPr marL="2560320" indent="0">
              <a:buNone/>
              <a:defRPr sz="15680"/>
            </a:lvl2pPr>
            <a:lvl3pPr marL="5120640" indent="0">
              <a:buNone/>
              <a:defRPr sz="13440"/>
            </a:lvl3pPr>
            <a:lvl4pPr marL="7680960" indent="0">
              <a:buNone/>
              <a:defRPr sz="11200"/>
            </a:lvl4pPr>
            <a:lvl5pPr marL="10241280" indent="0">
              <a:buNone/>
              <a:defRPr sz="11200"/>
            </a:lvl5pPr>
            <a:lvl6pPr marL="12801600" indent="0">
              <a:buNone/>
              <a:defRPr sz="11200"/>
            </a:lvl6pPr>
            <a:lvl7pPr marL="15361920" indent="0">
              <a:buNone/>
              <a:defRPr sz="11200"/>
            </a:lvl7pPr>
            <a:lvl8pPr marL="17922240" indent="0">
              <a:buNone/>
              <a:defRPr sz="11200"/>
            </a:lvl8pPr>
            <a:lvl9pPr marL="20482560" indent="0">
              <a:buNone/>
              <a:defRPr sz="11200"/>
            </a:lvl9pPr>
          </a:lstStyle>
          <a:p>
            <a:r>
              <a:rPr lang="en-US"/>
              <a:t>Click icon to add picture</a:t>
            </a:r>
            <a:endParaRPr lang="en-US" dirty="0"/>
          </a:p>
        </p:txBody>
      </p:sp>
      <p:sp>
        <p:nvSpPr>
          <p:cNvPr id="4" name="Text Placeholder 3"/>
          <p:cNvSpPr>
            <a:spLocks noGrp="1"/>
          </p:cNvSpPr>
          <p:nvPr>
            <p:ph type="body" sz="half" idx="2"/>
          </p:nvPr>
        </p:nvSpPr>
        <p:spPr>
          <a:xfrm>
            <a:off x="3527110" y="11521440"/>
            <a:ext cx="16515397" cy="21344893"/>
          </a:xfrm>
        </p:spPr>
        <p:txBody>
          <a:bodyPr/>
          <a:lstStyle>
            <a:lvl1pPr marL="0" indent="0">
              <a:buNone/>
              <a:defRPr sz="8960"/>
            </a:lvl1pPr>
            <a:lvl2pPr marL="2560320" indent="0">
              <a:buNone/>
              <a:defRPr sz="7840"/>
            </a:lvl2pPr>
            <a:lvl3pPr marL="5120640" indent="0">
              <a:buNone/>
              <a:defRPr sz="6720"/>
            </a:lvl3pPr>
            <a:lvl4pPr marL="7680960" indent="0">
              <a:buNone/>
              <a:defRPr sz="5600"/>
            </a:lvl4pPr>
            <a:lvl5pPr marL="10241280" indent="0">
              <a:buNone/>
              <a:defRPr sz="5600"/>
            </a:lvl5pPr>
            <a:lvl6pPr marL="12801600" indent="0">
              <a:buNone/>
              <a:defRPr sz="5600"/>
            </a:lvl6pPr>
            <a:lvl7pPr marL="15361920" indent="0">
              <a:buNone/>
              <a:defRPr sz="5600"/>
            </a:lvl7pPr>
            <a:lvl8pPr marL="17922240" indent="0">
              <a:buNone/>
              <a:defRPr sz="5600"/>
            </a:lvl8pPr>
            <a:lvl9pPr marL="20482560" indent="0">
              <a:buNone/>
              <a:defRPr sz="5600"/>
            </a:lvl9pPr>
          </a:lstStyle>
          <a:p>
            <a:pPr lvl="0"/>
            <a:r>
              <a:rPr lang="en-US"/>
              <a:t>Edit Master text styles</a:t>
            </a:r>
          </a:p>
        </p:txBody>
      </p:sp>
      <p:sp>
        <p:nvSpPr>
          <p:cNvPr id="5" name="Date Placeholder 4"/>
          <p:cNvSpPr>
            <a:spLocks noGrp="1"/>
          </p:cNvSpPr>
          <p:nvPr>
            <p:ph type="dt" sz="half" idx="10"/>
          </p:nvPr>
        </p:nvSpPr>
        <p:spPr/>
        <p:txBody>
          <a:bodyPr/>
          <a:lstStyle/>
          <a:p>
            <a:fld id="{45E80D55-A708-9247-B915-845BAF063744}" type="datetimeFigureOut">
              <a:rPr lang="en-US" smtClean="0"/>
              <a:t>4/9/20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13A3CD-5D55-904F-BFCC-22985E890A2D}" type="slidenum">
              <a:rPr lang="en-US" smtClean="0"/>
              <a:t>‹#›</a:t>
            </a:fld>
            <a:endParaRPr lang="en-US"/>
          </a:p>
        </p:txBody>
      </p:sp>
    </p:spTree>
    <p:extLst>
      <p:ext uri="{BB962C8B-B14F-4D97-AF65-F5344CB8AC3E}">
        <p14:creationId xmlns:p14="http://schemas.microsoft.com/office/powerpoint/2010/main" val="1011012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2044708"/>
            <a:ext cx="441655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20440" y="10223500"/>
            <a:ext cx="441655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20440" y="35595568"/>
            <a:ext cx="11521440" cy="2044700"/>
          </a:xfrm>
          <a:prstGeom prst="rect">
            <a:avLst/>
          </a:prstGeom>
        </p:spPr>
        <p:txBody>
          <a:bodyPr vert="horz" lIns="91440" tIns="45720" rIns="91440" bIns="45720" rtlCol="0" anchor="ctr"/>
          <a:lstStyle>
            <a:lvl1pPr algn="l">
              <a:defRPr sz="6720">
                <a:solidFill>
                  <a:schemeClr val="tx1">
                    <a:tint val="75000"/>
                  </a:schemeClr>
                </a:solidFill>
              </a:defRPr>
            </a:lvl1pPr>
          </a:lstStyle>
          <a:p>
            <a:fld id="{45E80D55-A708-9247-B915-845BAF063744}" type="datetimeFigureOut">
              <a:rPr lang="en-US" smtClean="0"/>
              <a:t>4/9/20</a:t>
            </a:fld>
            <a:endParaRPr lang="en-US"/>
          </a:p>
        </p:txBody>
      </p:sp>
      <p:sp>
        <p:nvSpPr>
          <p:cNvPr id="5" name="Footer Placeholder 4"/>
          <p:cNvSpPr>
            <a:spLocks noGrp="1"/>
          </p:cNvSpPr>
          <p:nvPr>
            <p:ph type="ftr" sz="quarter" idx="3"/>
          </p:nvPr>
        </p:nvSpPr>
        <p:spPr>
          <a:xfrm>
            <a:off x="16962120" y="35595568"/>
            <a:ext cx="17282160" cy="2044700"/>
          </a:xfrm>
          <a:prstGeom prst="rect">
            <a:avLst/>
          </a:prstGeom>
        </p:spPr>
        <p:txBody>
          <a:bodyPr vert="horz" lIns="91440" tIns="45720" rIns="91440" bIns="45720" rtlCol="0" anchor="ctr"/>
          <a:lstStyle>
            <a:lvl1pPr algn="ctr">
              <a:defRPr sz="67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164520" y="35595568"/>
            <a:ext cx="11521440" cy="2044700"/>
          </a:xfrm>
          <a:prstGeom prst="rect">
            <a:avLst/>
          </a:prstGeom>
        </p:spPr>
        <p:txBody>
          <a:bodyPr vert="horz" lIns="91440" tIns="45720" rIns="91440" bIns="45720" rtlCol="0" anchor="ctr"/>
          <a:lstStyle>
            <a:lvl1pPr algn="r">
              <a:defRPr sz="6720">
                <a:solidFill>
                  <a:schemeClr val="tx1">
                    <a:tint val="75000"/>
                  </a:schemeClr>
                </a:solidFill>
              </a:defRPr>
            </a:lvl1pPr>
          </a:lstStyle>
          <a:p>
            <a:fld id="{CF13A3CD-5D55-904F-BFCC-22985E890A2D}" type="slidenum">
              <a:rPr lang="en-US" smtClean="0"/>
              <a:t>‹#›</a:t>
            </a:fld>
            <a:endParaRPr lang="en-US"/>
          </a:p>
        </p:txBody>
      </p:sp>
    </p:spTree>
    <p:extLst>
      <p:ext uri="{BB962C8B-B14F-4D97-AF65-F5344CB8AC3E}">
        <p14:creationId xmlns:p14="http://schemas.microsoft.com/office/powerpoint/2010/main" val="23354062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5120640" rtl="0" eaLnBrk="1" latinLnBrk="0" hangingPunct="1">
        <a:lnSpc>
          <a:spcPct val="90000"/>
        </a:lnSpc>
        <a:spcBef>
          <a:spcPct val="0"/>
        </a:spcBef>
        <a:buNone/>
        <a:defRPr sz="24640" kern="1200">
          <a:solidFill>
            <a:schemeClr val="tx1"/>
          </a:solidFill>
          <a:latin typeface="+mj-lt"/>
          <a:ea typeface="+mj-ea"/>
          <a:cs typeface="+mj-cs"/>
        </a:defRPr>
      </a:lvl1pPr>
    </p:titleStyle>
    <p:bodyStyle>
      <a:lvl1pPr marL="1280160" indent="-1280160" algn="l" defTabSz="5120640" rtl="0" eaLnBrk="1" latinLnBrk="0" hangingPunct="1">
        <a:lnSpc>
          <a:spcPct val="90000"/>
        </a:lnSpc>
        <a:spcBef>
          <a:spcPts val="5600"/>
        </a:spcBef>
        <a:buFont typeface="Arial" panose="020B0604020202020204" pitchFamily="34" charset="0"/>
        <a:buChar char="•"/>
        <a:defRPr sz="15680" kern="1200">
          <a:solidFill>
            <a:schemeClr val="tx1"/>
          </a:solidFill>
          <a:latin typeface="+mn-lt"/>
          <a:ea typeface="+mn-ea"/>
          <a:cs typeface="+mn-cs"/>
        </a:defRPr>
      </a:lvl1pPr>
      <a:lvl2pPr marL="3840480" indent="-1280160" algn="l" defTabSz="5120640" rtl="0" eaLnBrk="1" latinLnBrk="0" hangingPunct="1">
        <a:lnSpc>
          <a:spcPct val="90000"/>
        </a:lnSpc>
        <a:spcBef>
          <a:spcPts val="2800"/>
        </a:spcBef>
        <a:buFont typeface="Arial" panose="020B0604020202020204" pitchFamily="34" charset="0"/>
        <a:buChar char="•"/>
        <a:defRPr sz="13440" kern="1200">
          <a:solidFill>
            <a:schemeClr val="tx1"/>
          </a:solidFill>
          <a:latin typeface="+mn-lt"/>
          <a:ea typeface="+mn-ea"/>
          <a:cs typeface="+mn-cs"/>
        </a:defRPr>
      </a:lvl2pPr>
      <a:lvl3pPr marL="6400800" indent="-1280160" algn="l" defTabSz="5120640" rtl="0" eaLnBrk="1" latinLnBrk="0" hangingPunct="1">
        <a:lnSpc>
          <a:spcPct val="90000"/>
        </a:lnSpc>
        <a:spcBef>
          <a:spcPts val="2800"/>
        </a:spcBef>
        <a:buFont typeface="Arial" panose="020B0604020202020204" pitchFamily="34" charset="0"/>
        <a:buChar char="•"/>
        <a:defRPr sz="11200" kern="1200">
          <a:solidFill>
            <a:schemeClr val="tx1"/>
          </a:solidFill>
          <a:latin typeface="+mn-lt"/>
          <a:ea typeface="+mn-ea"/>
          <a:cs typeface="+mn-cs"/>
        </a:defRPr>
      </a:lvl3pPr>
      <a:lvl4pPr marL="896112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4pPr>
      <a:lvl5pPr marL="1152144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5pPr>
      <a:lvl6pPr marL="1408176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6pPr>
      <a:lvl7pPr marL="1664208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7pPr>
      <a:lvl8pPr marL="1920240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8pPr>
      <a:lvl9pPr marL="21762720" indent="-1280160" algn="l" defTabSz="5120640" rtl="0" eaLnBrk="1" latinLnBrk="0" hangingPunct="1">
        <a:lnSpc>
          <a:spcPct val="90000"/>
        </a:lnSpc>
        <a:spcBef>
          <a:spcPts val="2800"/>
        </a:spcBef>
        <a:buFont typeface="Arial" panose="020B0604020202020204" pitchFamily="34" charset="0"/>
        <a:buChar char="•"/>
        <a:defRPr sz="10080" kern="1200">
          <a:solidFill>
            <a:schemeClr val="tx1"/>
          </a:solidFill>
          <a:latin typeface="+mn-lt"/>
          <a:ea typeface="+mn-ea"/>
          <a:cs typeface="+mn-cs"/>
        </a:defRPr>
      </a:lvl9pPr>
    </p:bodyStyle>
    <p:otherStyle>
      <a:defPPr>
        <a:defRPr lang="en-US"/>
      </a:defPPr>
      <a:lvl1pPr marL="0" algn="l" defTabSz="5120640" rtl="0" eaLnBrk="1" latinLnBrk="0" hangingPunct="1">
        <a:defRPr sz="10080" kern="1200">
          <a:solidFill>
            <a:schemeClr val="tx1"/>
          </a:solidFill>
          <a:latin typeface="+mn-lt"/>
          <a:ea typeface="+mn-ea"/>
          <a:cs typeface="+mn-cs"/>
        </a:defRPr>
      </a:lvl1pPr>
      <a:lvl2pPr marL="2560320" algn="l" defTabSz="5120640" rtl="0" eaLnBrk="1" latinLnBrk="0" hangingPunct="1">
        <a:defRPr sz="10080" kern="1200">
          <a:solidFill>
            <a:schemeClr val="tx1"/>
          </a:solidFill>
          <a:latin typeface="+mn-lt"/>
          <a:ea typeface="+mn-ea"/>
          <a:cs typeface="+mn-cs"/>
        </a:defRPr>
      </a:lvl2pPr>
      <a:lvl3pPr marL="5120640" algn="l" defTabSz="5120640" rtl="0" eaLnBrk="1" latinLnBrk="0" hangingPunct="1">
        <a:defRPr sz="10080" kern="1200">
          <a:solidFill>
            <a:schemeClr val="tx1"/>
          </a:solidFill>
          <a:latin typeface="+mn-lt"/>
          <a:ea typeface="+mn-ea"/>
          <a:cs typeface="+mn-cs"/>
        </a:defRPr>
      </a:lvl3pPr>
      <a:lvl4pPr marL="7680960" algn="l" defTabSz="5120640" rtl="0" eaLnBrk="1" latinLnBrk="0" hangingPunct="1">
        <a:defRPr sz="10080" kern="1200">
          <a:solidFill>
            <a:schemeClr val="tx1"/>
          </a:solidFill>
          <a:latin typeface="+mn-lt"/>
          <a:ea typeface="+mn-ea"/>
          <a:cs typeface="+mn-cs"/>
        </a:defRPr>
      </a:lvl4pPr>
      <a:lvl5pPr marL="10241280" algn="l" defTabSz="5120640" rtl="0" eaLnBrk="1" latinLnBrk="0" hangingPunct="1">
        <a:defRPr sz="10080" kern="1200">
          <a:solidFill>
            <a:schemeClr val="tx1"/>
          </a:solidFill>
          <a:latin typeface="+mn-lt"/>
          <a:ea typeface="+mn-ea"/>
          <a:cs typeface="+mn-cs"/>
        </a:defRPr>
      </a:lvl5pPr>
      <a:lvl6pPr marL="12801600" algn="l" defTabSz="5120640" rtl="0" eaLnBrk="1" latinLnBrk="0" hangingPunct="1">
        <a:defRPr sz="10080" kern="1200">
          <a:solidFill>
            <a:schemeClr val="tx1"/>
          </a:solidFill>
          <a:latin typeface="+mn-lt"/>
          <a:ea typeface="+mn-ea"/>
          <a:cs typeface="+mn-cs"/>
        </a:defRPr>
      </a:lvl6pPr>
      <a:lvl7pPr marL="15361920" algn="l" defTabSz="5120640" rtl="0" eaLnBrk="1" latinLnBrk="0" hangingPunct="1">
        <a:defRPr sz="10080" kern="1200">
          <a:solidFill>
            <a:schemeClr val="tx1"/>
          </a:solidFill>
          <a:latin typeface="+mn-lt"/>
          <a:ea typeface="+mn-ea"/>
          <a:cs typeface="+mn-cs"/>
        </a:defRPr>
      </a:lvl7pPr>
      <a:lvl8pPr marL="17922240" algn="l" defTabSz="5120640" rtl="0" eaLnBrk="1" latinLnBrk="0" hangingPunct="1">
        <a:defRPr sz="10080" kern="1200">
          <a:solidFill>
            <a:schemeClr val="tx1"/>
          </a:solidFill>
          <a:latin typeface="+mn-lt"/>
          <a:ea typeface="+mn-ea"/>
          <a:cs typeface="+mn-cs"/>
        </a:defRPr>
      </a:lvl8pPr>
      <a:lvl9pPr marL="20482560" algn="l" defTabSz="5120640" rtl="0" eaLnBrk="1" latinLnBrk="0" hangingPunct="1">
        <a:defRPr sz="100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png"/><Relationship Id="rId18" Type="http://schemas.openxmlformats.org/officeDocument/2006/relationships/image" Target="../media/image12.png"/><Relationship Id="rId26" Type="http://schemas.openxmlformats.org/officeDocument/2006/relationships/image" Target="../media/image20.png"/><Relationship Id="rId3" Type="http://schemas.openxmlformats.org/officeDocument/2006/relationships/diagramLayout" Target="../diagrams/layout1.xml"/><Relationship Id="rId21" Type="http://schemas.openxmlformats.org/officeDocument/2006/relationships/image" Target="../media/image15.png"/><Relationship Id="rId7" Type="http://schemas.openxmlformats.org/officeDocument/2006/relationships/image" Target="../media/image1.png"/><Relationship Id="rId12" Type="http://schemas.openxmlformats.org/officeDocument/2006/relationships/image" Target="../media/image6.jpeg"/><Relationship Id="rId17" Type="http://schemas.openxmlformats.org/officeDocument/2006/relationships/image" Target="../media/image11.png"/><Relationship Id="rId25" Type="http://schemas.openxmlformats.org/officeDocument/2006/relationships/image" Target="../media/image19.jpeg"/><Relationship Id="rId2" Type="http://schemas.openxmlformats.org/officeDocument/2006/relationships/diagramData" Target="../diagrams/data1.xml"/><Relationship Id="rId16" Type="http://schemas.openxmlformats.org/officeDocument/2006/relationships/image" Target="../media/image10.png"/><Relationship Id="rId20" Type="http://schemas.openxmlformats.org/officeDocument/2006/relationships/image" Target="../media/image14.png"/><Relationship Id="rId29" Type="http://schemas.openxmlformats.org/officeDocument/2006/relationships/image" Target="../media/image23.png"/><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image" Target="../media/image5.jpeg"/><Relationship Id="rId24" Type="http://schemas.openxmlformats.org/officeDocument/2006/relationships/image" Target="../media/image18.jpeg"/><Relationship Id="rId5" Type="http://schemas.openxmlformats.org/officeDocument/2006/relationships/diagramColors" Target="../diagrams/colors1.xml"/><Relationship Id="rId15" Type="http://schemas.openxmlformats.org/officeDocument/2006/relationships/image" Target="../media/image9.png"/><Relationship Id="rId23" Type="http://schemas.openxmlformats.org/officeDocument/2006/relationships/image" Target="../media/image17.jpeg"/><Relationship Id="rId28" Type="http://schemas.openxmlformats.org/officeDocument/2006/relationships/image" Target="../media/image22.png"/><Relationship Id="rId10" Type="http://schemas.openxmlformats.org/officeDocument/2006/relationships/image" Target="../media/image4.jpeg"/><Relationship Id="rId19" Type="http://schemas.openxmlformats.org/officeDocument/2006/relationships/image" Target="../media/image13.png"/><Relationship Id="rId4" Type="http://schemas.openxmlformats.org/officeDocument/2006/relationships/diagramQuickStyle" Target="../diagrams/quickStyle1.xml"/><Relationship Id="rId9" Type="http://schemas.openxmlformats.org/officeDocument/2006/relationships/image" Target="../media/image3.jpeg"/><Relationship Id="rId14" Type="http://schemas.openxmlformats.org/officeDocument/2006/relationships/image" Target="../media/image8.png"/><Relationship Id="rId22" Type="http://schemas.openxmlformats.org/officeDocument/2006/relationships/image" Target="../media/image16.png"/><Relationship Id="rId27" Type="http://schemas.openxmlformats.org/officeDocument/2006/relationships/image" Target="../media/image21.png"/><Relationship Id="rId30"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4B108342-97B1-8945-BAD9-40E818B22524}"/>
              </a:ext>
            </a:extLst>
          </p:cNvPr>
          <p:cNvGraphicFramePr/>
          <p:nvPr>
            <p:extLst>
              <p:ext uri="{D42A27DB-BD31-4B8C-83A1-F6EECF244321}">
                <p14:modId xmlns:p14="http://schemas.microsoft.com/office/powerpoint/2010/main" val="1056081819"/>
              </p:ext>
            </p:extLst>
          </p:nvPr>
        </p:nvGraphicFramePr>
        <p:xfrm>
          <a:off x="2510136" y="29062365"/>
          <a:ext cx="13402964" cy="85899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36">
            <a:extLst>
              <a:ext uri="{FF2B5EF4-FFF2-40B4-BE49-F238E27FC236}">
                <a16:creationId xmlns:a16="http://schemas.microsoft.com/office/drawing/2014/main" id="{CC4D0D43-7554-274C-9888-7E1727F784F1}"/>
              </a:ext>
            </a:extLst>
          </p:cNvPr>
          <p:cNvSpPr>
            <a:spLocks noChangeArrowheads="1"/>
          </p:cNvSpPr>
          <p:nvPr/>
        </p:nvSpPr>
        <p:spPr bwMode="auto">
          <a:xfrm>
            <a:off x="34725784" y="24910588"/>
            <a:ext cx="15178087" cy="744538"/>
          </a:xfrm>
          <a:prstGeom prst="rect">
            <a:avLst/>
          </a:prstGeom>
          <a:solidFill>
            <a:srgbClr val="FFC82E"/>
          </a:solidFill>
          <a:ln w="9525">
            <a:solidFill>
              <a:srgbClr val="FFCC18"/>
            </a:solidFill>
            <a:miter lim="800000"/>
            <a:headEnd/>
            <a:tailEnd/>
          </a:ln>
        </p:spPr>
        <p:txBody>
          <a:bodyPr wrap="none" anchor="ct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eaLnBrk="1" hangingPunct="1">
              <a:spcBef>
                <a:spcPct val="0"/>
              </a:spcBef>
              <a:buFontTx/>
              <a:buNone/>
            </a:pPr>
            <a:endParaRPr lang="en-US" altLang="en-US" sz="9800"/>
          </a:p>
        </p:txBody>
      </p:sp>
      <p:sp>
        <p:nvSpPr>
          <p:cNvPr id="6" name="Rectangle 38">
            <a:extLst>
              <a:ext uri="{FF2B5EF4-FFF2-40B4-BE49-F238E27FC236}">
                <a16:creationId xmlns:a16="http://schemas.microsoft.com/office/drawing/2014/main" id="{A581D275-D712-B047-AC14-3D7DDC130308}"/>
              </a:ext>
            </a:extLst>
          </p:cNvPr>
          <p:cNvSpPr>
            <a:spLocks noChangeArrowheads="1"/>
          </p:cNvSpPr>
          <p:nvPr/>
        </p:nvSpPr>
        <p:spPr bwMode="auto">
          <a:xfrm>
            <a:off x="34441494" y="34053687"/>
            <a:ext cx="15179675" cy="749300"/>
          </a:xfrm>
          <a:prstGeom prst="rect">
            <a:avLst/>
          </a:prstGeom>
          <a:solidFill>
            <a:srgbClr val="FFC82E"/>
          </a:solidFill>
          <a:ln w="9525">
            <a:solidFill>
              <a:srgbClr val="FFCC18"/>
            </a:solidFill>
            <a:miter lim="800000"/>
            <a:headEnd/>
            <a:tailEnd/>
          </a:ln>
        </p:spPr>
        <p:txBody>
          <a:bodyPr wrap="none" anchor="ct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eaLnBrk="1" hangingPunct="1">
              <a:spcBef>
                <a:spcPct val="0"/>
              </a:spcBef>
              <a:buFontTx/>
              <a:buNone/>
            </a:pPr>
            <a:endParaRPr lang="en-US" altLang="en-US" sz="9800"/>
          </a:p>
        </p:txBody>
      </p:sp>
      <p:sp>
        <p:nvSpPr>
          <p:cNvPr id="7" name="Rectangle 41">
            <a:extLst>
              <a:ext uri="{FF2B5EF4-FFF2-40B4-BE49-F238E27FC236}">
                <a16:creationId xmlns:a16="http://schemas.microsoft.com/office/drawing/2014/main" id="{66716B75-38F8-1043-A8F7-7793EE9EB284}"/>
              </a:ext>
            </a:extLst>
          </p:cNvPr>
          <p:cNvSpPr>
            <a:spLocks noChangeArrowheads="1"/>
          </p:cNvSpPr>
          <p:nvPr/>
        </p:nvSpPr>
        <p:spPr bwMode="auto">
          <a:xfrm>
            <a:off x="1651000" y="4394200"/>
            <a:ext cx="15179675" cy="746125"/>
          </a:xfrm>
          <a:prstGeom prst="rect">
            <a:avLst/>
          </a:prstGeom>
          <a:solidFill>
            <a:srgbClr val="FFC82E"/>
          </a:solidFill>
          <a:ln w="9525">
            <a:solidFill>
              <a:srgbClr val="FFCC18"/>
            </a:solidFill>
            <a:miter lim="800000"/>
            <a:headEnd/>
            <a:tailEnd/>
          </a:ln>
        </p:spPr>
        <p:txBody>
          <a:bodyPr wrap="none" anchor="ct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eaLnBrk="1" hangingPunct="1">
              <a:spcBef>
                <a:spcPct val="0"/>
              </a:spcBef>
              <a:buFontTx/>
              <a:buNone/>
            </a:pPr>
            <a:endParaRPr lang="en-US" altLang="en-US" sz="9800"/>
          </a:p>
        </p:txBody>
      </p:sp>
      <p:sp>
        <p:nvSpPr>
          <p:cNvPr id="8" name="Text Box 44">
            <a:extLst>
              <a:ext uri="{FF2B5EF4-FFF2-40B4-BE49-F238E27FC236}">
                <a16:creationId xmlns:a16="http://schemas.microsoft.com/office/drawing/2014/main" id="{C0DFC753-7C3F-5E47-994A-5B788D7ABE37}"/>
              </a:ext>
            </a:extLst>
          </p:cNvPr>
          <p:cNvSpPr txBox="1">
            <a:spLocks noChangeArrowheads="1"/>
          </p:cNvSpPr>
          <p:nvPr/>
        </p:nvSpPr>
        <p:spPr bwMode="auto">
          <a:xfrm>
            <a:off x="1547813" y="4257675"/>
            <a:ext cx="15179675" cy="763588"/>
          </a:xfrm>
          <a:prstGeom prst="rect">
            <a:avLst/>
          </a:prstGeom>
          <a:gradFill rotWithShape="0">
            <a:gsLst>
              <a:gs pos="0">
                <a:srgbClr val="502D7F"/>
              </a:gs>
              <a:gs pos="100000">
                <a:schemeClr val="tx2"/>
              </a:gs>
            </a:gsLst>
            <a:lin ang="0" scaled="1"/>
          </a:gradFill>
          <a:ln w="9525">
            <a:noFill/>
            <a:miter lim="800000"/>
            <a:headEnd/>
            <a:tailEnd/>
          </a:ln>
          <a:effectLst/>
        </p:spPr>
        <p:txBody>
          <a:bodyPr>
            <a:spAutoFit/>
          </a:bodyPr>
          <a:lstStyle/>
          <a:p>
            <a:pPr>
              <a:spcBef>
                <a:spcPct val="50000"/>
              </a:spcBef>
              <a:defRPr/>
            </a:pPr>
            <a:r>
              <a:rPr lang="en-US" sz="4356" b="1">
                <a:solidFill>
                  <a:schemeClr val="bg1"/>
                </a:solidFill>
                <a:effectLst>
                  <a:outerShdw blurRad="38100" dist="38100" dir="2700000" algn="tl">
                    <a:srgbClr val="000000"/>
                  </a:outerShdw>
                </a:effectLst>
                <a:latin typeface="Arial" charset="0"/>
              </a:rPr>
              <a:t>ABSTRACT</a:t>
            </a:r>
            <a:endParaRPr lang="en-US" sz="3733">
              <a:effectLst>
                <a:outerShdw blurRad="38100" dist="38100" dir="2700000" algn="tl">
                  <a:srgbClr val="FFFFFF"/>
                </a:outerShdw>
              </a:effectLst>
              <a:latin typeface="Times New Roman" pitchFamily="18" charset="0"/>
            </a:endParaRPr>
          </a:p>
        </p:txBody>
      </p:sp>
      <p:sp>
        <p:nvSpPr>
          <p:cNvPr id="9" name="Text Box 46">
            <a:extLst>
              <a:ext uri="{FF2B5EF4-FFF2-40B4-BE49-F238E27FC236}">
                <a16:creationId xmlns:a16="http://schemas.microsoft.com/office/drawing/2014/main" id="{0F044F70-59C3-6346-947D-E82432D3478A}"/>
              </a:ext>
            </a:extLst>
          </p:cNvPr>
          <p:cNvSpPr txBox="1">
            <a:spLocks noChangeArrowheads="1"/>
          </p:cNvSpPr>
          <p:nvPr/>
        </p:nvSpPr>
        <p:spPr bwMode="auto">
          <a:xfrm>
            <a:off x="34573560" y="24693570"/>
            <a:ext cx="15178087" cy="763588"/>
          </a:xfrm>
          <a:prstGeom prst="rect">
            <a:avLst/>
          </a:prstGeom>
          <a:gradFill rotWithShape="0">
            <a:gsLst>
              <a:gs pos="0">
                <a:srgbClr val="502D7F"/>
              </a:gs>
              <a:gs pos="100000">
                <a:schemeClr val="tx2"/>
              </a:gs>
            </a:gsLst>
            <a:lin ang="0" scaled="1"/>
          </a:gradFill>
          <a:ln w="9525">
            <a:noFill/>
            <a:miter lim="800000"/>
            <a:headEnd/>
            <a:tailEnd/>
          </a:ln>
          <a:effectLst/>
        </p:spPr>
        <p:txBody>
          <a:bodyPr>
            <a:spAutoFit/>
          </a:bodyPr>
          <a:lstStyle/>
          <a:p>
            <a:pPr>
              <a:spcBef>
                <a:spcPct val="50000"/>
              </a:spcBef>
              <a:defRPr/>
            </a:pPr>
            <a:r>
              <a:rPr lang="en-US" sz="4356" b="1" dirty="0">
                <a:solidFill>
                  <a:schemeClr val="bg1"/>
                </a:solidFill>
                <a:effectLst>
                  <a:outerShdw blurRad="38100" dist="38100" dir="2700000" algn="tl">
                    <a:srgbClr val="000000"/>
                  </a:outerShdw>
                </a:effectLst>
                <a:latin typeface="Arial" charset="0"/>
              </a:rPr>
              <a:t>CONCLUSIONS		</a:t>
            </a:r>
            <a:endParaRPr lang="en-US" sz="3733" dirty="0">
              <a:latin typeface="Times New Roman" pitchFamily="18" charset="0"/>
            </a:endParaRPr>
          </a:p>
        </p:txBody>
      </p:sp>
      <p:sp>
        <p:nvSpPr>
          <p:cNvPr id="11" name="Rectangle 57">
            <a:extLst>
              <a:ext uri="{FF2B5EF4-FFF2-40B4-BE49-F238E27FC236}">
                <a16:creationId xmlns:a16="http://schemas.microsoft.com/office/drawing/2014/main" id="{20594E04-8325-054B-9F8D-158B0E8B6737}"/>
              </a:ext>
            </a:extLst>
          </p:cNvPr>
          <p:cNvSpPr>
            <a:spLocks noChangeArrowheads="1"/>
          </p:cNvSpPr>
          <p:nvPr/>
        </p:nvSpPr>
        <p:spPr bwMode="auto">
          <a:xfrm>
            <a:off x="1524000" y="457200"/>
            <a:ext cx="48063150" cy="3624263"/>
          </a:xfrm>
          <a:prstGeom prst="rect">
            <a:avLst/>
          </a:prstGeom>
          <a:gradFill rotWithShape="0">
            <a:gsLst>
              <a:gs pos="0">
                <a:srgbClr val="502D7F"/>
              </a:gs>
              <a:gs pos="100000">
                <a:schemeClr val="tx2"/>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eaLnBrk="1" hangingPunct="1">
              <a:spcBef>
                <a:spcPct val="0"/>
              </a:spcBef>
              <a:buFontTx/>
              <a:buNone/>
            </a:pPr>
            <a:endParaRPr lang="en-US" altLang="en-US" sz="9800" dirty="0"/>
          </a:p>
        </p:txBody>
      </p:sp>
      <p:sp>
        <p:nvSpPr>
          <p:cNvPr id="12" name="Text Box 58">
            <a:extLst>
              <a:ext uri="{FF2B5EF4-FFF2-40B4-BE49-F238E27FC236}">
                <a16:creationId xmlns:a16="http://schemas.microsoft.com/office/drawing/2014/main" id="{ADA1C789-26FB-3542-998F-386BC008B5D0}"/>
              </a:ext>
            </a:extLst>
          </p:cNvPr>
          <p:cNvSpPr txBox="1">
            <a:spLocks noChangeArrowheads="1"/>
          </p:cNvSpPr>
          <p:nvPr/>
        </p:nvSpPr>
        <p:spPr bwMode="auto">
          <a:xfrm>
            <a:off x="13033596" y="457200"/>
            <a:ext cx="34182050" cy="347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a:spcBef>
                <a:spcPct val="0"/>
              </a:spcBef>
              <a:buFontTx/>
              <a:buNone/>
            </a:pPr>
            <a:r>
              <a:rPr lang="en-US" altLang="en-US" sz="6000" b="1" dirty="0">
                <a:solidFill>
                  <a:srgbClr val="FFC000"/>
                </a:solidFill>
                <a:latin typeface="Times" pitchFamily="2" charset="0"/>
                <a:ea typeface="Times" pitchFamily="2" charset="0"/>
                <a:cs typeface="Times" pitchFamily="2" charset="0"/>
              </a:rPr>
              <a:t>The therapeutic effect of Rho kinase inhibitor Y-27632 on protection from chemotherapy-induced peripheral neuropathy in a mouse model</a:t>
            </a:r>
          </a:p>
          <a:p>
            <a:pPr algn="ctr">
              <a:spcBef>
                <a:spcPct val="0"/>
              </a:spcBef>
              <a:buFontTx/>
              <a:buNone/>
            </a:pPr>
            <a:r>
              <a:rPr lang="en-US" altLang="en-US" sz="4000" b="1" dirty="0">
                <a:solidFill>
                  <a:schemeClr val="bg1"/>
                </a:solidFill>
              </a:rPr>
              <a:t>Zachary Elliott, Taylor </a:t>
            </a:r>
            <a:r>
              <a:rPr lang="en-US" altLang="en-US" sz="4000" b="1" dirty="0" err="1">
                <a:solidFill>
                  <a:schemeClr val="bg1"/>
                </a:solidFill>
              </a:rPr>
              <a:t>Leposa</a:t>
            </a:r>
            <a:r>
              <a:rPr lang="en-US" altLang="en-US" sz="4000" b="1" dirty="0">
                <a:solidFill>
                  <a:schemeClr val="bg1"/>
                </a:solidFill>
              </a:rPr>
              <a:t>, Yi Zhu</a:t>
            </a:r>
            <a:r>
              <a:rPr lang="en-US" altLang="en-US" sz="4000" b="1" baseline="30000" dirty="0">
                <a:solidFill>
                  <a:schemeClr val="bg1"/>
                </a:solidFill>
              </a:rPr>
              <a:t>1,3</a:t>
            </a:r>
            <a:r>
              <a:rPr lang="en-US" altLang="en-US" sz="4000" b="1" dirty="0">
                <a:solidFill>
                  <a:schemeClr val="bg1"/>
                </a:solidFill>
              </a:rPr>
              <a:t>, Christi Boykin</a:t>
            </a:r>
            <a:r>
              <a:rPr lang="en-US" altLang="en-US" sz="4000" b="1" baseline="30000" dirty="0">
                <a:solidFill>
                  <a:schemeClr val="bg1"/>
                </a:solidFill>
              </a:rPr>
              <a:t>1</a:t>
            </a:r>
            <a:r>
              <a:rPr lang="en-US" altLang="en-US" sz="4000" b="1" dirty="0">
                <a:solidFill>
                  <a:schemeClr val="bg1"/>
                </a:solidFill>
              </a:rPr>
              <a:t>, </a:t>
            </a:r>
            <a:r>
              <a:rPr lang="en-US" altLang="en-US" sz="4000" b="1" dirty="0" err="1">
                <a:solidFill>
                  <a:schemeClr val="bg1"/>
                </a:solidFill>
              </a:rPr>
              <a:t>Qun</a:t>
            </a:r>
            <a:r>
              <a:rPr lang="en-US" altLang="en-US" sz="4000" b="1" dirty="0">
                <a:solidFill>
                  <a:schemeClr val="bg1"/>
                </a:solidFill>
              </a:rPr>
              <a:t> Lu</a:t>
            </a:r>
            <a:r>
              <a:rPr lang="en-US" altLang="en-US" sz="4000" b="1" baseline="30000" dirty="0">
                <a:solidFill>
                  <a:schemeClr val="bg1"/>
                </a:solidFill>
              </a:rPr>
              <a:t>1, 3 </a:t>
            </a:r>
          </a:p>
          <a:p>
            <a:pPr algn="ctr">
              <a:spcBef>
                <a:spcPct val="0"/>
              </a:spcBef>
              <a:buFontTx/>
              <a:buNone/>
            </a:pPr>
            <a:r>
              <a:rPr lang="en-US" altLang="en-US" sz="3600" baseline="30000" dirty="0">
                <a:solidFill>
                  <a:schemeClr val="bg1"/>
                </a:solidFill>
              </a:rPr>
              <a:t>1</a:t>
            </a:r>
            <a:r>
              <a:rPr lang="en-US" altLang="en-US" sz="3600" dirty="0">
                <a:solidFill>
                  <a:schemeClr val="bg1"/>
                </a:solidFill>
              </a:rPr>
              <a:t>Department of Anatomy and Cell Biology; </a:t>
            </a:r>
            <a:r>
              <a:rPr lang="en-US" altLang="en-US" sz="3600" baseline="30000" dirty="0">
                <a:solidFill>
                  <a:schemeClr val="bg1"/>
                </a:solidFill>
              </a:rPr>
              <a:t>2</a:t>
            </a:r>
            <a:r>
              <a:rPr lang="en-US" altLang="en-US" sz="3600" dirty="0">
                <a:solidFill>
                  <a:schemeClr val="bg1"/>
                </a:solidFill>
              </a:rPr>
              <a:t>Department of Surgery, </a:t>
            </a:r>
            <a:r>
              <a:rPr lang="en-US" altLang="en-US" sz="3600" baseline="30000" dirty="0">
                <a:solidFill>
                  <a:schemeClr val="bg1"/>
                </a:solidFill>
              </a:rPr>
              <a:t>3</a:t>
            </a:r>
            <a:r>
              <a:rPr lang="en-US" altLang="en-US" sz="3600" dirty="0">
                <a:solidFill>
                  <a:schemeClr val="bg1"/>
                </a:solidFill>
              </a:rPr>
              <a:t>The Harriet and John Wooten laboratory for Alzheimer’s and Neurodegenerative Diseases Research, The Brody School of Medicine at East Carolina University, Greenville, North Carolina 27834</a:t>
            </a:r>
          </a:p>
        </p:txBody>
      </p:sp>
      <p:sp>
        <p:nvSpPr>
          <p:cNvPr id="13" name="Rectangle 63">
            <a:extLst>
              <a:ext uri="{FF2B5EF4-FFF2-40B4-BE49-F238E27FC236}">
                <a16:creationId xmlns:a16="http://schemas.microsoft.com/office/drawing/2014/main" id="{1D636EE1-16E8-F643-97FF-13A9862C597F}"/>
              </a:ext>
            </a:extLst>
          </p:cNvPr>
          <p:cNvSpPr>
            <a:spLocks noChangeArrowheads="1"/>
          </p:cNvSpPr>
          <p:nvPr/>
        </p:nvSpPr>
        <p:spPr bwMode="auto">
          <a:xfrm>
            <a:off x="1502067" y="26535066"/>
            <a:ext cx="15179675" cy="744538"/>
          </a:xfrm>
          <a:prstGeom prst="rect">
            <a:avLst/>
          </a:prstGeom>
          <a:solidFill>
            <a:srgbClr val="FFC82E"/>
          </a:solidFill>
          <a:ln w="9525">
            <a:solidFill>
              <a:srgbClr val="FFCC18"/>
            </a:solidFill>
            <a:miter lim="800000"/>
            <a:headEnd/>
            <a:tailEnd/>
          </a:ln>
        </p:spPr>
        <p:txBody>
          <a:bodyPr wrap="none" anchor="ct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eaLnBrk="1" hangingPunct="1">
              <a:spcBef>
                <a:spcPct val="0"/>
              </a:spcBef>
              <a:buFontTx/>
              <a:buNone/>
            </a:pPr>
            <a:endParaRPr lang="en-US" altLang="en-US" sz="9800"/>
          </a:p>
        </p:txBody>
      </p:sp>
      <p:sp>
        <p:nvSpPr>
          <p:cNvPr id="14" name="Text Box 64">
            <a:extLst>
              <a:ext uri="{FF2B5EF4-FFF2-40B4-BE49-F238E27FC236}">
                <a16:creationId xmlns:a16="http://schemas.microsoft.com/office/drawing/2014/main" id="{A8B97F88-1B38-5442-9E44-4B110CF914A7}"/>
              </a:ext>
            </a:extLst>
          </p:cNvPr>
          <p:cNvSpPr txBox="1">
            <a:spLocks noChangeArrowheads="1"/>
          </p:cNvSpPr>
          <p:nvPr/>
        </p:nvSpPr>
        <p:spPr bwMode="auto">
          <a:xfrm>
            <a:off x="1331734" y="26388043"/>
            <a:ext cx="15179675" cy="762000"/>
          </a:xfrm>
          <a:prstGeom prst="rect">
            <a:avLst/>
          </a:prstGeom>
          <a:gradFill rotWithShape="0">
            <a:gsLst>
              <a:gs pos="0">
                <a:srgbClr val="502D7F"/>
              </a:gs>
              <a:gs pos="100000">
                <a:schemeClr val="tx2"/>
              </a:gs>
            </a:gsLst>
            <a:lin ang="0" scaled="1"/>
          </a:gradFill>
          <a:ln w="9525">
            <a:noFill/>
            <a:miter lim="800000"/>
            <a:headEnd/>
            <a:tailEnd/>
          </a:ln>
          <a:effectLst/>
        </p:spPr>
        <p:txBody>
          <a:bodyPr>
            <a:spAutoFit/>
          </a:bodyPr>
          <a:lstStyle/>
          <a:p>
            <a:pPr>
              <a:spcBef>
                <a:spcPct val="50000"/>
              </a:spcBef>
              <a:defRPr/>
            </a:pPr>
            <a:r>
              <a:rPr lang="en-US" sz="4356" b="1" dirty="0">
                <a:solidFill>
                  <a:schemeClr val="bg1"/>
                </a:solidFill>
                <a:effectLst>
                  <a:outerShdw blurRad="38100" dist="38100" dir="2700000" algn="tl">
                    <a:srgbClr val="000000"/>
                  </a:outerShdw>
                </a:effectLst>
                <a:latin typeface="Arial" charset="0"/>
              </a:rPr>
              <a:t>APPROACH</a:t>
            </a:r>
            <a:endParaRPr lang="en-US" sz="3733" dirty="0">
              <a:effectLst>
                <a:outerShdw blurRad="38100" dist="38100" dir="2700000" algn="tl">
                  <a:srgbClr val="FFFFFF"/>
                </a:outerShdw>
              </a:effectLst>
              <a:latin typeface="Times New Roman" pitchFamily="18" charset="0"/>
            </a:endParaRPr>
          </a:p>
        </p:txBody>
      </p:sp>
      <p:sp>
        <p:nvSpPr>
          <p:cNvPr id="16" name="TextBox 1">
            <a:extLst>
              <a:ext uri="{FF2B5EF4-FFF2-40B4-BE49-F238E27FC236}">
                <a16:creationId xmlns:a16="http://schemas.microsoft.com/office/drawing/2014/main" id="{78B66A62-3FA8-124F-9591-C687DBC5C15F}"/>
              </a:ext>
            </a:extLst>
          </p:cNvPr>
          <p:cNvSpPr txBox="1">
            <a:spLocks noChangeArrowheads="1"/>
          </p:cNvSpPr>
          <p:nvPr/>
        </p:nvSpPr>
        <p:spPr bwMode="auto">
          <a:xfrm>
            <a:off x="1507512" y="5637917"/>
            <a:ext cx="15089188" cy="6370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0800">
                <a:solidFill>
                  <a:schemeClr val="tx1"/>
                </a:solidFill>
                <a:latin typeface="Arial" panose="020B0604020202020204" pitchFamily="34" charset="0"/>
              </a:defRPr>
            </a:lvl1pPr>
            <a:lvl2pPr marL="742950" indent="-285750">
              <a:defRPr sz="10800">
                <a:solidFill>
                  <a:schemeClr val="tx1"/>
                </a:solidFill>
                <a:latin typeface="Arial" panose="020B0604020202020204" pitchFamily="34" charset="0"/>
              </a:defRPr>
            </a:lvl2pPr>
            <a:lvl3pPr marL="1143000" indent="-228600">
              <a:defRPr sz="10800">
                <a:solidFill>
                  <a:schemeClr val="tx1"/>
                </a:solidFill>
                <a:latin typeface="Arial" panose="020B0604020202020204" pitchFamily="34" charset="0"/>
              </a:defRPr>
            </a:lvl3pPr>
            <a:lvl4pPr marL="1600200" indent="-228600">
              <a:defRPr sz="10800">
                <a:solidFill>
                  <a:schemeClr val="tx1"/>
                </a:solidFill>
                <a:latin typeface="Arial" panose="020B0604020202020204" pitchFamily="34" charset="0"/>
              </a:defRPr>
            </a:lvl4pPr>
            <a:lvl5pPr marL="2057400" indent="-228600">
              <a:defRPr sz="10800">
                <a:solidFill>
                  <a:schemeClr val="tx1"/>
                </a:solidFill>
                <a:latin typeface="Arial" panose="020B0604020202020204" pitchFamily="34" charset="0"/>
              </a:defRPr>
            </a:lvl5pPr>
            <a:lvl6pPr marL="2514600" indent="-228600" eaLnBrk="0" fontAlgn="base" hangingPunct="0">
              <a:spcBef>
                <a:spcPct val="0"/>
              </a:spcBef>
              <a:spcAft>
                <a:spcPct val="0"/>
              </a:spcAft>
              <a:defRPr sz="10800">
                <a:solidFill>
                  <a:schemeClr val="tx1"/>
                </a:solidFill>
                <a:latin typeface="Arial" panose="020B0604020202020204" pitchFamily="34" charset="0"/>
              </a:defRPr>
            </a:lvl6pPr>
            <a:lvl7pPr marL="2971800" indent="-228600" eaLnBrk="0" fontAlgn="base" hangingPunct="0">
              <a:spcBef>
                <a:spcPct val="0"/>
              </a:spcBef>
              <a:spcAft>
                <a:spcPct val="0"/>
              </a:spcAft>
              <a:defRPr sz="10800">
                <a:solidFill>
                  <a:schemeClr val="tx1"/>
                </a:solidFill>
                <a:latin typeface="Arial" panose="020B0604020202020204" pitchFamily="34" charset="0"/>
              </a:defRPr>
            </a:lvl7pPr>
            <a:lvl8pPr marL="3429000" indent="-228600" eaLnBrk="0" fontAlgn="base" hangingPunct="0">
              <a:spcBef>
                <a:spcPct val="0"/>
              </a:spcBef>
              <a:spcAft>
                <a:spcPct val="0"/>
              </a:spcAft>
              <a:defRPr sz="10800">
                <a:solidFill>
                  <a:schemeClr val="tx1"/>
                </a:solidFill>
                <a:latin typeface="Arial" panose="020B0604020202020204" pitchFamily="34" charset="0"/>
              </a:defRPr>
            </a:lvl8pPr>
            <a:lvl9pPr marL="3886200" indent="-228600" eaLnBrk="0" fontAlgn="base" hangingPunct="0">
              <a:spcBef>
                <a:spcPct val="0"/>
              </a:spcBef>
              <a:spcAft>
                <a:spcPct val="0"/>
              </a:spcAft>
              <a:defRPr sz="10800">
                <a:solidFill>
                  <a:schemeClr val="tx1"/>
                </a:solidFill>
                <a:latin typeface="Arial" panose="020B0604020202020204" pitchFamily="34" charset="0"/>
              </a:defRPr>
            </a:lvl9pPr>
          </a:lstStyle>
          <a:p>
            <a:pPr algn="just"/>
            <a:r>
              <a:rPr lang="en-US" sz="2400" dirty="0" err="1"/>
              <a:t>Cisplatin</a:t>
            </a:r>
            <a:r>
              <a:rPr lang="en-US" sz="2400" dirty="0"/>
              <a:t> often causes loss of touch sensitivity in the hands and feet of cancer patients as well as tingling, numbness, and a shooting or burning pain; these clinical symptoms are referred to as chemotherapy-induced peripheral neuropathy (CIPN). CIPN frequently results in a reduction or cessation of chemotherapy, and there is currently no effective intervention or prevention for CIPN. Therefore, it is important to understand the mechanism of CIPN pathogenesis and determine associated signaling pathways to identify potential therapeutic targets. Previous in vitro studies generated by other labs indicated that aberrant activity of </a:t>
            </a:r>
            <a:r>
              <a:rPr lang="en-US" sz="2400" dirty="0" err="1"/>
              <a:t>RhoA</a:t>
            </a:r>
            <a:r>
              <a:rPr lang="en-US" sz="2400" dirty="0"/>
              <a:t> signaling pathway was involved in the onset of CIPN. In order to fully capture the clinical situation, in this study, we created a CIPN mouse model in 4 month old C57/BL6 mice by </a:t>
            </a:r>
            <a:r>
              <a:rPr lang="en-US" sz="2400" dirty="0" err="1"/>
              <a:t>intraperitoneal</a:t>
            </a:r>
            <a:r>
              <a:rPr lang="en-US" sz="2400" dirty="0"/>
              <a:t> injections of 6 mg/g </a:t>
            </a:r>
            <a:r>
              <a:rPr lang="en-US" sz="2400" dirty="0" err="1"/>
              <a:t>cisplatin</a:t>
            </a:r>
            <a:r>
              <a:rPr lang="en-US" sz="2400" dirty="0"/>
              <a:t> and 30 mg/g Y-27632 weekly for 4 weeks for each respective group. To investigate the potential therapeutic effect of </a:t>
            </a:r>
            <a:r>
              <a:rPr lang="en-US" sz="2400" dirty="0" err="1"/>
              <a:t>RhoA</a:t>
            </a:r>
            <a:r>
              <a:rPr lang="en-US" sz="2400" dirty="0"/>
              <a:t> signaling pathway inhibition in CIPN, Y-27632, which selectively inhibit </a:t>
            </a:r>
            <a:r>
              <a:rPr lang="en-US" altLang="en-US" sz="2400" dirty="0"/>
              <a:t>Rho kinase/p160</a:t>
            </a:r>
            <a:r>
              <a:rPr lang="en-US" altLang="en-US" sz="2400" baseline="30000" dirty="0"/>
              <a:t>ROCK</a:t>
            </a:r>
            <a:r>
              <a:rPr lang="en-US" sz="2400" dirty="0"/>
              <a:t> (a downstream effector of the </a:t>
            </a:r>
            <a:r>
              <a:rPr lang="en-US" sz="2400" dirty="0" err="1"/>
              <a:t>RhoA</a:t>
            </a:r>
            <a:r>
              <a:rPr lang="en-US" sz="2400" dirty="0"/>
              <a:t> signaling pathway), was applied to selective group of mice. The peripheral nerve function of mouse hind paw was evaluated by Von Frey monofilaments and acetone evaporation assay. Our data indicated that Y-27632 treatment could potentially protect mice from </a:t>
            </a:r>
            <a:r>
              <a:rPr lang="en-US" sz="2400" dirty="0" err="1"/>
              <a:t>cisplatin</a:t>
            </a:r>
            <a:r>
              <a:rPr lang="en-US" sz="2400" dirty="0"/>
              <a:t>-induced peripheral nerve damage. </a:t>
            </a:r>
            <a:r>
              <a:rPr lang="en-US" altLang="en-US" sz="2400" dirty="0"/>
              <a:t>Additionally, </a:t>
            </a:r>
            <a:r>
              <a:rPr lang="en-US" altLang="en-US" sz="2400" dirty="0" err="1"/>
              <a:t>immunohistochemical</a:t>
            </a:r>
            <a:r>
              <a:rPr lang="en-US" altLang="en-US" sz="2400" dirty="0"/>
              <a:t> analysis of </a:t>
            </a:r>
            <a:r>
              <a:rPr lang="en-US" altLang="en-US" sz="2400" dirty="0" err="1"/>
              <a:t>intraepidermal</a:t>
            </a:r>
            <a:r>
              <a:rPr lang="en-US" altLang="en-US" sz="2400" dirty="0"/>
              <a:t> nerve fibers (IENFs) in the footpad tissue demonstrated that concurrent treatment of cisplatin with Y-27632 could alleviate the loss of touch sensory-associated IENFs caused by cisplatin. Therefore, Y-27632 can protect peripheral nerve function in a CIPN mouse model. </a:t>
            </a:r>
          </a:p>
        </p:txBody>
      </p:sp>
      <p:sp>
        <p:nvSpPr>
          <p:cNvPr id="17" name="TextBox 2">
            <a:extLst>
              <a:ext uri="{FF2B5EF4-FFF2-40B4-BE49-F238E27FC236}">
                <a16:creationId xmlns:a16="http://schemas.microsoft.com/office/drawing/2014/main" id="{C271B1A2-0073-F440-972A-AFE69D23B234}"/>
              </a:ext>
            </a:extLst>
          </p:cNvPr>
          <p:cNvSpPr txBox="1">
            <a:spLocks noChangeArrowheads="1"/>
          </p:cNvSpPr>
          <p:nvPr/>
        </p:nvSpPr>
        <p:spPr bwMode="auto">
          <a:xfrm>
            <a:off x="34560943" y="25895331"/>
            <a:ext cx="15352713" cy="23544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457200" indent="-457200" defTabSz="4300538">
              <a:defRPr sz="10800">
                <a:solidFill>
                  <a:schemeClr val="tx1"/>
                </a:solidFill>
                <a:latin typeface="Arial" charset="0"/>
              </a:defRPr>
            </a:lvl1pPr>
            <a:lvl2pPr defTabSz="4300538">
              <a:defRPr sz="10800">
                <a:solidFill>
                  <a:schemeClr val="tx1"/>
                </a:solidFill>
                <a:latin typeface="Arial" charset="0"/>
              </a:defRPr>
            </a:lvl2pPr>
            <a:lvl3pPr defTabSz="4300538">
              <a:defRPr sz="10800">
                <a:solidFill>
                  <a:schemeClr val="tx1"/>
                </a:solidFill>
                <a:latin typeface="Arial" charset="0"/>
              </a:defRPr>
            </a:lvl3pPr>
            <a:lvl4pPr defTabSz="4300538">
              <a:defRPr sz="10800">
                <a:solidFill>
                  <a:schemeClr val="tx1"/>
                </a:solidFill>
                <a:latin typeface="Arial" charset="0"/>
              </a:defRPr>
            </a:lvl4pPr>
            <a:lvl5pPr defTabSz="4300538">
              <a:defRPr sz="10800">
                <a:solidFill>
                  <a:schemeClr val="tx1"/>
                </a:solidFill>
                <a:latin typeface="Arial" charset="0"/>
              </a:defRPr>
            </a:lvl5pPr>
            <a:lvl6pPr marL="3600450" indent="-1314450" defTabSz="4300538" eaLnBrk="0" fontAlgn="base" hangingPunct="0">
              <a:spcBef>
                <a:spcPct val="0"/>
              </a:spcBef>
              <a:spcAft>
                <a:spcPct val="0"/>
              </a:spcAft>
              <a:defRPr sz="10800">
                <a:solidFill>
                  <a:schemeClr val="tx1"/>
                </a:solidFill>
                <a:latin typeface="Arial" charset="0"/>
              </a:defRPr>
            </a:lvl6pPr>
            <a:lvl7pPr marL="4057650" indent="-1314450" defTabSz="4300538" eaLnBrk="0" fontAlgn="base" hangingPunct="0">
              <a:spcBef>
                <a:spcPct val="0"/>
              </a:spcBef>
              <a:spcAft>
                <a:spcPct val="0"/>
              </a:spcAft>
              <a:defRPr sz="10800">
                <a:solidFill>
                  <a:schemeClr val="tx1"/>
                </a:solidFill>
                <a:latin typeface="Arial" charset="0"/>
              </a:defRPr>
            </a:lvl7pPr>
            <a:lvl8pPr marL="4514850" indent="-1314450" defTabSz="4300538" eaLnBrk="0" fontAlgn="base" hangingPunct="0">
              <a:spcBef>
                <a:spcPct val="0"/>
              </a:spcBef>
              <a:spcAft>
                <a:spcPct val="0"/>
              </a:spcAft>
              <a:defRPr sz="10800">
                <a:solidFill>
                  <a:schemeClr val="tx1"/>
                </a:solidFill>
                <a:latin typeface="Arial" charset="0"/>
              </a:defRPr>
            </a:lvl8pPr>
            <a:lvl9pPr marL="4972050" indent="-1314450" defTabSz="4300538" eaLnBrk="0" fontAlgn="base" hangingPunct="0">
              <a:spcBef>
                <a:spcPct val="0"/>
              </a:spcBef>
              <a:spcAft>
                <a:spcPct val="0"/>
              </a:spcAft>
              <a:defRPr sz="10800">
                <a:solidFill>
                  <a:schemeClr val="tx1"/>
                </a:solidFill>
                <a:latin typeface="Arial" charset="0"/>
              </a:defRPr>
            </a:lvl9pPr>
          </a:lstStyle>
          <a:p>
            <a:pPr marL="0" indent="0" algn="just" eaLnBrk="1" hangingPunct="1">
              <a:defRPr/>
            </a:pPr>
            <a:endParaRPr lang="en-US" altLang="en-US" sz="2450" b="1" dirty="0">
              <a:solidFill>
                <a:srgbClr val="000000"/>
              </a:solidFill>
              <a:ea typeface="Arial" charset="0"/>
              <a:cs typeface="Arial" charset="0"/>
            </a:endParaRPr>
          </a:p>
          <a:p>
            <a:pPr algn="just" eaLnBrk="1" hangingPunct="1">
              <a:buFont typeface="Arial" charset="0"/>
              <a:buAutoNum type="arabicPeriod"/>
              <a:defRPr/>
            </a:pPr>
            <a:r>
              <a:rPr lang="en-US" altLang="en-US" sz="2450" b="1" dirty="0">
                <a:solidFill>
                  <a:srgbClr val="000000"/>
                </a:solidFill>
                <a:ea typeface="Arial" charset="0"/>
                <a:cs typeface="Arial" charset="0"/>
              </a:rPr>
              <a:t>Employment of Y-27632 in the treatment regimen reduce the risks of peripheral neuropathy in cisplatin-treated mice, which also promoted Y-27632 as a potential adjuvant for cisplatin treatment. </a:t>
            </a:r>
          </a:p>
          <a:p>
            <a:pPr algn="just" eaLnBrk="1" hangingPunct="1">
              <a:buFont typeface="Arial" charset="0"/>
              <a:buAutoNum type="arabicPeriod"/>
              <a:defRPr/>
            </a:pPr>
            <a:r>
              <a:rPr lang="en-US" altLang="en-US" sz="2450" b="1" dirty="0">
                <a:solidFill>
                  <a:srgbClr val="000000"/>
                </a:solidFill>
                <a:ea typeface="Arial" charset="0"/>
                <a:cs typeface="Arial" charset="0"/>
              </a:rPr>
              <a:t>By creating a tumor-bearing CIPN mouse model, we showed the potential clinical benefit for suppression of </a:t>
            </a:r>
            <a:r>
              <a:rPr lang="en-US" altLang="en-US" sz="2450" b="1" dirty="0" err="1">
                <a:solidFill>
                  <a:srgbClr val="000000"/>
                </a:solidFill>
                <a:ea typeface="Arial" charset="0"/>
                <a:cs typeface="Arial" charset="0"/>
              </a:rPr>
              <a:t>RhoA</a:t>
            </a:r>
            <a:r>
              <a:rPr lang="en-US" altLang="en-US" sz="2450" b="1" dirty="0">
                <a:solidFill>
                  <a:srgbClr val="000000"/>
                </a:solidFill>
                <a:ea typeface="Arial" charset="0"/>
                <a:cs typeface="Arial" charset="0"/>
              </a:rPr>
              <a:t> pathway in preventing CIPN.</a:t>
            </a:r>
          </a:p>
          <a:p>
            <a:pPr algn="just" eaLnBrk="1" hangingPunct="1">
              <a:buFont typeface="Arial" charset="0"/>
              <a:buAutoNum type="arabicPeriod"/>
              <a:defRPr/>
            </a:pPr>
            <a:r>
              <a:rPr lang="en-US" altLang="en-US" sz="2450" b="1" dirty="0">
                <a:solidFill>
                  <a:srgbClr val="000000"/>
                </a:solidFill>
                <a:ea typeface="Arial" charset="0"/>
                <a:cs typeface="Arial" charset="0"/>
              </a:rPr>
              <a:t>Future experiments may study effects of Von Frey on larger mammals over a longer trial.</a:t>
            </a:r>
          </a:p>
        </p:txBody>
      </p:sp>
      <p:grpSp>
        <p:nvGrpSpPr>
          <p:cNvPr id="151" name="Group 150">
            <a:extLst>
              <a:ext uri="{FF2B5EF4-FFF2-40B4-BE49-F238E27FC236}">
                <a16:creationId xmlns:a16="http://schemas.microsoft.com/office/drawing/2014/main" id="{992C44C9-86F6-9747-A540-B8A4B4C9E02E}"/>
              </a:ext>
            </a:extLst>
          </p:cNvPr>
          <p:cNvGrpSpPr/>
          <p:nvPr/>
        </p:nvGrpSpPr>
        <p:grpSpPr>
          <a:xfrm>
            <a:off x="34399324" y="33876056"/>
            <a:ext cx="15495816" cy="2775925"/>
            <a:chOff x="34166174" y="27659077"/>
            <a:chExt cx="15495816" cy="2775925"/>
          </a:xfrm>
        </p:grpSpPr>
        <p:sp>
          <p:nvSpPr>
            <p:cNvPr id="10" name="Text Box 53">
              <a:extLst>
                <a:ext uri="{FF2B5EF4-FFF2-40B4-BE49-F238E27FC236}">
                  <a16:creationId xmlns:a16="http://schemas.microsoft.com/office/drawing/2014/main" id="{77BDF041-F5B5-8045-904B-C099C228613A}"/>
                </a:ext>
              </a:extLst>
            </p:cNvPr>
            <p:cNvSpPr txBox="1">
              <a:spLocks noChangeArrowheads="1"/>
            </p:cNvSpPr>
            <p:nvPr/>
          </p:nvSpPr>
          <p:spPr bwMode="auto">
            <a:xfrm>
              <a:off x="34166174" y="27659077"/>
              <a:ext cx="15179675" cy="762000"/>
            </a:xfrm>
            <a:prstGeom prst="rect">
              <a:avLst/>
            </a:prstGeom>
            <a:gradFill rotWithShape="0">
              <a:gsLst>
                <a:gs pos="0">
                  <a:srgbClr val="502D7F"/>
                </a:gs>
                <a:gs pos="100000">
                  <a:schemeClr val="tx2"/>
                </a:gs>
              </a:gsLst>
              <a:lin ang="0" scaled="1"/>
            </a:gradFill>
            <a:ln w="9525">
              <a:noFill/>
              <a:miter lim="800000"/>
              <a:headEnd/>
              <a:tailEnd/>
            </a:ln>
            <a:effectLst/>
          </p:spPr>
          <p:txBody>
            <a:bodyPr>
              <a:spAutoFit/>
            </a:bodyPr>
            <a:lstStyle/>
            <a:p>
              <a:pPr>
                <a:spcBef>
                  <a:spcPct val="50000"/>
                </a:spcBef>
                <a:defRPr/>
              </a:pPr>
              <a:r>
                <a:rPr lang="en-US" sz="4356" b="1" dirty="0">
                  <a:solidFill>
                    <a:schemeClr val="bg1"/>
                  </a:solidFill>
                  <a:effectLst>
                    <a:outerShdw blurRad="38100" dist="38100" dir="2700000" algn="tl">
                      <a:srgbClr val="000000"/>
                    </a:outerShdw>
                  </a:effectLst>
                  <a:latin typeface="Arial" charset="0"/>
                </a:rPr>
                <a:t>ACKNOWLEDGEMENTS</a:t>
              </a:r>
              <a:endParaRPr lang="en-US" sz="3733" dirty="0">
                <a:latin typeface="Times New Roman" pitchFamily="18" charset="0"/>
              </a:endParaRPr>
            </a:p>
          </p:txBody>
        </p:sp>
        <p:sp>
          <p:nvSpPr>
            <p:cNvPr id="18" name="TextBox 3">
              <a:extLst>
                <a:ext uri="{FF2B5EF4-FFF2-40B4-BE49-F238E27FC236}">
                  <a16:creationId xmlns:a16="http://schemas.microsoft.com/office/drawing/2014/main" id="{10A46B27-4B4E-7945-A415-8FAFBAA95FFB}"/>
                </a:ext>
              </a:extLst>
            </p:cNvPr>
            <p:cNvSpPr txBox="1">
              <a:spLocks noChangeArrowheads="1"/>
            </p:cNvSpPr>
            <p:nvPr/>
          </p:nvSpPr>
          <p:spPr bwMode="auto">
            <a:xfrm>
              <a:off x="36090453" y="28864965"/>
              <a:ext cx="11982450" cy="1570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0800">
                  <a:solidFill>
                    <a:schemeClr val="tx1"/>
                  </a:solidFill>
                  <a:latin typeface="Arial" panose="020B0604020202020204" pitchFamily="34" charset="0"/>
                </a:defRPr>
              </a:lvl1pPr>
              <a:lvl2pPr marL="742950" indent="-285750">
                <a:defRPr sz="10800">
                  <a:solidFill>
                    <a:schemeClr val="tx1"/>
                  </a:solidFill>
                  <a:latin typeface="Arial" panose="020B0604020202020204" pitchFamily="34" charset="0"/>
                </a:defRPr>
              </a:lvl2pPr>
              <a:lvl3pPr marL="1143000" indent="-228600">
                <a:defRPr sz="10800">
                  <a:solidFill>
                    <a:schemeClr val="tx1"/>
                  </a:solidFill>
                  <a:latin typeface="Arial" panose="020B0604020202020204" pitchFamily="34" charset="0"/>
                </a:defRPr>
              </a:lvl3pPr>
              <a:lvl4pPr marL="1600200" indent="-228600">
                <a:defRPr sz="10800">
                  <a:solidFill>
                    <a:schemeClr val="tx1"/>
                  </a:solidFill>
                  <a:latin typeface="Arial" panose="020B0604020202020204" pitchFamily="34" charset="0"/>
                </a:defRPr>
              </a:lvl4pPr>
              <a:lvl5pPr marL="2057400" indent="-228600">
                <a:defRPr sz="10800">
                  <a:solidFill>
                    <a:schemeClr val="tx1"/>
                  </a:solidFill>
                  <a:latin typeface="Arial" panose="020B0604020202020204" pitchFamily="34" charset="0"/>
                </a:defRPr>
              </a:lvl5pPr>
              <a:lvl6pPr marL="2514600" indent="-228600" eaLnBrk="0" fontAlgn="base" hangingPunct="0">
                <a:spcBef>
                  <a:spcPct val="0"/>
                </a:spcBef>
                <a:spcAft>
                  <a:spcPct val="0"/>
                </a:spcAft>
                <a:defRPr sz="10800">
                  <a:solidFill>
                    <a:schemeClr val="tx1"/>
                  </a:solidFill>
                  <a:latin typeface="Arial" panose="020B0604020202020204" pitchFamily="34" charset="0"/>
                </a:defRPr>
              </a:lvl6pPr>
              <a:lvl7pPr marL="2971800" indent="-228600" eaLnBrk="0" fontAlgn="base" hangingPunct="0">
                <a:spcBef>
                  <a:spcPct val="0"/>
                </a:spcBef>
                <a:spcAft>
                  <a:spcPct val="0"/>
                </a:spcAft>
                <a:defRPr sz="10800">
                  <a:solidFill>
                    <a:schemeClr val="tx1"/>
                  </a:solidFill>
                  <a:latin typeface="Arial" panose="020B0604020202020204" pitchFamily="34" charset="0"/>
                </a:defRPr>
              </a:lvl7pPr>
              <a:lvl8pPr marL="3429000" indent="-228600" eaLnBrk="0" fontAlgn="base" hangingPunct="0">
                <a:spcBef>
                  <a:spcPct val="0"/>
                </a:spcBef>
                <a:spcAft>
                  <a:spcPct val="0"/>
                </a:spcAft>
                <a:defRPr sz="10800">
                  <a:solidFill>
                    <a:schemeClr val="tx1"/>
                  </a:solidFill>
                  <a:latin typeface="Arial" panose="020B0604020202020204" pitchFamily="34" charset="0"/>
                </a:defRPr>
              </a:lvl8pPr>
              <a:lvl9pPr marL="3886200" indent="-228600" eaLnBrk="0" fontAlgn="base" hangingPunct="0">
                <a:spcBef>
                  <a:spcPct val="0"/>
                </a:spcBef>
                <a:spcAft>
                  <a:spcPct val="0"/>
                </a:spcAft>
                <a:defRPr sz="10800">
                  <a:solidFill>
                    <a:schemeClr val="tx1"/>
                  </a:solidFill>
                  <a:latin typeface="Arial" panose="020B0604020202020204" pitchFamily="34" charset="0"/>
                </a:defRPr>
              </a:lvl9pPr>
            </a:lstStyle>
            <a:p>
              <a:pPr algn="just" eaLnBrk="1" hangingPunct="1"/>
              <a:r>
                <a:rPr lang="en-US" altLang="en-US" sz="2400" b="1" dirty="0">
                  <a:solidFill>
                    <a:srgbClr val="000000"/>
                  </a:solidFill>
                  <a:cs typeface="Arial" panose="020B0604020202020204" pitchFamily="34" charset="0"/>
                </a:rPr>
                <a:t>We wish to acknowledge the technical assistance from </a:t>
              </a:r>
              <a:r>
                <a:rPr lang="en-US" altLang="en-US" sz="2400" b="1" dirty="0" err="1">
                  <a:solidFill>
                    <a:srgbClr val="000000"/>
                  </a:solidFill>
                  <a:cs typeface="Arial" panose="020B0604020202020204" pitchFamily="34" charset="0"/>
                </a:rPr>
                <a:t>Joani</a:t>
              </a:r>
              <a:r>
                <a:rPr lang="en-US" altLang="en-US" sz="2400" b="1" dirty="0">
                  <a:solidFill>
                    <a:srgbClr val="000000"/>
                  </a:solidFill>
                  <a:cs typeface="Arial" panose="020B0604020202020204" pitchFamily="34" charset="0"/>
                </a:rPr>
                <a:t> </a:t>
              </a:r>
              <a:r>
                <a:rPr lang="en-US" altLang="en-US" sz="2400" b="1" dirty="0" err="1">
                  <a:solidFill>
                    <a:srgbClr val="000000"/>
                  </a:solidFill>
                  <a:cs typeface="Arial" panose="020B0604020202020204" pitchFamily="34" charset="0"/>
                </a:rPr>
                <a:t>Zary</a:t>
              </a:r>
              <a:r>
                <a:rPr lang="en-US" altLang="en-US" sz="2400" b="1" dirty="0">
                  <a:solidFill>
                    <a:srgbClr val="000000"/>
                  </a:solidFill>
                  <a:cs typeface="Arial" panose="020B0604020202020204" pitchFamily="34" charset="0"/>
                </a:rPr>
                <a:t> Oswald and the members of Dr. Lu and Dr. </a:t>
              </a:r>
              <a:r>
                <a:rPr lang="en-US" altLang="en-US" sz="2400" b="1" dirty="0" err="1">
                  <a:solidFill>
                    <a:srgbClr val="000000"/>
                  </a:solidFill>
                  <a:cs typeface="Arial" panose="020B0604020202020204" pitchFamily="34" charset="0"/>
                </a:rPr>
                <a:t>Verbanac</a:t>
              </a:r>
              <a:r>
                <a:rPr lang="en-US" altLang="en-US" sz="2400" b="1" dirty="0">
                  <a:solidFill>
                    <a:srgbClr val="000000"/>
                  </a:solidFill>
                  <a:cs typeface="Arial" panose="020B0604020202020204" pitchFamily="34" charset="0"/>
                </a:rPr>
                <a:t> Labs. This study is supported in part by grants from National Cancer institute CA111891 and CA165202 and the Harriet and John Wooten Foundation for Alzheimer’s Diseases Research</a:t>
              </a:r>
              <a:endParaRPr lang="en-US" altLang="en-US" sz="2400" b="1" dirty="0">
                <a:cs typeface="Arial" panose="020B0604020202020204" pitchFamily="34" charset="0"/>
              </a:endParaRPr>
            </a:p>
          </p:txBody>
        </p:sp>
        <p:pic>
          <p:nvPicPr>
            <p:cNvPr id="19" name="Picture 4">
              <a:extLst>
                <a:ext uri="{FF2B5EF4-FFF2-40B4-BE49-F238E27FC236}">
                  <a16:creationId xmlns:a16="http://schemas.microsoft.com/office/drawing/2014/main" id="{A3DF4D9F-1CA4-D945-9DE3-C63170E375F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4410864" y="28836063"/>
              <a:ext cx="1576387" cy="1576387"/>
            </a:xfrm>
            <a:prstGeom prst="rect">
              <a:avLst/>
            </a:prstGeom>
            <a:noFill/>
            <a:ln w="9525">
              <a:solidFill>
                <a:schemeClr val="bg1"/>
              </a:solidFill>
              <a:miter lim="800000"/>
              <a:headEnd/>
              <a:tailEnd/>
            </a:ln>
            <a:extLst>
              <a:ext uri="{909E8E84-426E-40dd-AFC4-6F175D3DCCD1}">
                <a14:hiddenFill xmlns="" xmlns:a14="http://schemas.microsoft.com/office/drawing/2010/main">
                  <a:solidFill>
                    <a:srgbClr val="FFFFFF"/>
                  </a:solidFill>
                </a14:hiddenFill>
              </a:ext>
            </a:extLst>
          </p:spPr>
        </p:pic>
        <p:pic>
          <p:nvPicPr>
            <p:cNvPr id="20" name="Picture 34">
              <a:extLst>
                <a:ext uri="{FF2B5EF4-FFF2-40B4-BE49-F238E27FC236}">
                  <a16:creationId xmlns:a16="http://schemas.microsoft.com/office/drawing/2014/main" id="{AC226ACC-FD56-C64C-8F1C-0D937C7F1EF2}"/>
                </a:ext>
              </a:extLst>
            </p:cNvPr>
            <p:cNvPicPr>
              <a:picLocks/>
            </p:cNvPicPr>
            <p:nvPr/>
          </p:nvPicPr>
          <p:blipFill>
            <a:blip r:embed="rId8">
              <a:extLst>
                <a:ext uri="{28A0092B-C50C-407E-A947-70E740481C1C}">
                  <a14:useLocalDpi xmlns:a14="http://schemas.microsoft.com/office/drawing/2010/main" val="0"/>
                </a:ext>
              </a:extLst>
            </a:blip>
            <a:srcRect/>
            <a:stretch>
              <a:fillRect/>
            </a:stretch>
          </p:blipFill>
          <p:spPr bwMode="auto">
            <a:xfrm>
              <a:off x="48088778" y="28807952"/>
              <a:ext cx="1573212" cy="157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21" name="Group 71">
            <a:extLst>
              <a:ext uri="{FF2B5EF4-FFF2-40B4-BE49-F238E27FC236}">
                <a16:creationId xmlns:a16="http://schemas.microsoft.com/office/drawing/2014/main" id="{7138AC2D-7733-754E-8790-DBDBF3A01A0B}"/>
              </a:ext>
            </a:extLst>
          </p:cNvPr>
          <p:cNvGrpSpPr>
            <a:grpSpLocks/>
          </p:cNvGrpSpPr>
          <p:nvPr/>
        </p:nvGrpSpPr>
        <p:grpSpPr bwMode="auto">
          <a:xfrm>
            <a:off x="6517772" y="27794603"/>
            <a:ext cx="3556000" cy="2379662"/>
            <a:chOff x="2673139" y="2250782"/>
            <a:chExt cx="2729640" cy="1606261"/>
          </a:xfrm>
        </p:grpSpPr>
        <p:pic>
          <p:nvPicPr>
            <p:cNvPr id="22" name="Picture 93" descr="http://www.criver.com/SiteCollectionImages/Images_255x164/rm_mice_black_c57.jpg">
              <a:extLst>
                <a:ext uri="{FF2B5EF4-FFF2-40B4-BE49-F238E27FC236}">
                  <a16:creationId xmlns:a16="http://schemas.microsoft.com/office/drawing/2014/main" id="{22591723-39FC-BB4E-98F7-9B7147B6D9E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10345" b="17241"/>
            <a:stretch>
              <a:fillRect/>
            </a:stretch>
          </p:blipFill>
          <p:spPr bwMode="auto">
            <a:xfrm>
              <a:off x="3348958" y="2250782"/>
              <a:ext cx="1630535" cy="866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 name="TextBox 22">
              <a:extLst>
                <a:ext uri="{FF2B5EF4-FFF2-40B4-BE49-F238E27FC236}">
                  <a16:creationId xmlns:a16="http://schemas.microsoft.com/office/drawing/2014/main" id="{9841F475-2F5F-4448-9D2B-A0B4B9928CB6}"/>
                </a:ext>
              </a:extLst>
            </p:cNvPr>
            <p:cNvSpPr txBox="1"/>
            <p:nvPr/>
          </p:nvSpPr>
          <p:spPr>
            <a:xfrm>
              <a:off x="2673139" y="2976225"/>
              <a:ext cx="2729640" cy="880818"/>
            </a:xfrm>
            <a:prstGeom prst="rect">
              <a:avLst/>
            </a:prstGeom>
            <a:noFill/>
          </p:spPr>
          <p:txBody>
            <a:bodyPr>
              <a:spAutoFit/>
            </a:bodyPr>
            <a:lstStyle/>
            <a:p>
              <a:pPr algn="ctr" defTabSz="4301461" eaLnBrk="1" fontAlgn="auto" hangingPunct="1">
                <a:spcBef>
                  <a:spcPts val="0"/>
                </a:spcBef>
                <a:spcAft>
                  <a:spcPts val="0"/>
                </a:spcAft>
                <a:defRPr/>
              </a:pPr>
              <a:r>
                <a:rPr lang="en-US" sz="2100" b="1" kern="0" dirty="0">
                  <a:solidFill>
                    <a:prstClr val="black"/>
                  </a:solidFill>
                  <a:latin typeface="Calibri" panose="020F0502020204030204"/>
                </a:rPr>
                <a:t>Female mice </a:t>
              </a:r>
            </a:p>
            <a:p>
              <a:pPr algn="ctr" defTabSz="4301461" eaLnBrk="1" fontAlgn="auto" hangingPunct="1">
                <a:spcBef>
                  <a:spcPts val="0"/>
                </a:spcBef>
                <a:spcAft>
                  <a:spcPts val="0"/>
                </a:spcAft>
                <a:defRPr/>
              </a:pPr>
              <a:r>
                <a:rPr lang="en-US" sz="2100" b="1" kern="0" dirty="0">
                  <a:solidFill>
                    <a:prstClr val="black"/>
                  </a:solidFill>
                  <a:latin typeface="Calibri" panose="020F0502020204030204"/>
                </a:rPr>
                <a:t>(C57BL6/J strain)</a:t>
              </a:r>
            </a:p>
            <a:p>
              <a:pPr algn="ctr" defTabSz="4301461" eaLnBrk="1" fontAlgn="auto" hangingPunct="1">
                <a:spcBef>
                  <a:spcPts val="0"/>
                </a:spcBef>
                <a:spcAft>
                  <a:spcPts val="0"/>
                </a:spcAft>
                <a:defRPr/>
              </a:pPr>
              <a:r>
                <a:rPr lang="en-US" sz="2100" b="1" kern="0" dirty="0">
                  <a:solidFill>
                    <a:prstClr val="black"/>
                  </a:solidFill>
                  <a:latin typeface="Calibri" panose="020F0502020204030204"/>
                </a:rPr>
                <a:t>n=40</a:t>
              </a:r>
            </a:p>
          </p:txBody>
        </p:sp>
      </p:grpSp>
      <p:grpSp>
        <p:nvGrpSpPr>
          <p:cNvPr id="147" name="Group 146">
            <a:extLst>
              <a:ext uri="{FF2B5EF4-FFF2-40B4-BE49-F238E27FC236}">
                <a16:creationId xmlns:a16="http://schemas.microsoft.com/office/drawing/2014/main" id="{ACA78262-1BDC-F54A-A59E-549847D67E4C}"/>
              </a:ext>
            </a:extLst>
          </p:cNvPr>
          <p:cNvGrpSpPr/>
          <p:nvPr/>
        </p:nvGrpSpPr>
        <p:grpSpPr>
          <a:xfrm>
            <a:off x="1475517" y="19552490"/>
            <a:ext cx="15282863" cy="887413"/>
            <a:chOff x="1555750" y="17068800"/>
            <a:chExt cx="15282863" cy="887413"/>
          </a:xfrm>
        </p:grpSpPr>
        <p:sp>
          <p:nvSpPr>
            <p:cNvPr id="24" name="Rectangle 39">
              <a:extLst>
                <a:ext uri="{FF2B5EF4-FFF2-40B4-BE49-F238E27FC236}">
                  <a16:creationId xmlns:a16="http://schemas.microsoft.com/office/drawing/2014/main" id="{BA3DA40B-029B-2342-AFC3-84959824E6C2}"/>
                </a:ext>
              </a:extLst>
            </p:cNvPr>
            <p:cNvSpPr>
              <a:spLocks noChangeArrowheads="1"/>
            </p:cNvSpPr>
            <p:nvPr/>
          </p:nvSpPr>
          <p:spPr bwMode="auto">
            <a:xfrm>
              <a:off x="1658938" y="17206913"/>
              <a:ext cx="15179675" cy="749300"/>
            </a:xfrm>
            <a:prstGeom prst="rect">
              <a:avLst/>
            </a:prstGeom>
            <a:solidFill>
              <a:srgbClr val="FFC82E"/>
            </a:solidFill>
            <a:ln w="9525">
              <a:solidFill>
                <a:srgbClr val="FFCC18"/>
              </a:solidFill>
              <a:miter lim="800000"/>
              <a:headEnd/>
              <a:tailEnd/>
            </a:ln>
          </p:spPr>
          <p:txBody>
            <a:bodyPr wrap="none" anchor="ct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eaLnBrk="1" hangingPunct="1">
                <a:spcBef>
                  <a:spcPct val="0"/>
                </a:spcBef>
                <a:buFontTx/>
                <a:buNone/>
              </a:pPr>
              <a:endParaRPr lang="en-US" altLang="en-US" sz="9800"/>
            </a:p>
          </p:txBody>
        </p:sp>
        <p:sp>
          <p:nvSpPr>
            <p:cNvPr id="25" name="Text Box 43">
              <a:extLst>
                <a:ext uri="{FF2B5EF4-FFF2-40B4-BE49-F238E27FC236}">
                  <a16:creationId xmlns:a16="http://schemas.microsoft.com/office/drawing/2014/main" id="{F0F68CA7-99C3-B043-9B2B-6805ED75CD50}"/>
                </a:ext>
              </a:extLst>
            </p:cNvPr>
            <p:cNvSpPr txBox="1">
              <a:spLocks noChangeArrowheads="1"/>
            </p:cNvSpPr>
            <p:nvPr/>
          </p:nvSpPr>
          <p:spPr bwMode="auto">
            <a:xfrm>
              <a:off x="1555750" y="17068800"/>
              <a:ext cx="15179675" cy="763588"/>
            </a:xfrm>
            <a:prstGeom prst="rect">
              <a:avLst/>
            </a:prstGeom>
            <a:gradFill rotWithShape="0">
              <a:gsLst>
                <a:gs pos="0">
                  <a:srgbClr val="502D7F"/>
                </a:gs>
                <a:gs pos="100000">
                  <a:schemeClr val="tx2"/>
                </a:gs>
              </a:gsLst>
              <a:lin ang="0" scaled="1"/>
            </a:gradFill>
            <a:ln w="9525">
              <a:noFill/>
              <a:miter lim="800000"/>
              <a:headEnd/>
              <a:tailEnd/>
            </a:ln>
            <a:effectLst/>
          </p:spPr>
          <p:txBody>
            <a:bodyPr>
              <a:spAutoFit/>
            </a:bodyPr>
            <a:lstStyle/>
            <a:p>
              <a:pPr>
                <a:spcBef>
                  <a:spcPct val="50000"/>
                </a:spcBef>
                <a:defRPr/>
              </a:pPr>
              <a:r>
                <a:rPr lang="en-US" sz="4356" b="1" dirty="0">
                  <a:solidFill>
                    <a:schemeClr val="bg1"/>
                  </a:solidFill>
                  <a:effectLst>
                    <a:outerShdw blurRad="38100" dist="38100" dir="2700000" algn="tl">
                      <a:srgbClr val="000000"/>
                    </a:outerShdw>
                  </a:effectLst>
                  <a:latin typeface="Arial" charset="0"/>
                </a:rPr>
                <a:t>RESEARCH HYPOTHESIS</a:t>
              </a:r>
              <a:endParaRPr lang="en-US" sz="3733" dirty="0">
                <a:effectLst>
                  <a:outerShdw blurRad="38100" dist="38100" dir="2700000" algn="tl">
                    <a:srgbClr val="FFFFFF"/>
                  </a:outerShdw>
                </a:effectLst>
                <a:latin typeface="Times New Roman" pitchFamily="18" charset="0"/>
              </a:endParaRPr>
            </a:p>
          </p:txBody>
        </p:sp>
      </p:grpSp>
      <p:sp>
        <p:nvSpPr>
          <p:cNvPr id="26" name="Rectangle 39">
            <a:extLst>
              <a:ext uri="{FF2B5EF4-FFF2-40B4-BE49-F238E27FC236}">
                <a16:creationId xmlns:a16="http://schemas.microsoft.com/office/drawing/2014/main" id="{9EE03C32-1CD9-6F41-82A7-3AC436F4C11E}"/>
              </a:ext>
            </a:extLst>
          </p:cNvPr>
          <p:cNvSpPr>
            <a:spLocks noChangeArrowheads="1"/>
          </p:cNvSpPr>
          <p:nvPr/>
        </p:nvSpPr>
        <p:spPr bwMode="auto">
          <a:xfrm>
            <a:off x="1461365" y="12011354"/>
            <a:ext cx="15179675" cy="747713"/>
          </a:xfrm>
          <a:prstGeom prst="rect">
            <a:avLst/>
          </a:prstGeom>
          <a:solidFill>
            <a:srgbClr val="FFC82E"/>
          </a:solidFill>
          <a:ln w="9525">
            <a:solidFill>
              <a:srgbClr val="FFCC18"/>
            </a:solidFill>
            <a:miter lim="800000"/>
            <a:headEnd/>
            <a:tailEnd/>
          </a:ln>
        </p:spPr>
        <p:txBody>
          <a:bodyPr wrap="none" anchor="ct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eaLnBrk="1" hangingPunct="1">
              <a:spcBef>
                <a:spcPct val="0"/>
              </a:spcBef>
              <a:buFontTx/>
              <a:buNone/>
            </a:pPr>
            <a:endParaRPr lang="en-US" altLang="en-US" sz="9800"/>
          </a:p>
        </p:txBody>
      </p:sp>
      <p:sp>
        <p:nvSpPr>
          <p:cNvPr id="27" name="Text Box 43">
            <a:extLst>
              <a:ext uri="{FF2B5EF4-FFF2-40B4-BE49-F238E27FC236}">
                <a16:creationId xmlns:a16="http://schemas.microsoft.com/office/drawing/2014/main" id="{011FCEE6-6AEA-F34E-A769-01324897EEE7}"/>
              </a:ext>
            </a:extLst>
          </p:cNvPr>
          <p:cNvSpPr txBox="1">
            <a:spLocks noChangeArrowheads="1"/>
          </p:cNvSpPr>
          <p:nvPr/>
        </p:nvSpPr>
        <p:spPr bwMode="auto">
          <a:xfrm>
            <a:off x="1425646" y="11872232"/>
            <a:ext cx="15179675" cy="763587"/>
          </a:xfrm>
          <a:prstGeom prst="rect">
            <a:avLst/>
          </a:prstGeom>
          <a:gradFill rotWithShape="0">
            <a:gsLst>
              <a:gs pos="0">
                <a:srgbClr val="502D7F"/>
              </a:gs>
              <a:gs pos="100000">
                <a:schemeClr val="tx2"/>
              </a:gs>
            </a:gsLst>
            <a:lin ang="0" scaled="1"/>
          </a:gradFill>
          <a:ln w="9525">
            <a:noFill/>
            <a:miter lim="800000"/>
            <a:headEnd/>
            <a:tailEnd/>
          </a:ln>
          <a:effectLst/>
        </p:spPr>
        <p:txBody>
          <a:bodyPr>
            <a:spAutoFit/>
          </a:bodyPr>
          <a:lstStyle/>
          <a:p>
            <a:pPr>
              <a:spcBef>
                <a:spcPct val="50000"/>
              </a:spcBef>
              <a:defRPr/>
            </a:pPr>
            <a:r>
              <a:rPr lang="en-US" sz="4356" b="1" dirty="0">
                <a:solidFill>
                  <a:schemeClr val="bg1"/>
                </a:solidFill>
                <a:effectLst>
                  <a:outerShdw blurRad="38100" dist="38100" dir="2700000" algn="tl">
                    <a:srgbClr val="000000"/>
                  </a:outerShdw>
                </a:effectLst>
                <a:latin typeface="Arial" charset="0"/>
              </a:rPr>
              <a:t>INTRODUCTION</a:t>
            </a:r>
            <a:endParaRPr lang="en-US" sz="3733" dirty="0">
              <a:effectLst>
                <a:outerShdw blurRad="38100" dist="38100" dir="2700000" algn="tl">
                  <a:srgbClr val="FFFFFF"/>
                </a:outerShdw>
              </a:effectLst>
              <a:latin typeface="Times New Roman" pitchFamily="18" charset="0"/>
            </a:endParaRPr>
          </a:p>
        </p:txBody>
      </p:sp>
      <p:grpSp>
        <p:nvGrpSpPr>
          <p:cNvPr id="28" name="Group 1">
            <a:extLst>
              <a:ext uri="{FF2B5EF4-FFF2-40B4-BE49-F238E27FC236}">
                <a16:creationId xmlns:a16="http://schemas.microsoft.com/office/drawing/2014/main" id="{AEF4EB49-1522-6146-AA33-6ACAFCF3AD1F}"/>
              </a:ext>
            </a:extLst>
          </p:cNvPr>
          <p:cNvGrpSpPr>
            <a:grpSpLocks/>
          </p:cNvGrpSpPr>
          <p:nvPr/>
        </p:nvGrpSpPr>
        <p:grpSpPr bwMode="auto">
          <a:xfrm>
            <a:off x="1306568" y="20929751"/>
            <a:ext cx="14962188" cy="4956175"/>
            <a:chOff x="1495003" y="17980025"/>
            <a:chExt cx="14962610" cy="4956175"/>
          </a:xfrm>
        </p:grpSpPr>
        <p:pic>
          <p:nvPicPr>
            <p:cNvPr id="29" name="Picture 180">
              <a:extLst>
                <a:ext uri="{FF2B5EF4-FFF2-40B4-BE49-F238E27FC236}">
                  <a16:creationId xmlns:a16="http://schemas.microsoft.com/office/drawing/2014/main" id="{263FBF64-1B14-9346-A86D-EC5D9889E7D3}"/>
                </a:ext>
              </a:extLst>
            </p:cNvPr>
            <p:cNvPicPr>
              <a:picLocks noChangeAspect="1"/>
            </p:cNvPicPr>
            <p:nvPr/>
          </p:nvPicPr>
          <p:blipFill>
            <a:blip r:embed="rId10">
              <a:extLst>
                <a:ext uri="{28A0092B-C50C-407E-A947-70E740481C1C}">
                  <a14:useLocalDpi xmlns:a14="http://schemas.microsoft.com/office/drawing/2010/main" val="0"/>
                </a:ext>
              </a:extLst>
            </a:blip>
            <a:srcRect l="17056" t="26794" r="18755" b="23643"/>
            <a:stretch>
              <a:fillRect/>
            </a:stretch>
          </p:blipFill>
          <p:spPr bwMode="auto">
            <a:xfrm>
              <a:off x="10100607" y="17980025"/>
              <a:ext cx="2320334" cy="12729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 name="Oval 29">
              <a:extLst>
                <a:ext uri="{FF2B5EF4-FFF2-40B4-BE49-F238E27FC236}">
                  <a16:creationId xmlns:a16="http://schemas.microsoft.com/office/drawing/2014/main" id="{9BEE8DFB-9228-EA47-A59F-D957F014EF86}"/>
                </a:ext>
              </a:extLst>
            </p:cNvPr>
            <p:cNvSpPr/>
            <p:nvPr/>
          </p:nvSpPr>
          <p:spPr bwMode="auto">
            <a:xfrm>
              <a:off x="5648020" y="20070763"/>
              <a:ext cx="2105084" cy="13985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b="1" dirty="0">
                  <a:solidFill>
                    <a:schemeClr val="tx1"/>
                  </a:solidFill>
                  <a:cs typeface="Arial" pitchFamily="34" charset="0"/>
                </a:rPr>
                <a:t>RhoA</a:t>
              </a:r>
            </a:p>
          </p:txBody>
        </p:sp>
        <p:sp>
          <p:nvSpPr>
            <p:cNvPr id="31" name="Rectangle 30">
              <a:extLst>
                <a:ext uri="{FF2B5EF4-FFF2-40B4-BE49-F238E27FC236}">
                  <a16:creationId xmlns:a16="http://schemas.microsoft.com/office/drawing/2014/main" id="{884FCB68-171A-5940-ACFD-514870E975F9}"/>
                </a:ext>
              </a:extLst>
            </p:cNvPr>
            <p:cNvSpPr/>
            <p:nvPr/>
          </p:nvSpPr>
          <p:spPr bwMode="auto">
            <a:xfrm>
              <a:off x="9801037" y="20232688"/>
              <a:ext cx="2851230" cy="1069975"/>
            </a:xfrm>
            <a:prstGeom prst="rect">
              <a:avLst/>
            </a:prstGeom>
            <a:solidFill>
              <a:srgbClr val="FF99CC"/>
            </a:solidFill>
            <a:ln>
              <a:solidFill>
                <a:srgbClr val="FF99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800" b="1" dirty="0">
                  <a:solidFill>
                    <a:schemeClr val="tx1"/>
                  </a:solidFill>
                  <a:cs typeface="Arial" pitchFamily="34" charset="0"/>
                </a:rPr>
                <a:t>Rho kinase/ROCK</a:t>
              </a:r>
            </a:p>
          </p:txBody>
        </p:sp>
        <p:pic>
          <p:nvPicPr>
            <p:cNvPr id="32" name="Picture 183" descr="http://www.themesotheliomalibrary.com/cisplatin.jpg">
              <a:extLst>
                <a:ext uri="{FF2B5EF4-FFF2-40B4-BE49-F238E27FC236}">
                  <a16:creationId xmlns:a16="http://schemas.microsoft.com/office/drawing/2014/main" id="{E956327C-89D8-9841-9176-181F58C0705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95003" y="18699163"/>
              <a:ext cx="2929852" cy="38082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3" name="Down Arrow 32">
              <a:extLst>
                <a:ext uri="{FF2B5EF4-FFF2-40B4-BE49-F238E27FC236}">
                  <a16:creationId xmlns:a16="http://schemas.microsoft.com/office/drawing/2014/main" id="{E82FA10F-7788-3E43-9370-DD4F7CCA798C}"/>
                </a:ext>
              </a:extLst>
            </p:cNvPr>
            <p:cNvSpPr/>
            <p:nvPr/>
          </p:nvSpPr>
          <p:spPr bwMode="auto">
            <a:xfrm rot="16200000" flipH="1">
              <a:off x="4335131" y="20142184"/>
              <a:ext cx="798513" cy="122399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013" dirty="0"/>
                <a:t> </a:t>
              </a:r>
            </a:p>
          </p:txBody>
        </p:sp>
        <p:sp>
          <p:nvSpPr>
            <p:cNvPr id="34" name="TextBox 185">
              <a:extLst>
                <a:ext uri="{FF2B5EF4-FFF2-40B4-BE49-F238E27FC236}">
                  <a16:creationId xmlns:a16="http://schemas.microsoft.com/office/drawing/2014/main" id="{6516ADF4-60FD-024A-8F60-834FCEF1E9BF}"/>
                </a:ext>
              </a:extLst>
            </p:cNvPr>
            <p:cNvSpPr txBox="1">
              <a:spLocks noChangeArrowheads="1"/>
            </p:cNvSpPr>
            <p:nvPr/>
          </p:nvSpPr>
          <p:spPr bwMode="auto">
            <a:xfrm>
              <a:off x="10330869" y="19069503"/>
              <a:ext cx="1339063" cy="4767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10800">
                  <a:solidFill>
                    <a:schemeClr val="tx1"/>
                  </a:solidFill>
                  <a:latin typeface="Arial" panose="020B0604020202020204" pitchFamily="34" charset="0"/>
                </a:defRPr>
              </a:lvl1pPr>
              <a:lvl2pPr marL="742950" indent="-285750">
                <a:defRPr sz="10800">
                  <a:solidFill>
                    <a:schemeClr val="tx1"/>
                  </a:solidFill>
                  <a:latin typeface="Arial" panose="020B0604020202020204" pitchFamily="34" charset="0"/>
                </a:defRPr>
              </a:lvl2pPr>
              <a:lvl3pPr marL="1143000" indent="-228600">
                <a:defRPr sz="10800">
                  <a:solidFill>
                    <a:schemeClr val="tx1"/>
                  </a:solidFill>
                  <a:latin typeface="Arial" panose="020B0604020202020204" pitchFamily="34" charset="0"/>
                </a:defRPr>
              </a:lvl3pPr>
              <a:lvl4pPr marL="1600200" indent="-228600">
                <a:defRPr sz="10800">
                  <a:solidFill>
                    <a:schemeClr val="tx1"/>
                  </a:solidFill>
                  <a:latin typeface="Arial" panose="020B0604020202020204" pitchFamily="34" charset="0"/>
                </a:defRPr>
              </a:lvl4pPr>
              <a:lvl5pPr marL="2057400" indent="-228600">
                <a:defRPr sz="10800">
                  <a:solidFill>
                    <a:schemeClr val="tx1"/>
                  </a:solidFill>
                  <a:latin typeface="Arial" panose="020B0604020202020204" pitchFamily="34" charset="0"/>
                </a:defRPr>
              </a:lvl5pPr>
              <a:lvl6pPr marL="2514600" indent="-228600" eaLnBrk="0" fontAlgn="base" hangingPunct="0">
                <a:spcBef>
                  <a:spcPct val="0"/>
                </a:spcBef>
                <a:spcAft>
                  <a:spcPct val="0"/>
                </a:spcAft>
                <a:defRPr sz="10800">
                  <a:solidFill>
                    <a:schemeClr val="tx1"/>
                  </a:solidFill>
                  <a:latin typeface="Arial" panose="020B0604020202020204" pitchFamily="34" charset="0"/>
                </a:defRPr>
              </a:lvl6pPr>
              <a:lvl7pPr marL="2971800" indent="-228600" eaLnBrk="0" fontAlgn="base" hangingPunct="0">
                <a:spcBef>
                  <a:spcPct val="0"/>
                </a:spcBef>
                <a:spcAft>
                  <a:spcPct val="0"/>
                </a:spcAft>
                <a:defRPr sz="10800">
                  <a:solidFill>
                    <a:schemeClr val="tx1"/>
                  </a:solidFill>
                  <a:latin typeface="Arial" panose="020B0604020202020204" pitchFamily="34" charset="0"/>
                </a:defRPr>
              </a:lvl7pPr>
              <a:lvl8pPr marL="3429000" indent="-228600" eaLnBrk="0" fontAlgn="base" hangingPunct="0">
                <a:spcBef>
                  <a:spcPct val="0"/>
                </a:spcBef>
                <a:spcAft>
                  <a:spcPct val="0"/>
                </a:spcAft>
                <a:defRPr sz="10800">
                  <a:solidFill>
                    <a:schemeClr val="tx1"/>
                  </a:solidFill>
                  <a:latin typeface="Arial" panose="020B0604020202020204" pitchFamily="34" charset="0"/>
                </a:defRPr>
              </a:lvl8pPr>
              <a:lvl9pPr marL="3886200" indent="-228600" eaLnBrk="0" fontAlgn="base" hangingPunct="0">
                <a:spcBef>
                  <a:spcPct val="0"/>
                </a:spcBef>
                <a:spcAft>
                  <a:spcPct val="0"/>
                </a:spcAft>
                <a:defRPr sz="10800">
                  <a:solidFill>
                    <a:schemeClr val="tx1"/>
                  </a:solidFill>
                  <a:latin typeface="Arial" panose="020B0604020202020204" pitchFamily="34" charset="0"/>
                </a:defRPr>
              </a:lvl9pPr>
            </a:lstStyle>
            <a:p>
              <a:pPr algn="ctr" eaLnBrk="1" hangingPunct="1"/>
              <a:r>
                <a:rPr lang="en-US" altLang="en-US" sz="2400" b="1"/>
                <a:t>Y-27632</a:t>
              </a:r>
            </a:p>
          </p:txBody>
        </p:sp>
        <p:sp>
          <p:nvSpPr>
            <p:cNvPr id="35" name="Down Arrow 34">
              <a:extLst>
                <a:ext uri="{FF2B5EF4-FFF2-40B4-BE49-F238E27FC236}">
                  <a16:creationId xmlns:a16="http://schemas.microsoft.com/office/drawing/2014/main" id="{5F8B1667-3804-F744-AF3F-9FD4ECD9847D}"/>
                </a:ext>
              </a:extLst>
            </p:cNvPr>
            <p:cNvSpPr/>
            <p:nvPr/>
          </p:nvSpPr>
          <p:spPr bwMode="auto">
            <a:xfrm rot="16200000" flipH="1">
              <a:off x="8422267" y="20130276"/>
              <a:ext cx="800100" cy="122399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013" dirty="0"/>
                <a:t> </a:t>
              </a:r>
            </a:p>
          </p:txBody>
        </p:sp>
        <p:pic>
          <p:nvPicPr>
            <p:cNvPr id="36" name="Picture 188" descr="diagram illustrating a sensory-predominant peripheral neuropathy in a stocking-glove pattern">
              <a:extLst>
                <a:ext uri="{FF2B5EF4-FFF2-40B4-BE49-F238E27FC236}">
                  <a16:creationId xmlns:a16="http://schemas.microsoft.com/office/drawing/2014/main" id="{C7EBEE1F-9D4A-5842-BD7F-D03E98C5354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58150" b="2135"/>
            <a:stretch>
              <a:fillRect/>
            </a:stretch>
          </p:blipFill>
          <p:spPr bwMode="auto">
            <a:xfrm>
              <a:off x="14247096" y="18594393"/>
              <a:ext cx="2210517" cy="43418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7" name="TextBox 36">
              <a:extLst>
                <a:ext uri="{FF2B5EF4-FFF2-40B4-BE49-F238E27FC236}">
                  <a16:creationId xmlns:a16="http://schemas.microsoft.com/office/drawing/2014/main" id="{0F872090-872D-5649-9C87-B15AE800D228}"/>
                </a:ext>
              </a:extLst>
            </p:cNvPr>
            <p:cNvSpPr txBox="1"/>
            <p:nvPr/>
          </p:nvSpPr>
          <p:spPr bwMode="auto">
            <a:xfrm>
              <a:off x="14671625" y="19445288"/>
              <a:ext cx="1530393" cy="600075"/>
            </a:xfrm>
            <a:prstGeom prst="rect">
              <a:avLst/>
            </a:prstGeom>
            <a:noFill/>
          </p:spPr>
          <p:txBody>
            <a:bodyPr>
              <a:spAutoFit/>
            </a:bodyPr>
            <a:lstStyle/>
            <a:p>
              <a:pPr algn="ctr" eaLnBrk="1" hangingPunct="1">
                <a:defRPr/>
              </a:pPr>
              <a:r>
                <a:rPr lang="en-US" sz="3600" b="1" dirty="0">
                  <a:latin typeface="Arial" charset="0"/>
                </a:rPr>
                <a:t>CIPN</a:t>
              </a:r>
              <a:endParaRPr lang="en-US" sz="10831" b="1" dirty="0">
                <a:latin typeface="Arial" charset="0"/>
              </a:endParaRPr>
            </a:p>
          </p:txBody>
        </p:sp>
        <p:grpSp>
          <p:nvGrpSpPr>
            <p:cNvPr id="38" name="Group 105">
              <a:extLst>
                <a:ext uri="{FF2B5EF4-FFF2-40B4-BE49-F238E27FC236}">
                  <a16:creationId xmlns:a16="http://schemas.microsoft.com/office/drawing/2014/main" id="{06B1AC99-1ED8-5545-9AB3-ABD50AF125A9}"/>
                </a:ext>
              </a:extLst>
            </p:cNvPr>
            <p:cNvGrpSpPr>
              <a:grpSpLocks/>
            </p:cNvGrpSpPr>
            <p:nvPr/>
          </p:nvGrpSpPr>
          <p:grpSpPr bwMode="auto">
            <a:xfrm>
              <a:off x="10895897" y="19539697"/>
              <a:ext cx="563257" cy="568495"/>
              <a:chOff x="8556026" y="20802600"/>
              <a:chExt cx="504982" cy="550719"/>
            </a:xfrm>
          </p:grpSpPr>
          <p:cxnSp>
            <p:nvCxnSpPr>
              <p:cNvPr id="42" name="Straight Connector 101">
                <a:extLst>
                  <a:ext uri="{FF2B5EF4-FFF2-40B4-BE49-F238E27FC236}">
                    <a16:creationId xmlns:a16="http://schemas.microsoft.com/office/drawing/2014/main" id="{E8952598-1728-B84E-B681-DB406674C628}"/>
                  </a:ext>
                </a:extLst>
              </p:cNvPr>
              <p:cNvCxnSpPr>
                <a:cxnSpLocks noChangeShapeType="1"/>
              </p:cNvCxnSpPr>
              <p:nvPr/>
            </p:nvCxnSpPr>
            <p:spPr bwMode="auto">
              <a:xfrm rot="5400000" flipH="1">
                <a:off x="8550457" y="21064687"/>
                <a:ext cx="524173" cy="0"/>
              </a:xfrm>
              <a:prstGeom prst="line">
                <a:avLst/>
              </a:prstGeom>
              <a:noFill/>
              <a:ln w="76200">
                <a:solidFill>
                  <a:srgbClr val="FF0000"/>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noFill/>
                  </a14:hiddenFill>
                </a:ext>
              </a:extLst>
            </p:spPr>
          </p:cxnSp>
          <p:cxnSp>
            <p:nvCxnSpPr>
              <p:cNvPr id="43" name="Straight Connector 100">
                <a:extLst>
                  <a:ext uri="{FF2B5EF4-FFF2-40B4-BE49-F238E27FC236}">
                    <a16:creationId xmlns:a16="http://schemas.microsoft.com/office/drawing/2014/main" id="{C693AA1E-F714-DE4E-865A-41D81F133F24}"/>
                  </a:ext>
                </a:extLst>
              </p:cNvPr>
              <p:cNvCxnSpPr>
                <a:cxnSpLocks noChangeShapeType="1"/>
              </p:cNvCxnSpPr>
              <p:nvPr/>
            </p:nvCxnSpPr>
            <p:spPr bwMode="auto">
              <a:xfrm rot="10800000" flipH="1">
                <a:off x="8556026" y="21353319"/>
                <a:ext cx="504982" cy="0"/>
              </a:xfrm>
              <a:prstGeom prst="line">
                <a:avLst/>
              </a:prstGeom>
              <a:noFill/>
              <a:ln w="76200">
                <a:solidFill>
                  <a:srgbClr val="FF0000"/>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noFill/>
                  </a14:hiddenFill>
                </a:ext>
              </a:extLst>
            </p:spPr>
          </p:cxnSp>
        </p:grpSp>
        <p:grpSp>
          <p:nvGrpSpPr>
            <p:cNvPr id="39" name="Group 197">
              <a:extLst>
                <a:ext uri="{FF2B5EF4-FFF2-40B4-BE49-F238E27FC236}">
                  <a16:creationId xmlns:a16="http://schemas.microsoft.com/office/drawing/2014/main" id="{8CE04969-92A4-C841-9176-BB1C33474E27}"/>
                </a:ext>
              </a:extLst>
            </p:cNvPr>
            <p:cNvGrpSpPr>
              <a:grpSpLocks/>
            </p:cNvGrpSpPr>
            <p:nvPr/>
          </p:nvGrpSpPr>
          <p:grpSpPr bwMode="auto">
            <a:xfrm rot="-5400000">
              <a:off x="13092863" y="20213168"/>
              <a:ext cx="735602" cy="1066291"/>
              <a:chOff x="8556026" y="20802600"/>
              <a:chExt cx="504982" cy="550719"/>
            </a:xfrm>
          </p:grpSpPr>
          <p:cxnSp>
            <p:nvCxnSpPr>
              <p:cNvPr id="40" name="Straight Connector 101">
                <a:extLst>
                  <a:ext uri="{FF2B5EF4-FFF2-40B4-BE49-F238E27FC236}">
                    <a16:creationId xmlns:a16="http://schemas.microsoft.com/office/drawing/2014/main" id="{F1370575-D77A-324A-A6A0-DDD7D2A344CA}"/>
                  </a:ext>
                </a:extLst>
              </p:cNvPr>
              <p:cNvCxnSpPr>
                <a:cxnSpLocks noChangeShapeType="1"/>
              </p:cNvCxnSpPr>
              <p:nvPr/>
            </p:nvCxnSpPr>
            <p:spPr bwMode="auto">
              <a:xfrm rot="5400000" flipH="1">
                <a:off x="8550457" y="21064687"/>
                <a:ext cx="524173" cy="0"/>
              </a:xfrm>
              <a:prstGeom prst="line">
                <a:avLst/>
              </a:prstGeom>
              <a:noFill/>
              <a:ln w="142875">
                <a:solidFill>
                  <a:srgbClr val="FF0000"/>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noFill/>
                  </a14:hiddenFill>
                </a:ext>
              </a:extLst>
            </p:spPr>
          </p:cxnSp>
          <p:cxnSp>
            <p:nvCxnSpPr>
              <p:cNvPr id="41" name="Straight Connector 100">
                <a:extLst>
                  <a:ext uri="{FF2B5EF4-FFF2-40B4-BE49-F238E27FC236}">
                    <a16:creationId xmlns:a16="http://schemas.microsoft.com/office/drawing/2014/main" id="{D54C420B-BFFD-4745-BD87-402F6ABEDA16}"/>
                  </a:ext>
                </a:extLst>
              </p:cNvPr>
              <p:cNvCxnSpPr>
                <a:cxnSpLocks noChangeShapeType="1"/>
              </p:cNvCxnSpPr>
              <p:nvPr/>
            </p:nvCxnSpPr>
            <p:spPr bwMode="auto">
              <a:xfrm rot="10800000" flipH="1">
                <a:off x="8556026" y="21353319"/>
                <a:ext cx="504982" cy="0"/>
              </a:xfrm>
              <a:prstGeom prst="line">
                <a:avLst/>
              </a:prstGeom>
              <a:noFill/>
              <a:ln w="142875">
                <a:solidFill>
                  <a:srgbClr val="FF0000"/>
                </a:solidFill>
                <a:round/>
                <a:headEnd/>
                <a:tailEnd/>
              </a:ln>
              <a:effectLst>
                <a:outerShdw blurRad="40000" dist="23000" dir="5400000" rotWithShape="0">
                  <a:srgbClr val="808080">
                    <a:alpha val="34998"/>
                  </a:srgbClr>
                </a:outerShdw>
              </a:effectLst>
              <a:extLst>
                <a:ext uri="{909E8E84-426E-40dd-AFC4-6F175D3DCCD1}">
                  <a14:hiddenFill xmlns="" xmlns:a14="http://schemas.microsoft.com/office/drawing/2010/main">
                    <a:noFill/>
                  </a14:hiddenFill>
                </a:ext>
              </a:extLst>
            </p:spPr>
          </p:cxnSp>
        </p:grpSp>
      </p:grpSp>
      <p:sp>
        <p:nvSpPr>
          <p:cNvPr id="45" name="TextBox 319">
            <a:extLst>
              <a:ext uri="{FF2B5EF4-FFF2-40B4-BE49-F238E27FC236}">
                <a16:creationId xmlns:a16="http://schemas.microsoft.com/office/drawing/2014/main" id="{5E7CA191-A6CD-3449-A8EF-8E76D5EEFC3A}"/>
              </a:ext>
            </a:extLst>
          </p:cNvPr>
          <p:cNvSpPr txBox="1">
            <a:spLocks noChangeArrowheads="1"/>
          </p:cNvSpPr>
          <p:nvPr/>
        </p:nvSpPr>
        <p:spPr bwMode="auto">
          <a:xfrm>
            <a:off x="43883263" y="16754475"/>
            <a:ext cx="120332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4300538">
              <a:defRPr sz="10800">
                <a:solidFill>
                  <a:schemeClr val="tx1"/>
                </a:solidFill>
                <a:latin typeface="Arial" panose="020B0604020202020204" pitchFamily="34" charset="0"/>
              </a:defRPr>
            </a:lvl1pPr>
            <a:lvl2pPr marL="742950" indent="-285750" defTabSz="4300538">
              <a:defRPr sz="10800">
                <a:solidFill>
                  <a:schemeClr val="tx1"/>
                </a:solidFill>
                <a:latin typeface="Arial" panose="020B0604020202020204" pitchFamily="34" charset="0"/>
              </a:defRPr>
            </a:lvl2pPr>
            <a:lvl3pPr marL="1143000" indent="-228600" defTabSz="4300538">
              <a:defRPr sz="10800">
                <a:solidFill>
                  <a:schemeClr val="tx1"/>
                </a:solidFill>
                <a:latin typeface="Arial" panose="020B0604020202020204" pitchFamily="34" charset="0"/>
              </a:defRPr>
            </a:lvl3pPr>
            <a:lvl4pPr marL="1600200" indent="-228600" defTabSz="4300538">
              <a:defRPr sz="10800">
                <a:solidFill>
                  <a:schemeClr val="tx1"/>
                </a:solidFill>
                <a:latin typeface="Arial" panose="020B0604020202020204" pitchFamily="34" charset="0"/>
              </a:defRPr>
            </a:lvl4pPr>
            <a:lvl5pPr marL="2057400" indent="-228600" defTabSz="4300538">
              <a:defRPr sz="10800">
                <a:solidFill>
                  <a:schemeClr val="tx1"/>
                </a:solidFill>
                <a:latin typeface="Arial" panose="020B0604020202020204" pitchFamily="34" charset="0"/>
              </a:defRPr>
            </a:lvl5pPr>
            <a:lvl6pPr marL="2514600" indent="-228600" defTabSz="4300538" eaLnBrk="0" fontAlgn="base" hangingPunct="0">
              <a:spcBef>
                <a:spcPct val="0"/>
              </a:spcBef>
              <a:spcAft>
                <a:spcPct val="0"/>
              </a:spcAft>
              <a:defRPr sz="10800">
                <a:solidFill>
                  <a:schemeClr val="tx1"/>
                </a:solidFill>
                <a:latin typeface="Arial" panose="020B0604020202020204" pitchFamily="34" charset="0"/>
              </a:defRPr>
            </a:lvl6pPr>
            <a:lvl7pPr marL="2971800" indent="-228600" defTabSz="4300538" eaLnBrk="0" fontAlgn="base" hangingPunct="0">
              <a:spcBef>
                <a:spcPct val="0"/>
              </a:spcBef>
              <a:spcAft>
                <a:spcPct val="0"/>
              </a:spcAft>
              <a:defRPr sz="10800">
                <a:solidFill>
                  <a:schemeClr val="tx1"/>
                </a:solidFill>
                <a:latin typeface="Arial" panose="020B0604020202020204" pitchFamily="34" charset="0"/>
              </a:defRPr>
            </a:lvl7pPr>
            <a:lvl8pPr marL="3429000" indent="-228600" defTabSz="4300538" eaLnBrk="0" fontAlgn="base" hangingPunct="0">
              <a:spcBef>
                <a:spcPct val="0"/>
              </a:spcBef>
              <a:spcAft>
                <a:spcPct val="0"/>
              </a:spcAft>
              <a:defRPr sz="10800">
                <a:solidFill>
                  <a:schemeClr val="tx1"/>
                </a:solidFill>
                <a:latin typeface="Arial" panose="020B0604020202020204" pitchFamily="34" charset="0"/>
              </a:defRPr>
            </a:lvl8pPr>
            <a:lvl9pPr marL="3886200" indent="-228600" defTabSz="4300538" eaLnBrk="0" fontAlgn="base" hangingPunct="0">
              <a:spcBef>
                <a:spcPct val="0"/>
              </a:spcBef>
              <a:spcAft>
                <a:spcPct val="0"/>
              </a:spcAft>
              <a:defRPr sz="10800">
                <a:solidFill>
                  <a:schemeClr val="tx1"/>
                </a:solidFill>
                <a:latin typeface="Arial" panose="020B0604020202020204" pitchFamily="34" charset="0"/>
              </a:defRPr>
            </a:lvl9pPr>
          </a:lstStyle>
          <a:p>
            <a:pPr eaLnBrk="1" hangingPunct="1"/>
            <a:r>
              <a:rPr lang="en-US" altLang="en-US" sz="2800" b="1" dirty="0">
                <a:solidFill>
                  <a:srgbClr val="000000"/>
                </a:solidFill>
                <a:latin typeface="Times" pitchFamily="2" charset="0"/>
                <a:ea typeface="Times" pitchFamily="2" charset="0"/>
                <a:cs typeface="Times" pitchFamily="2" charset="0"/>
              </a:rPr>
              <a:t>CGRP</a:t>
            </a:r>
          </a:p>
        </p:txBody>
      </p:sp>
      <p:sp>
        <p:nvSpPr>
          <p:cNvPr id="76" name="TextBox 318">
            <a:extLst>
              <a:ext uri="{FF2B5EF4-FFF2-40B4-BE49-F238E27FC236}">
                <a16:creationId xmlns:a16="http://schemas.microsoft.com/office/drawing/2014/main" id="{A7C2197E-330C-8E46-977D-BB4520CF0342}"/>
              </a:ext>
            </a:extLst>
          </p:cNvPr>
          <p:cNvSpPr txBox="1">
            <a:spLocks noChangeArrowheads="1"/>
          </p:cNvSpPr>
          <p:nvPr/>
        </p:nvSpPr>
        <p:spPr bwMode="auto">
          <a:xfrm>
            <a:off x="43907075" y="5961063"/>
            <a:ext cx="1106488"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4300538">
              <a:defRPr sz="10800">
                <a:solidFill>
                  <a:schemeClr val="tx1"/>
                </a:solidFill>
                <a:latin typeface="Arial" panose="020B0604020202020204" pitchFamily="34" charset="0"/>
              </a:defRPr>
            </a:lvl1pPr>
            <a:lvl2pPr marL="742950" indent="-285750" defTabSz="4300538">
              <a:defRPr sz="10800">
                <a:solidFill>
                  <a:schemeClr val="tx1"/>
                </a:solidFill>
                <a:latin typeface="Arial" panose="020B0604020202020204" pitchFamily="34" charset="0"/>
              </a:defRPr>
            </a:lvl2pPr>
            <a:lvl3pPr marL="1143000" indent="-228600" defTabSz="4300538">
              <a:defRPr sz="10800">
                <a:solidFill>
                  <a:schemeClr val="tx1"/>
                </a:solidFill>
                <a:latin typeface="Arial" panose="020B0604020202020204" pitchFamily="34" charset="0"/>
              </a:defRPr>
            </a:lvl3pPr>
            <a:lvl4pPr marL="1600200" indent="-228600" defTabSz="4300538">
              <a:defRPr sz="10800">
                <a:solidFill>
                  <a:schemeClr val="tx1"/>
                </a:solidFill>
                <a:latin typeface="Arial" panose="020B0604020202020204" pitchFamily="34" charset="0"/>
              </a:defRPr>
            </a:lvl4pPr>
            <a:lvl5pPr marL="2057400" indent="-228600" defTabSz="4300538">
              <a:defRPr sz="10800">
                <a:solidFill>
                  <a:schemeClr val="tx1"/>
                </a:solidFill>
                <a:latin typeface="Arial" panose="020B0604020202020204" pitchFamily="34" charset="0"/>
              </a:defRPr>
            </a:lvl5pPr>
            <a:lvl6pPr marL="2514600" indent="-228600" defTabSz="4300538" eaLnBrk="0" fontAlgn="base" hangingPunct="0">
              <a:spcBef>
                <a:spcPct val="0"/>
              </a:spcBef>
              <a:spcAft>
                <a:spcPct val="0"/>
              </a:spcAft>
              <a:defRPr sz="10800">
                <a:solidFill>
                  <a:schemeClr val="tx1"/>
                </a:solidFill>
                <a:latin typeface="Arial" panose="020B0604020202020204" pitchFamily="34" charset="0"/>
              </a:defRPr>
            </a:lvl6pPr>
            <a:lvl7pPr marL="2971800" indent="-228600" defTabSz="4300538" eaLnBrk="0" fontAlgn="base" hangingPunct="0">
              <a:spcBef>
                <a:spcPct val="0"/>
              </a:spcBef>
              <a:spcAft>
                <a:spcPct val="0"/>
              </a:spcAft>
              <a:defRPr sz="10800">
                <a:solidFill>
                  <a:schemeClr val="tx1"/>
                </a:solidFill>
                <a:latin typeface="Arial" panose="020B0604020202020204" pitchFamily="34" charset="0"/>
              </a:defRPr>
            </a:lvl7pPr>
            <a:lvl8pPr marL="3429000" indent="-228600" defTabSz="4300538" eaLnBrk="0" fontAlgn="base" hangingPunct="0">
              <a:spcBef>
                <a:spcPct val="0"/>
              </a:spcBef>
              <a:spcAft>
                <a:spcPct val="0"/>
              </a:spcAft>
              <a:defRPr sz="10800">
                <a:solidFill>
                  <a:schemeClr val="tx1"/>
                </a:solidFill>
                <a:latin typeface="Arial" panose="020B0604020202020204" pitchFamily="34" charset="0"/>
              </a:defRPr>
            </a:lvl8pPr>
            <a:lvl9pPr marL="3886200" indent="-228600" defTabSz="4300538" eaLnBrk="0" fontAlgn="base" hangingPunct="0">
              <a:spcBef>
                <a:spcPct val="0"/>
              </a:spcBef>
              <a:spcAft>
                <a:spcPct val="0"/>
              </a:spcAft>
              <a:defRPr sz="10800">
                <a:solidFill>
                  <a:schemeClr val="tx1"/>
                </a:solidFill>
                <a:latin typeface="Arial" panose="020B0604020202020204" pitchFamily="34" charset="0"/>
              </a:defRPr>
            </a:lvl9pPr>
          </a:lstStyle>
          <a:p>
            <a:pPr algn="ctr" eaLnBrk="1" hangingPunct="1"/>
            <a:r>
              <a:rPr lang="en-US" altLang="en-US" sz="2800" b="1" dirty="0">
                <a:solidFill>
                  <a:srgbClr val="000000"/>
                </a:solidFill>
                <a:latin typeface="Times" pitchFamily="2" charset="0"/>
                <a:ea typeface="Times" pitchFamily="2" charset="0"/>
                <a:cs typeface="Times" pitchFamily="2" charset="0"/>
              </a:rPr>
              <a:t>S-100</a:t>
            </a:r>
          </a:p>
        </p:txBody>
      </p:sp>
      <p:grpSp>
        <p:nvGrpSpPr>
          <p:cNvPr id="2" name="Group 1">
            <a:extLst>
              <a:ext uri="{FF2B5EF4-FFF2-40B4-BE49-F238E27FC236}">
                <a16:creationId xmlns:a16="http://schemas.microsoft.com/office/drawing/2014/main" id="{2829BCF2-FFCA-984E-AF92-1E98E34AF5F6}"/>
              </a:ext>
            </a:extLst>
          </p:cNvPr>
          <p:cNvGrpSpPr/>
          <p:nvPr/>
        </p:nvGrpSpPr>
        <p:grpSpPr>
          <a:xfrm>
            <a:off x="17725239" y="4337094"/>
            <a:ext cx="15278924" cy="941335"/>
            <a:chOff x="17419378" y="4546036"/>
            <a:chExt cx="15278924" cy="941335"/>
          </a:xfrm>
        </p:grpSpPr>
        <p:sp>
          <p:nvSpPr>
            <p:cNvPr id="113" name="Rectangle 36">
              <a:extLst>
                <a:ext uri="{FF2B5EF4-FFF2-40B4-BE49-F238E27FC236}">
                  <a16:creationId xmlns:a16="http://schemas.microsoft.com/office/drawing/2014/main" id="{26B2E295-B1B9-1847-B210-3EF565C09D20}"/>
                </a:ext>
              </a:extLst>
            </p:cNvPr>
            <p:cNvSpPr>
              <a:spLocks noChangeArrowheads="1"/>
            </p:cNvSpPr>
            <p:nvPr/>
          </p:nvSpPr>
          <p:spPr bwMode="auto">
            <a:xfrm>
              <a:off x="17520215" y="4742834"/>
              <a:ext cx="15178087" cy="744537"/>
            </a:xfrm>
            <a:prstGeom prst="rect">
              <a:avLst/>
            </a:prstGeom>
            <a:solidFill>
              <a:srgbClr val="FFC82E"/>
            </a:solidFill>
            <a:ln w="9525">
              <a:solidFill>
                <a:srgbClr val="FFCC18"/>
              </a:solidFill>
              <a:miter lim="800000"/>
              <a:headEnd/>
              <a:tailEnd/>
            </a:ln>
          </p:spPr>
          <p:txBody>
            <a:bodyPr wrap="none" anchor="ct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eaLnBrk="1" hangingPunct="1">
                <a:spcBef>
                  <a:spcPct val="0"/>
                </a:spcBef>
                <a:buFontTx/>
                <a:buNone/>
              </a:pPr>
              <a:endParaRPr lang="en-US" altLang="en-US" sz="9800"/>
            </a:p>
          </p:txBody>
        </p:sp>
        <p:sp>
          <p:nvSpPr>
            <p:cNvPr id="114" name="Text Box 46">
              <a:extLst>
                <a:ext uri="{FF2B5EF4-FFF2-40B4-BE49-F238E27FC236}">
                  <a16:creationId xmlns:a16="http://schemas.microsoft.com/office/drawing/2014/main" id="{2FD3C3F8-8E18-2E47-AC57-3EFDB574EA98}"/>
                </a:ext>
              </a:extLst>
            </p:cNvPr>
            <p:cNvSpPr txBox="1">
              <a:spLocks noChangeArrowheads="1"/>
            </p:cNvSpPr>
            <p:nvPr/>
          </p:nvSpPr>
          <p:spPr bwMode="auto">
            <a:xfrm>
              <a:off x="17419378" y="4546036"/>
              <a:ext cx="15178087" cy="763587"/>
            </a:xfrm>
            <a:prstGeom prst="rect">
              <a:avLst/>
            </a:prstGeom>
            <a:gradFill rotWithShape="0">
              <a:gsLst>
                <a:gs pos="0">
                  <a:srgbClr val="502D7F"/>
                </a:gs>
                <a:gs pos="100000">
                  <a:schemeClr val="tx2"/>
                </a:gs>
              </a:gsLst>
              <a:lin ang="0" scaled="1"/>
            </a:gradFill>
            <a:ln w="9525">
              <a:noFill/>
              <a:miter lim="800000"/>
              <a:headEnd/>
              <a:tailEnd/>
            </a:ln>
            <a:effectLst/>
          </p:spPr>
          <p:txBody>
            <a:bodyPr>
              <a:spAutoFit/>
            </a:bodyPr>
            <a:lstStyle/>
            <a:p>
              <a:pPr>
                <a:spcBef>
                  <a:spcPct val="50000"/>
                </a:spcBef>
                <a:defRPr/>
              </a:pPr>
              <a:r>
                <a:rPr lang="en-US" sz="4356" b="1" dirty="0">
                  <a:solidFill>
                    <a:schemeClr val="bg1"/>
                  </a:solidFill>
                  <a:effectLst>
                    <a:outerShdw blurRad="38100" dist="38100" dir="2700000" algn="tl">
                      <a:srgbClr val="000000"/>
                    </a:outerShdw>
                  </a:effectLst>
                  <a:latin typeface="Arial" charset="0"/>
                </a:rPr>
                <a:t>RESULTS		</a:t>
              </a:r>
              <a:endParaRPr lang="en-US" sz="3733" dirty="0">
                <a:latin typeface="Times New Roman" pitchFamily="18" charset="0"/>
              </a:endParaRPr>
            </a:p>
          </p:txBody>
        </p:sp>
      </p:grpSp>
      <p:grpSp>
        <p:nvGrpSpPr>
          <p:cNvPr id="146" name="Group 145">
            <a:extLst>
              <a:ext uri="{FF2B5EF4-FFF2-40B4-BE49-F238E27FC236}">
                <a16:creationId xmlns:a16="http://schemas.microsoft.com/office/drawing/2014/main" id="{C513D245-BA6F-8444-B8AA-704DE9ACD1C0}"/>
              </a:ext>
            </a:extLst>
          </p:cNvPr>
          <p:cNvGrpSpPr/>
          <p:nvPr/>
        </p:nvGrpSpPr>
        <p:grpSpPr>
          <a:xfrm>
            <a:off x="16993788" y="20631424"/>
            <a:ext cx="16932659" cy="11493955"/>
            <a:chOff x="17322013" y="22321838"/>
            <a:chExt cx="16932659" cy="11493955"/>
          </a:xfrm>
        </p:grpSpPr>
        <p:sp>
          <p:nvSpPr>
            <p:cNvPr id="105" name="TextBox 104">
              <a:extLst>
                <a:ext uri="{FF2B5EF4-FFF2-40B4-BE49-F238E27FC236}">
                  <a16:creationId xmlns:a16="http://schemas.microsoft.com/office/drawing/2014/main" id="{BE0B3645-F33E-3342-B0ED-AB48276AA583}"/>
                </a:ext>
              </a:extLst>
            </p:cNvPr>
            <p:cNvSpPr txBox="1"/>
            <p:nvPr/>
          </p:nvSpPr>
          <p:spPr>
            <a:xfrm>
              <a:off x="19175205" y="22559411"/>
              <a:ext cx="5600700" cy="595312"/>
            </a:xfrm>
            <a:prstGeom prst="rect">
              <a:avLst/>
            </a:prstGeom>
            <a:noFill/>
          </p:spPr>
          <p:txBody>
            <a:bodyPr wrap="none">
              <a:spAutoFit/>
            </a:bodyPr>
            <a:lstStyle/>
            <a:p>
              <a:pPr defTabSz="4301461" eaLnBrk="1" fontAlgn="auto" hangingPunct="1">
                <a:spcBef>
                  <a:spcPts val="0"/>
                </a:spcBef>
                <a:spcAft>
                  <a:spcPts val="0"/>
                </a:spcAft>
                <a:defRPr/>
              </a:pPr>
              <a:r>
                <a:rPr lang="en-US" sz="3267" b="1" dirty="0">
                  <a:solidFill>
                    <a:prstClr val="black"/>
                  </a:solidFill>
                  <a:latin typeface="Times New Roman" charset="0"/>
                  <a:ea typeface="Times New Roman" charset="0"/>
                  <a:cs typeface="Times New Roman" charset="0"/>
                </a:rPr>
                <a:t>Von Frey Monofilament Assay</a:t>
              </a:r>
            </a:p>
          </p:txBody>
        </p:sp>
        <p:sp>
          <p:nvSpPr>
            <p:cNvPr id="106" name="TextBox 105">
              <a:extLst>
                <a:ext uri="{FF2B5EF4-FFF2-40B4-BE49-F238E27FC236}">
                  <a16:creationId xmlns:a16="http://schemas.microsoft.com/office/drawing/2014/main" id="{B55AAD6E-2807-1349-B2E6-B636336B99F0}"/>
                </a:ext>
              </a:extLst>
            </p:cNvPr>
            <p:cNvSpPr txBox="1"/>
            <p:nvPr/>
          </p:nvSpPr>
          <p:spPr>
            <a:xfrm>
              <a:off x="26953955" y="22610211"/>
              <a:ext cx="4500563" cy="523875"/>
            </a:xfrm>
            <a:prstGeom prst="rect">
              <a:avLst/>
            </a:prstGeom>
            <a:noFill/>
          </p:spPr>
          <p:txBody>
            <a:bodyPr wrap="none">
              <a:spAutoFit/>
            </a:bodyPr>
            <a:lstStyle/>
            <a:p>
              <a:pPr defTabSz="4301461" eaLnBrk="1" fontAlgn="auto" hangingPunct="1">
                <a:spcBef>
                  <a:spcPts val="0"/>
                </a:spcBef>
                <a:spcAft>
                  <a:spcPts val="0"/>
                </a:spcAft>
                <a:defRPr/>
              </a:pPr>
              <a:r>
                <a:rPr lang="en-US" sz="3267" b="1" dirty="0">
                  <a:solidFill>
                    <a:prstClr val="black"/>
                  </a:solidFill>
                  <a:latin typeface="Times New Roman" charset="0"/>
                  <a:ea typeface="Times New Roman" charset="0"/>
                  <a:cs typeface="Times New Roman" charset="0"/>
                </a:rPr>
                <a:t>Acetone Evaporation Assay</a:t>
              </a:r>
            </a:p>
          </p:txBody>
        </p:sp>
        <p:pic>
          <p:nvPicPr>
            <p:cNvPr id="107" name="Picture 15">
              <a:extLst>
                <a:ext uri="{FF2B5EF4-FFF2-40B4-BE49-F238E27FC236}">
                  <a16:creationId xmlns:a16="http://schemas.microsoft.com/office/drawing/2014/main" id="{B91C01BF-328F-8546-8374-BC02D2866845}"/>
                </a:ext>
              </a:extLst>
            </p:cNvPr>
            <p:cNvPicPr>
              <a:picLocks/>
            </p:cNvPicPr>
            <p:nvPr/>
          </p:nvPicPr>
          <p:blipFill>
            <a:blip r:embed="rId13">
              <a:extLst>
                <a:ext uri="{28A0092B-C50C-407E-A947-70E740481C1C}">
                  <a14:useLocalDpi xmlns:a14="http://schemas.microsoft.com/office/drawing/2010/main" val="0"/>
                </a:ext>
              </a:extLst>
            </a:blip>
            <a:srcRect r="15797" b="9413"/>
            <a:stretch>
              <a:fillRect/>
            </a:stretch>
          </p:blipFill>
          <p:spPr bwMode="auto">
            <a:xfrm>
              <a:off x="25795080" y="24024177"/>
              <a:ext cx="7678318" cy="6596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8" name="Picture 16">
              <a:extLst>
                <a:ext uri="{FF2B5EF4-FFF2-40B4-BE49-F238E27FC236}">
                  <a16:creationId xmlns:a16="http://schemas.microsoft.com/office/drawing/2014/main" id="{46B86D30-EA56-364B-964E-C846D8140566}"/>
                </a:ext>
              </a:extLst>
            </p:cNvPr>
            <p:cNvPicPr>
              <a:picLocks/>
            </p:cNvPicPr>
            <p:nvPr/>
          </p:nvPicPr>
          <p:blipFill>
            <a:blip r:embed="rId14">
              <a:extLst>
                <a:ext uri="{28A0092B-C50C-407E-A947-70E740481C1C}">
                  <a14:useLocalDpi xmlns:a14="http://schemas.microsoft.com/office/drawing/2010/main" val="0"/>
                </a:ext>
              </a:extLst>
            </a:blip>
            <a:srcRect b="9413"/>
            <a:stretch>
              <a:fillRect/>
            </a:stretch>
          </p:blipFill>
          <p:spPr bwMode="auto">
            <a:xfrm>
              <a:off x="17387005" y="24024177"/>
              <a:ext cx="8104863" cy="6596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7" name="Rectangle 49">
              <a:extLst>
                <a:ext uri="{FF2B5EF4-FFF2-40B4-BE49-F238E27FC236}">
                  <a16:creationId xmlns:a16="http://schemas.microsoft.com/office/drawing/2014/main" id="{B7E475D5-7FAA-7E4D-9F05-ABEF5623C5B4}"/>
                </a:ext>
              </a:extLst>
            </p:cNvPr>
            <p:cNvSpPr>
              <a:spLocks noChangeArrowheads="1"/>
            </p:cNvSpPr>
            <p:nvPr/>
          </p:nvSpPr>
          <p:spPr bwMode="auto">
            <a:xfrm>
              <a:off x="17322013" y="22321838"/>
              <a:ext cx="16932659" cy="11493955"/>
            </a:xfrm>
            <a:prstGeom prst="rect">
              <a:avLst/>
            </a:prstGeom>
            <a:noFill/>
            <a:ln w="9525">
              <a:solidFill>
                <a:srgbClr val="3F006A"/>
              </a:solidFill>
              <a:miter lim="800000"/>
              <a:headEnd/>
              <a:tailEnd/>
            </a:ln>
            <a:extLst>
              <a:ext uri="{909E8E84-426E-40dd-AFC4-6F175D3DCCD1}">
                <a14:hiddenFill xmlns="" xmlns:a14="http://schemas.microsoft.com/office/drawing/2010/main">
                  <a:solidFill>
                    <a:srgbClr val="FFFFFF"/>
                  </a:solidFill>
                </a14:hiddenFill>
              </a:ext>
            </a:extLst>
          </p:spPr>
          <p:txBody>
            <a:bodyPr lIns="398739" tIns="199372" rIns="398739" bIns="199372"/>
            <a:lstStyle>
              <a:lvl1pPr defTabSz="2562225" eaLnBrk="0" hangingPunct="0">
                <a:tabLst>
                  <a:tab pos="461963" algn="l"/>
                </a:tabLst>
                <a:defRPr sz="6300">
                  <a:solidFill>
                    <a:schemeClr val="tx1"/>
                  </a:solidFill>
                  <a:latin typeface="Arial" charset="0"/>
                </a:defRPr>
              </a:lvl1pPr>
              <a:lvl2pPr marL="742950" indent="-285750" defTabSz="2562225" eaLnBrk="0" hangingPunct="0">
                <a:tabLst>
                  <a:tab pos="461963" algn="l"/>
                </a:tabLst>
                <a:defRPr sz="6300">
                  <a:solidFill>
                    <a:schemeClr val="tx1"/>
                  </a:solidFill>
                  <a:latin typeface="Arial" charset="0"/>
                </a:defRPr>
              </a:lvl2pPr>
              <a:lvl3pPr marL="1143000" indent="-228600" defTabSz="2562225" eaLnBrk="0" hangingPunct="0">
                <a:tabLst>
                  <a:tab pos="461963" algn="l"/>
                </a:tabLst>
                <a:defRPr sz="6300">
                  <a:solidFill>
                    <a:schemeClr val="tx1"/>
                  </a:solidFill>
                  <a:latin typeface="Arial" charset="0"/>
                </a:defRPr>
              </a:lvl3pPr>
              <a:lvl4pPr marL="1600200" indent="-228600" defTabSz="2562225" eaLnBrk="0" hangingPunct="0">
                <a:tabLst>
                  <a:tab pos="461963" algn="l"/>
                </a:tabLst>
                <a:defRPr sz="6300">
                  <a:solidFill>
                    <a:schemeClr val="tx1"/>
                  </a:solidFill>
                  <a:latin typeface="Arial" charset="0"/>
                </a:defRPr>
              </a:lvl4pPr>
              <a:lvl5pPr marL="2057400" indent="-228600" defTabSz="2562225" eaLnBrk="0" hangingPunct="0">
                <a:tabLst>
                  <a:tab pos="461963" algn="l"/>
                </a:tabLst>
                <a:defRPr sz="6300">
                  <a:solidFill>
                    <a:schemeClr val="tx1"/>
                  </a:solidFill>
                  <a:latin typeface="Arial" charset="0"/>
                </a:defRPr>
              </a:lvl5pPr>
              <a:lvl6pPr marL="2514600" indent="-228600" algn="ctr" defTabSz="2562225" eaLnBrk="0" fontAlgn="base" hangingPunct="0">
                <a:spcBef>
                  <a:spcPct val="0"/>
                </a:spcBef>
                <a:spcAft>
                  <a:spcPct val="0"/>
                </a:spcAft>
                <a:tabLst>
                  <a:tab pos="461963" algn="l"/>
                </a:tabLst>
                <a:defRPr sz="6300">
                  <a:solidFill>
                    <a:schemeClr val="tx1"/>
                  </a:solidFill>
                  <a:latin typeface="Arial" charset="0"/>
                </a:defRPr>
              </a:lvl6pPr>
              <a:lvl7pPr marL="2971800" indent="-228600" algn="ctr" defTabSz="2562225" eaLnBrk="0" fontAlgn="base" hangingPunct="0">
                <a:spcBef>
                  <a:spcPct val="0"/>
                </a:spcBef>
                <a:spcAft>
                  <a:spcPct val="0"/>
                </a:spcAft>
                <a:tabLst>
                  <a:tab pos="461963" algn="l"/>
                </a:tabLst>
                <a:defRPr sz="6300">
                  <a:solidFill>
                    <a:schemeClr val="tx1"/>
                  </a:solidFill>
                  <a:latin typeface="Arial" charset="0"/>
                </a:defRPr>
              </a:lvl7pPr>
              <a:lvl8pPr marL="3429000" indent="-228600" algn="ctr" defTabSz="2562225" eaLnBrk="0" fontAlgn="base" hangingPunct="0">
                <a:spcBef>
                  <a:spcPct val="0"/>
                </a:spcBef>
                <a:spcAft>
                  <a:spcPct val="0"/>
                </a:spcAft>
                <a:tabLst>
                  <a:tab pos="461963" algn="l"/>
                </a:tabLst>
                <a:defRPr sz="6300">
                  <a:solidFill>
                    <a:schemeClr val="tx1"/>
                  </a:solidFill>
                  <a:latin typeface="Arial" charset="0"/>
                </a:defRPr>
              </a:lvl8pPr>
              <a:lvl9pPr marL="3886200" indent="-228600" algn="ctr" defTabSz="2562225" eaLnBrk="0" fontAlgn="base" hangingPunct="0">
                <a:spcBef>
                  <a:spcPct val="0"/>
                </a:spcBef>
                <a:spcAft>
                  <a:spcPct val="0"/>
                </a:spcAft>
                <a:tabLst>
                  <a:tab pos="461963" algn="l"/>
                </a:tabLst>
                <a:defRPr sz="6300">
                  <a:solidFill>
                    <a:schemeClr val="tx1"/>
                  </a:solidFill>
                  <a:latin typeface="Arial" charset="0"/>
                </a:defRPr>
              </a:lvl9pPr>
            </a:lstStyle>
            <a:p>
              <a:pPr eaLnBrk="1" hangingPunct="1">
                <a:spcBef>
                  <a:spcPct val="60000"/>
                </a:spcBef>
                <a:buFontTx/>
                <a:buChar char="•"/>
                <a:defRPr/>
              </a:pPr>
              <a:endParaRPr lang="en-US" altLang="en-US" sz="10111">
                <a:solidFill>
                  <a:srgbClr val="69028E"/>
                </a:solidFill>
              </a:endParaRPr>
            </a:p>
          </p:txBody>
        </p:sp>
        <p:sp>
          <p:nvSpPr>
            <p:cNvPr id="118" name="TextBox 328">
              <a:extLst>
                <a:ext uri="{FF2B5EF4-FFF2-40B4-BE49-F238E27FC236}">
                  <a16:creationId xmlns:a16="http://schemas.microsoft.com/office/drawing/2014/main" id="{FAE17081-1950-E946-A139-061CDD3F68C5}"/>
                </a:ext>
              </a:extLst>
            </p:cNvPr>
            <p:cNvSpPr txBox="1">
              <a:spLocks noChangeArrowheads="1"/>
            </p:cNvSpPr>
            <p:nvPr/>
          </p:nvSpPr>
          <p:spPr bwMode="auto">
            <a:xfrm>
              <a:off x="18113026" y="30661430"/>
              <a:ext cx="15219362" cy="3154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4300538">
                <a:defRPr sz="10800">
                  <a:solidFill>
                    <a:schemeClr val="tx1"/>
                  </a:solidFill>
                  <a:latin typeface="Arial" panose="020B0604020202020204" pitchFamily="34" charset="0"/>
                </a:defRPr>
              </a:lvl1pPr>
              <a:lvl2pPr defTabSz="4300538">
                <a:defRPr sz="10800">
                  <a:solidFill>
                    <a:schemeClr val="tx1"/>
                  </a:solidFill>
                  <a:latin typeface="Arial" panose="020B0604020202020204" pitchFamily="34" charset="0"/>
                </a:defRPr>
              </a:lvl2pPr>
              <a:lvl3pPr defTabSz="4300538">
                <a:defRPr sz="10800">
                  <a:solidFill>
                    <a:schemeClr val="tx1"/>
                  </a:solidFill>
                  <a:latin typeface="Arial" panose="020B0604020202020204" pitchFamily="34" charset="0"/>
                </a:defRPr>
              </a:lvl3pPr>
              <a:lvl4pPr defTabSz="4300538">
                <a:defRPr sz="10800">
                  <a:solidFill>
                    <a:schemeClr val="tx1"/>
                  </a:solidFill>
                  <a:latin typeface="Arial" panose="020B0604020202020204" pitchFamily="34" charset="0"/>
                </a:defRPr>
              </a:lvl4pPr>
              <a:lvl5pPr defTabSz="4300538">
                <a:defRPr sz="10800">
                  <a:solidFill>
                    <a:schemeClr val="tx1"/>
                  </a:solidFill>
                  <a:latin typeface="Arial" panose="020B0604020202020204" pitchFamily="34" charset="0"/>
                </a:defRPr>
              </a:lvl5pPr>
              <a:lvl6pPr marL="3600450" indent="-1314450" defTabSz="4300538" eaLnBrk="0" fontAlgn="base" hangingPunct="0">
                <a:spcBef>
                  <a:spcPct val="0"/>
                </a:spcBef>
                <a:spcAft>
                  <a:spcPct val="0"/>
                </a:spcAft>
                <a:defRPr sz="10800">
                  <a:solidFill>
                    <a:schemeClr val="tx1"/>
                  </a:solidFill>
                  <a:latin typeface="Arial" panose="020B0604020202020204" pitchFamily="34" charset="0"/>
                </a:defRPr>
              </a:lvl6pPr>
              <a:lvl7pPr marL="4057650" indent="-1314450" defTabSz="4300538" eaLnBrk="0" fontAlgn="base" hangingPunct="0">
                <a:spcBef>
                  <a:spcPct val="0"/>
                </a:spcBef>
                <a:spcAft>
                  <a:spcPct val="0"/>
                </a:spcAft>
                <a:defRPr sz="10800">
                  <a:solidFill>
                    <a:schemeClr val="tx1"/>
                  </a:solidFill>
                  <a:latin typeface="Arial" panose="020B0604020202020204" pitchFamily="34" charset="0"/>
                </a:defRPr>
              </a:lvl7pPr>
              <a:lvl8pPr marL="4514850" indent="-1314450" defTabSz="4300538" eaLnBrk="0" fontAlgn="base" hangingPunct="0">
                <a:spcBef>
                  <a:spcPct val="0"/>
                </a:spcBef>
                <a:spcAft>
                  <a:spcPct val="0"/>
                </a:spcAft>
                <a:defRPr sz="10800">
                  <a:solidFill>
                    <a:schemeClr val="tx1"/>
                  </a:solidFill>
                  <a:latin typeface="Arial" panose="020B0604020202020204" pitchFamily="34" charset="0"/>
                </a:defRPr>
              </a:lvl8pPr>
              <a:lvl9pPr marL="4972050" indent="-1314450" defTabSz="4300538" eaLnBrk="0" fontAlgn="base" hangingPunct="0">
                <a:spcBef>
                  <a:spcPct val="0"/>
                </a:spcBef>
                <a:spcAft>
                  <a:spcPct val="0"/>
                </a:spcAft>
                <a:defRPr sz="10800">
                  <a:solidFill>
                    <a:schemeClr val="tx1"/>
                  </a:solidFill>
                  <a:latin typeface="Arial" panose="020B0604020202020204" pitchFamily="34" charset="0"/>
                </a:defRPr>
              </a:lvl9pPr>
            </a:lstStyle>
            <a:p>
              <a:pPr eaLnBrk="1" hangingPunct="1"/>
              <a:r>
                <a:rPr lang="en-US" altLang="en-US" sz="2800" b="1" dirty="0">
                  <a:solidFill>
                    <a:srgbClr val="000000"/>
                  </a:solidFill>
                  <a:cs typeface="Arial" panose="020B0604020202020204" pitchFamily="34" charset="0"/>
                </a:rPr>
                <a:t>Fig 2</a:t>
              </a:r>
              <a:r>
                <a:rPr lang="en-US" altLang="en-US" sz="2400" b="1" dirty="0">
                  <a:solidFill>
                    <a:srgbClr val="000000"/>
                  </a:solidFill>
                  <a:cs typeface="Arial" panose="020B0604020202020204" pitchFamily="34" charset="0"/>
                </a:rPr>
                <a:t>. Cisplatin-caused reduction of touch sensitivity was ameliorated by Y-27632 while the pain sensation was not affected by all treatments</a:t>
              </a:r>
              <a:r>
                <a:rPr lang="en-US" altLang="en-US" sz="2400" dirty="0">
                  <a:solidFill>
                    <a:srgbClr val="000000"/>
                  </a:solidFill>
                  <a:cs typeface="Arial" panose="020B0604020202020204" pitchFamily="34" charset="0"/>
                </a:rPr>
                <a:t> </a:t>
              </a:r>
            </a:p>
            <a:p>
              <a:pPr algn="just" eaLnBrk="1" hangingPunct="1"/>
              <a:r>
                <a:rPr lang="en-US" altLang="en-US" sz="2100" dirty="0">
                  <a:solidFill>
                    <a:srgbClr val="000000"/>
                  </a:solidFill>
                  <a:cs typeface="Arial" panose="020B0604020202020204" pitchFamily="34" charset="0"/>
                </a:rPr>
                <a:t>Von Frey monofilament assay showed a significant increase of force to trigger a positive response in the cisplatin-treated mice after four weeks of treatment, which indicated a decline of touch sensitivity in the peripheral nerve. However, the loss of touch sensitivity caused by cisplatin was prevented by the additional treatment of Y-27632 since no significant difference in the intensity of force applied to the hind paw was observed between Saline treatment group and Cis+Y-27632 treatment group. Acetone Evaporation assay indicated that there was no significant difference in the duration of pain sensation response between different treatment groups after four weeks of experiment.  (Values represent </a:t>
              </a:r>
              <a:r>
                <a:rPr lang="en-US" altLang="en-US" sz="2100" dirty="0" err="1">
                  <a:solidFill>
                    <a:srgbClr val="000000"/>
                  </a:solidFill>
                  <a:cs typeface="Arial" panose="020B0604020202020204" pitchFamily="34" charset="0"/>
                </a:rPr>
                <a:t>mean±sem</a:t>
              </a:r>
              <a:r>
                <a:rPr lang="en-US" altLang="en-US" sz="2100" dirty="0">
                  <a:solidFill>
                    <a:srgbClr val="000000"/>
                  </a:solidFill>
                  <a:cs typeface="Arial" panose="020B0604020202020204" pitchFamily="34" charset="0"/>
                </a:rPr>
                <a:t>. *p&lt;0.05, **p&lt;0.005, ***p&lt;0.001, relative to Cisplatin)</a:t>
              </a:r>
            </a:p>
          </p:txBody>
        </p:sp>
      </p:grpSp>
      <p:grpSp>
        <p:nvGrpSpPr>
          <p:cNvPr id="152" name="Group 151">
            <a:extLst>
              <a:ext uri="{FF2B5EF4-FFF2-40B4-BE49-F238E27FC236}">
                <a16:creationId xmlns:a16="http://schemas.microsoft.com/office/drawing/2014/main" id="{4C621431-3E78-0B4C-B15E-D0EFDE66BABF}"/>
              </a:ext>
            </a:extLst>
          </p:cNvPr>
          <p:cNvGrpSpPr/>
          <p:nvPr/>
        </p:nvGrpSpPr>
        <p:grpSpPr>
          <a:xfrm>
            <a:off x="34311091" y="4557554"/>
            <a:ext cx="15420099" cy="9569449"/>
            <a:chOff x="34181339" y="4883151"/>
            <a:chExt cx="15420099" cy="9569449"/>
          </a:xfrm>
        </p:grpSpPr>
        <p:pic>
          <p:nvPicPr>
            <p:cNvPr id="75" name="Picture 270">
              <a:extLst>
                <a:ext uri="{FF2B5EF4-FFF2-40B4-BE49-F238E27FC236}">
                  <a16:creationId xmlns:a16="http://schemas.microsoft.com/office/drawing/2014/main" id="{35D93921-4A27-4048-8587-4233B5868777}"/>
                </a:ext>
              </a:extLst>
            </p:cNvPr>
            <p:cNvPicPr>
              <a:picLocks/>
            </p:cNvPicPr>
            <p:nvPr/>
          </p:nvPicPr>
          <p:blipFill>
            <a:blip r:embed="rId15">
              <a:extLst>
                <a:ext uri="{28A0092B-C50C-407E-A947-70E740481C1C}">
                  <a14:useLocalDpi xmlns:a14="http://schemas.microsoft.com/office/drawing/2010/main" val="0"/>
                </a:ext>
              </a:extLst>
            </a:blip>
            <a:srcRect b="13249"/>
            <a:stretch>
              <a:fillRect/>
            </a:stretch>
          </p:blipFill>
          <p:spPr bwMode="auto">
            <a:xfrm>
              <a:off x="41842531" y="5718175"/>
              <a:ext cx="7169150" cy="591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77" name="Group 24">
              <a:extLst>
                <a:ext uri="{FF2B5EF4-FFF2-40B4-BE49-F238E27FC236}">
                  <a16:creationId xmlns:a16="http://schemas.microsoft.com/office/drawing/2014/main" id="{120D0ABE-490C-A943-9170-9AFA687C92C6}"/>
                </a:ext>
              </a:extLst>
            </p:cNvPr>
            <p:cNvGrpSpPr>
              <a:grpSpLocks/>
            </p:cNvGrpSpPr>
            <p:nvPr/>
          </p:nvGrpSpPr>
          <p:grpSpPr bwMode="auto">
            <a:xfrm>
              <a:off x="34181339" y="4883151"/>
              <a:ext cx="7459518" cy="6800849"/>
              <a:chOff x="36165511" y="14110461"/>
              <a:chExt cx="5839044" cy="5702860"/>
            </a:xfrm>
          </p:grpSpPr>
          <p:grpSp>
            <p:nvGrpSpPr>
              <p:cNvPr id="78" name="Group 37">
                <a:extLst>
                  <a:ext uri="{FF2B5EF4-FFF2-40B4-BE49-F238E27FC236}">
                    <a16:creationId xmlns:a16="http://schemas.microsoft.com/office/drawing/2014/main" id="{F79BAE21-7BDC-DD48-BD32-9567AE7808B2}"/>
                  </a:ext>
                </a:extLst>
              </p:cNvPr>
              <p:cNvGrpSpPr>
                <a:grpSpLocks/>
              </p:cNvGrpSpPr>
              <p:nvPr/>
            </p:nvGrpSpPr>
            <p:grpSpPr bwMode="auto">
              <a:xfrm>
                <a:off x="36165511" y="14110461"/>
                <a:ext cx="2897407" cy="2808846"/>
                <a:chOff x="28671730" y="15691723"/>
                <a:chExt cx="2483148" cy="2406547"/>
              </a:xfrm>
            </p:grpSpPr>
            <p:pic>
              <p:nvPicPr>
                <p:cNvPr id="103" name="Picture 250" descr="LLCab No.15 slide 5 S100 400x (1) 3-18-15.tif">
                  <a:extLst>
                    <a:ext uri="{FF2B5EF4-FFF2-40B4-BE49-F238E27FC236}">
                      <a16:creationId xmlns:a16="http://schemas.microsoft.com/office/drawing/2014/main" id="{D0C8618C-F5AE-014F-AD90-D3739D18172E}"/>
                    </a:ext>
                  </a:extLst>
                </p:cNvPr>
                <p:cNvPicPr>
                  <a:picLocks/>
                </p:cNvPicPr>
                <p:nvPr/>
              </p:nvPicPr>
              <p:blipFill>
                <a:blip r:embed="rId16">
                  <a:extLst>
                    <a:ext uri="{28A0092B-C50C-407E-A947-70E740481C1C}">
                      <a14:useLocalDpi xmlns:a14="http://schemas.microsoft.com/office/drawing/2010/main" val="0"/>
                    </a:ext>
                  </a:extLst>
                </a:blip>
                <a:srcRect/>
                <a:stretch>
                  <a:fillRect/>
                </a:stretch>
              </p:blipFill>
              <p:spPr bwMode="auto">
                <a:xfrm rot="10800000">
                  <a:off x="28795726" y="15821414"/>
                  <a:ext cx="2359152" cy="22768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4" name="TextBox 103">
                  <a:extLst>
                    <a:ext uri="{FF2B5EF4-FFF2-40B4-BE49-F238E27FC236}">
                      <a16:creationId xmlns:a16="http://schemas.microsoft.com/office/drawing/2014/main" id="{C119EE2C-7003-5C4E-800A-64BD8E970FB3}"/>
                    </a:ext>
                  </a:extLst>
                </p:cNvPr>
                <p:cNvSpPr txBox="1"/>
                <p:nvPr/>
              </p:nvSpPr>
              <p:spPr>
                <a:xfrm>
                  <a:off x="28671730" y="15691723"/>
                  <a:ext cx="1005747" cy="364828"/>
                </a:xfrm>
                <a:prstGeom prst="rect">
                  <a:avLst/>
                </a:prstGeom>
                <a:noFill/>
              </p:spPr>
              <p:txBody>
                <a:bodyPr wrap="square">
                  <a:spAutoFit/>
                </a:bodyPr>
                <a:lstStyle/>
                <a:p>
                  <a:pPr algn="ctr" defTabSz="4301461" eaLnBrk="1" fontAlgn="auto" hangingPunct="1">
                    <a:spcBef>
                      <a:spcPts val="0"/>
                    </a:spcBef>
                    <a:spcAft>
                      <a:spcPts val="0"/>
                    </a:spcAft>
                    <a:defRPr/>
                  </a:pPr>
                  <a:r>
                    <a:rPr lang="en-US" sz="2333" b="1" dirty="0">
                      <a:solidFill>
                        <a:prstClr val="white"/>
                      </a:solidFill>
                      <a:latin typeface="Calibri" panose="020F0502020204030204"/>
                    </a:rPr>
                    <a:t>Saline </a:t>
                  </a:r>
                </a:p>
              </p:txBody>
            </p:sp>
          </p:grpSp>
          <p:grpSp>
            <p:nvGrpSpPr>
              <p:cNvPr id="79" name="Group 38">
                <a:extLst>
                  <a:ext uri="{FF2B5EF4-FFF2-40B4-BE49-F238E27FC236}">
                    <a16:creationId xmlns:a16="http://schemas.microsoft.com/office/drawing/2014/main" id="{09F83783-C253-7F45-84AE-F2E1577A8BE1}"/>
                  </a:ext>
                </a:extLst>
              </p:cNvPr>
              <p:cNvGrpSpPr>
                <a:grpSpLocks/>
              </p:cNvGrpSpPr>
              <p:nvPr/>
            </p:nvGrpSpPr>
            <p:grpSpPr bwMode="auto">
              <a:xfrm>
                <a:off x="39253418" y="14261834"/>
                <a:ext cx="2751137" cy="2657475"/>
                <a:chOff x="31369812" y="15817967"/>
                <a:chExt cx="2359152" cy="2276856"/>
              </a:xfrm>
            </p:grpSpPr>
            <p:grpSp>
              <p:nvGrpSpPr>
                <p:cNvPr id="97" name="Group 296">
                  <a:extLst>
                    <a:ext uri="{FF2B5EF4-FFF2-40B4-BE49-F238E27FC236}">
                      <a16:creationId xmlns:a16="http://schemas.microsoft.com/office/drawing/2014/main" id="{25A17994-8A7B-6841-A61F-133A50B48A0B}"/>
                    </a:ext>
                  </a:extLst>
                </p:cNvPr>
                <p:cNvGrpSpPr>
                  <a:grpSpLocks/>
                </p:cNvGrpSpPr>
                <p:nvPr/>
              </p:nvGrpSpPr>
              <p:grpSpPr bwMode="auto">
                <a:xfrm>
                  <a:off x="31369812" y="15817967"/>
                  <a:ext cx="2359152" cy="2276856"/>
                  <a:chOff x="18752122" y="23691065"/>
                  <a:chExt cx="1940683" cy="1727091"/>
                </a:xfrm>
              </p:grpSpPr>
              <p:pic>
                <p:nvPicPr>
                  <p:cNvPr id="99" name="Picture 251" descr="Y-27632 No.20 slide 5 S100 400x (1) 3-18-15.tif">
                    <a:extLst>
                      <a:ext uri="{FF2B5EF4-FFF2-40B4-BE49-F238E27FC236}">
                        <a16:creationId xmlns:a16="http://schemas.microsoft.com/office/drawing/2014/main" id="{38D88A29-0476-634F-B9D8-88D76334A361}"/>
                      </a:ext>
                    </a:extLst>
                  </p:cNvPr>
                  <p:cNvPicPr>
                    <a:picLocks/>
                  </p:cNvPicPr>
                  <p:nvPr/>
                </p:nvPicPr>
                <p:blipFill>
                  <a:blip r:embed="rId17">
                    <a:extLst>
                      <a:ext uri="{28A0092B-C50C-407E-A947-70E740481C1C}">
                        <a14:useLocalDpi xmlns:a14="http://schemas.microsoft.com/office/drawing/2010/main" val="0"/>
                      </a:ext>
                    </a:extLst>
                  </a:blip>
                  <a:srcRect/>
                  <a:stretch>
                    <a:fillRect/>
                  </a:stretch>
                </p:blipFill>
                <p:spPr bwMode="auto">
                  <a:xfrm>
                    <a:off x="18752122" y="23691065"/>
                    <a:ext cx="1940683" cy="17270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0" name="Right Arrow 99">
                    <a:extLst>
                      <a:ext uri="{FF2B5EF4-FFF2-40B4-BE49-F238E27FC236}">
                        <a16:creationId xmlns:a16="http://schemas.microsoft.com/office/drawing/2014/main" id="{A74FC972-16FF-5541-B55A-43F1ACCFABA1}"/>
                      </a:ext>
                    </a:extLst>
                  </p:cNvPr>
                  <p:cNvSpPr>
                    <a:spLocks noChangeArrowheads="1"/>
                  </p:cNvSpPr>
                  <p:nvPr/>
                </p:nvSpPr>
                <p:spPr bwMode="auto">
                  <a:xfrm rot="-5400000">
                    <a:off x="19600957" y="24111442"/>
                    <a:ext cx="131028" cy="92947"/>
                  </a:xfrm>
                  <a:prstGeom prst="rightArrow">
                    <a:avLst>
                      <a:gd name="adj1" fmla="val 56250"/>
                      <a:gd name="adj2" fmla="val 139992"/>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101" name="Right Arrow 100">
                    <a:extLst>
                      <a:ext uri="{FF2B5EF4-FFF2-40B4-BE49-F238E27FC236}">
                        <a16:creationId xmlns:a16="http://schemas.microsoft.com/office/drawing/2014/main" id="{78EFAAC2-5345-774D-ACD9-1371612EE712}"/>
                      </a:ext>
                    </a:extLst>
                  </p:cNvPr>
                  <p:cNvSpPr>
                    <a:spLocks noChangeArrowheads="1"/>
                  </p:cNvSpPr>
                  <p:nvPr/>
                </p:nvSpPr>
                <p:spPr bwMode="auto">
                  <a:xfrm rot="-5400000">
                    <a:off x="19675383" y="24993043"/>
                    <a:ext cx="129996" cy="92947"/>
                  </a:xfrm>
                  <a:prstGeom prst="rightArrow">
                    <a:avLst>
                      <a:gd name="adj1" fmla="val 56250"/>
                      <a:gd name="adj2" fmla="val 139996"/>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102" name="Right Arrow 101">
                    <a:extLst>
                      <a:ext uri="{FF2B5EF4-FFF2-40B4-BE49-F238E27FC236}">
                        <a16:creationId xmlns:a16="http://schemas.microsoft.com/office/drawing/2014/main" id="{6FD21185-121F-584B-B70F-0C58DEBAF721}"/>
                      </a:ext>
                    </a:extLst>
                  </p:cNvPr>
                  <p:cNvSpPr>
                    <a:spLocks noChangeArrowheads="1"/>
                  </p:cNvSpPr>
                  <p:nvPr/>
                </p:nvSpPr>
                <p:spPr bwMode="auto">
                  <a:xfrm rot="-5400000">
                    <a:off x="19785687" y="24494165"/>
                    <a:ext cx="129996" cy="94067"/>
                  </a:xfrm>
                  <a:prstGeom prst="rightArrow">
                    <a:avLst>
                      <a:gd name="adj1" fmla="val 56250"/>
                      <a:gd name="adj2" fmla="val 139993"/>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grpSp>
            <p:sp>
              <p:nvSpPr>
                <p:cNvPr id="98" name="TextBox 97">
                  <a:extLst>
                    <a:ext uri="{FF2B5EF4-FFF2-40B4-BE49-F238E27FC236}">
                      <a16:creationId xmlns:a16="http://schemas.microsoft.com/office/drawing/2014/main" id="{886C72E4-DE8B-B448-B4E7-50A280D51EA4}"/>
                    </a:ext>
                  </a:extLst>
                </p:cNvPr>
                <p:cNvSpPr txBox="1"/>
                <p:nvPr/>
              </p:nvSpPr>
              <p:spPr>
                <a:xfrm>
                  <a:off x="31397040" y="15831790"/>
                  <a:ext cx="1065832" cy="385787"/>
                </a:xfrm>
                <a:prstGeom prst="rect">
                  <a:avLst/>
                </a:prstGeom>
                <a:noFill/>
              </p:spPr>
              <p:txBody>
                <a:bodyPr wrap="none">
                  <a:spAutoFit/>
                </a:bodyPr>
                <a:lstStyle/>
                <a:p>
                  <a:pPr algn="ctr" defTabSz="4301461" eaLnBrk="1" fontAlgn="auto" hangingPunct="1">
                    <a:spcBef>
                      <a:spcPts val="0"/>
                    </a:spcBef>
                    <a:spcAft>
                      <a:spcPts val="0"/>
                    </a:spcAft>
                    <a:defRPr/>
                  </a:pPr>
                  <a:r>
                    <a:rPr lang="en-US" sz="2333" b="1" dirty="0">
                      <a:solidFill>
                        <a:prstClr val="white"/>
                      </a:solidFill>
                      <a:latin typeface="Calibri" panose="020F0502020204030204"/>
                    </a:rPr>
                    <a:t>Y-27632 </a:t>
                  </a:r>
                </a:p>
              </p:txBody>
            </p:sp>
          </p:grpSp>
          <p:grpSp>
            <p:nvGrpSpPr>
              <p:cNvPr id="80" name="Group 39">
                <a:extLst>
                  <a:ext uri="{FF2B5EF4-FFF2-40B4-BE49-F238E27FC236}">
                    <a16:creationId xmlns:a16="http://schemas.microsoft.com/office/drawing/2014/main" id="{5FBB333D-EE5C-144C-B97A-C8352550FDFD}"/>
                  </a:ext>
                </a:extLst>
              </p:cNvPr>
              <p:cNvGrpSpPr>
                <a:grpSpLocks/>
              </p:cNvGrpSpPr>
              <p:nvPr/>
            </p:nvGrpSpPr>
            <p:grpSpPr bwMode="auto">
              <a:xfrm>
                <a:off x="36310193" y="17155846"/>
                <a:ext cx="2751137" cy="2657475"/>
                <a:chOff x="28937736" y="18217131"/>
                <a:chExt cx="2357390" cy="2276856"/>
              </a:xfrm>
            </p:grpSpPr>
            <p:grpSp>
              <p:nvGrpSpPr>
                <p:cNvPr id="91" name="Group 297">
                  <a:extLst>
                    <a:ext uri="{FF2B5EF4-FFF2-40B4-BE49-F238E27FC236}">
                      <a16:creationId xmlns:a16="http://schemas.microsoft.com/office/drawing/2014/main" id="{3E1A6A0A-1E70-9142-BDC6-C4C0BA57FB4D}"/>
                    </a:ext>
                  </a:extLst>
                </p:cNvPr>
                <p:cNvGrpSpPr>
                  <a:grpSpLocks/>
                </p:cNvGrpSpPr>
                <p:nvPr/>
              </p:nvGrpSpPr>
              <p:grpSpPr bwMode="auto">
                <a:xfrm>
                  <a:off x="28937736" y="18217131"/>
                  <a:ext cx="2357390" cy="2276856"/>
                  <a:chOff x="16771495" y="25463578"/>
                  <a:chExt cx="1938870" cy="1762470"/>
                </a:xfrm>
              </p:grpSpPr>
              <p:pic>
                <p:nvPicPr>
                  <p:cNvPr id="93" name="Picture 252" descr="Cisplatin No.27 slide 4 S100 400x (2) 3-6-15.tif">
                    <a:extLst>
                      <a:ext uri="{FF2B5EF4-FFF2-40B4-BE49-F238E27FC236}">
                        <a16:creationId xmlns:a16="http://schemas.microsoft.com/office/drawing/2014/main" id="{44D6B29C-A4E8-094E-8666-524C0150C797}"/>
                      </a:ext>
                    </a:extLst>
                  </p:cNvPr>
                  <p:cNvPicPr>
                    <a:picLocks/>
                  </p:cNvPicPr>
                  <p:nvPr/>
                </p:nvPicPr>
                <p:blipFill>
                  <a:blip r:embed="rId18">
                    <a:extLst>
                      <a:ext uri="{28A0092B-C50C-407E-A947-70E740481C1C}">
                        <a14:useLocalDpi xmlns:a14="http://schemas.microsoft.com/office/drawing/2010/main" val="0"/>
                      </a:ext>
                    </a:extLst>
                  </a:blip>
                  <a:srcRect b="54070"/>
                  <a:stretch>
                    <a:fillRect/>
                  </a:stretch>
                </p:blipFill>
                <p:spPr bwMode="auto">
                  <a:xfrm>
                    <a:off x="16771495" y="25463578"/>
                    <a:ext cx="1938870" cy="17624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4" name="Right Arrow 93">
                    <a:extLst>
                      <a:ext uri="{FF2B5EF4-FFF2-40B4-BE49-F238E27FC236}">
                        <a16:creationId xmlns:a16="http://schemas.microsoft.com/office/drawing/2014/main" id="{42694616-B9BC-CE4E-B4FA-E823915F3E06}"/>
                      </a:ext>
                    </a:extLst>
                  </p:cNvPr>
                  <p:cNvSpPr>
                    <a:spLocks noChangeArrowheads="1"/>
                  </p:cNvSpPr>
                  <p:nvPr/>
                </p:nvSpPr>
                <p:spPr bwMode="auto">
                  <a:xfrm rot="-5400000">
                    <a:off x="18103033" y="26896401"/>
                    <a:ext cx="130553" cy="92860"/>
                  </a:xfrm>
                  <a:prstGeom prst="rightArrow">
                    <a:avLst>
                      <a:gd name="adj1" fmla="val 56250"/>
                      <a:gd name="adj2" fmla="val 139992"/>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95" name="Right Arrow 94">
                    <a:extLst>
                      <a:ext uri="{FF2B5EF4-FFF2-40B4-BE49-F238E27FC236}">
                        <a16:creationId xmlns:a16="http://schemas.microsoft.com/office/drawing/2014/main" id="{D08503FA-8B34-A04F-92D4-A73E5914EF32}"/>
                      </a:ext>
                    </a:extLst>
                  </p:cNvPr>
                  <p:cNvSpPr>
                    <a:spLocks noChangeArrowheads="1"/>
                  </p:cNvSpPr>
                  <p:nvPr/>
                </p:nvSpPr>
                <p:spPr bwMode="auto">
                  <a:xfrm rot="-5400000">
                    <a:off x="17623596" y="26766375"/>
                    <a:ext cx="129501" cy="92860"/>
                  </a:xfrm>
                  <a:prstGeom prst="rightArrow">
                    <a:avLst>
                      <a:gd name="adj1" fmla="val 56250"/>
                      <a:gd name="adj2" fmla="val 139994"/>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96" name="Right Arrow 95">
                    <a:extLst>
                      <a:ext uri="{FF2B5EF4-FFF2-40B4-BE49-F238E27FC236}">
                        <a16:creationId xmlns:a16="http://schemas.microsoft.com/office/drawing/2014/main" id="{B519A116-5873-1041-A1CA-BBB7523D2D54}"/>
                      </a:ext>
                    </a:extLst>
                  </p:cNvPr>
                  <p:cNvSpPr>
                    <a:spLocks noChangeArrowheads="1"/>
                  </p:cNvSpPr>
                  <p:nvPr/>
                </p:nvSpPr>
                <p:spPr bwMode="auto">
                  <a:xfrm rot="-5400000">
                    <a:off x="17981610" y="26694782"/>
                    <a:ext cx="129501" cy="92860"/>
                  </a:xfrm>
                  <a:prstGeom prst="rightArrow">
                    <a:avLst>
                      <a:gd name="adj1" fmla="val 56250"/>
                      <a:gd name="adj2" fmla="val 139994"/>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grpSp>
            <p:sp>
              <p:nvSpPr>
                <p:cNvPr id="92" name="TextBox 91">
                  <a:extLst>
                    <a:ext uri="{FF2B5EF4-FFF2-40B4-BE49-F238E27FC236}">
                      <a16:creationId xmlns:a16="http://schemas.microsoft.com/office/drawing/2014/main" id="{2AE342C6-3CF6-3F42-B672-C14071A4D95C}"/>
                    </a:ext>
                  </a:extLst>
                </p:cNvPr>
                <p:cNvSpPr txBox="1"/>
                <p:nvPr/>
              </p:nvSpPr>
              <p:spPr>
                <a:xfrm>
                  <a:off x="28959971" y="18227014"/>
                  <a:ext cx="1072818" cy="387044"/>
                </a:xfrm>
                <a:prstGeom prst="rect">
                  <a:avLst/>
                </a:prstGeom>
                <a:noFill/>
              </p:spPr>
              <p:txBody>
                <a:bodyPr wrap="none">
                  <a:spAutoFit/>
                </a:bodyPr>
                <a:lstStyle/>
                <a:p>
                  <a:pPr algn="ctr" defTabSz="4301461" eaLnBrk="1" fontAlgn="auto" hangingPunct="1">
                    <a:spcBef>
                      <a:spcPts val="0"/>
                    </a:spcBef>
                    <a:spcAft>
                      <a:spcPts val="0"/>
                    </a:spcAft>
                    <a:defRPr/>
                  </a:pPr>
                  <a:r>
                    <a:rPr lang="en-US" sz="2333" b="1" dirty="0">
                      <a:solidFill>
                        <a:prstClr val="white"/>
                      </a:solidFill>
                      <a:latin typeface="Calibri" panose="020F0502020204030204"/>
                    </a:rPr>
                    <a:t>Cisplatin</a:t>
                  </a:r>
                </a:p>
              </p:txBody>
            </p:sp>
          </p:grpSp>
          <p:grpSp>
            <p:nvGrpSpPr>
              <p:cNvPr id="81" name="Group 40">
                <a:extLst>
                  <a:ext uri="{FF2B5EF4-FFF2-40B4-BE49-F238E27FC236}">
                    <a16:creationId xmlns:a16="http://schemas.microsoft.com/office/drawing/2014/main" id="{E9886514-7DEE-0E47-B52E-0E9E4910460B}"/>
                  </a:ext>
                </a:extLst>
              </p:cNvPr>
              <p:cNvGrpSpPr>
                <a:grpSpLocks/>
              </p:cNvGrpSpPr>
              <p:nvPr/>
            </p:nvGrpSpPr>
            <p:grpSpPr bwMode="auto">
              <a:xfrm>
                <a:off x="39253418" y="17155846"/>
                <a:ext cx="2751137" cy="2657475"/>
                <a:chOff x="31260254" y="18254705"/>
                <a:chExt cx="2359152" cy="2276845"/>
              </a:xfrm>
            </p:grpSpPr>
            <p:grpSp>
              <p:nvGrpSpPr>
                <p:cNvPr id="85" name="Group 298">
                  <a:extLst>
                    <a:ext uri="{FF2B5EF4-FFF2-40B4-BE49-F238E27FC236}">
                      <a16:creationId xmlns:a16="http://schemas.microsoft.com/office/drawing/2014/main" id="{4DA3D443-9C47-0C4C-A0B4-3B7C3E61F3FC}"/>
                    </a:ext>
                  </a:extLst>
                </p:cNvPr>
                <p:cNvGrpSpPr>
                  <a:grpSpLocks/>
                </p:cNvGrpSpPr>
                <p:nvPr/>
              </p:nvGrpSpPr>
              <p:grpSpPr bwMode="auto">
                <a:xfrm>
                  <a:off x="31260254" y="18254705"/>
                  <a:ext cx="2359152" cy="2276845"/>
                  <a:chOff x="18756546" y="25463586"/>
                  <a:chExt cx="1938870" cy="1726783"/>
                </a:xfrm>
              </p:grpSpPr>
              <p:pic>
                <p:nvPicPr>
                  <p:cNvPr id="87" name="Picture 249" descr="Cis+Y-27 No.47 slide 5 S100 400x (1) 3-18-15.tif">
                    <a:extLst>
                      <a:ext uri="{FF2B5EF4-FFF2-40B4-BE49-F238E27FC236}">
                        <a16:creationId xmlns:a16="http://schemas.microsoft.com/office/drawing/2014/main" id="{48396F55-E1C8-F243-BB80-624590200961}"/>
                      </a:ext>
                    </a:extLst>
                  </p:cNvPr>
                  <p:cNvPicPr>
                    <a:picLocks/>
                  </p:cNvPicPr>
                  <p:nvPr/>
                </p:nvPicPr>
                <p:blipFill>
                  <a:blip r:embed="rId19">
                    <a:extLst>
                      <a:ext uri="{28A0092B-C50C-407E-A947-70E740481C1C}">
                        <a14:useLocalDpi xmlns:a14="http://schemas.microsoft.com/office/drawing/2010/main" val="0"/>
                      </a:ext>
                    </a:extLst>
                  </a:blip>
                  <a:srcRect/>
                  <a:stretch>
                    <a:fillRect/>
                  </a:stretch>
                </p:blipFill>
                <p:spPr bwMode="auto">
                  <a:xfrm>
                    <a:off x="18756546" y="25463586"/>
                    <a:ext cx="1938870" cy="17267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8" name="Right Arrow 87">
                    <a:extLst>
                      <a:ext uri="{FF2B5EF4-FFF2-40B4-BE49-F238E27FC236}">
                        <a16:creationId xmlns:a16="http://schemas.microsoft.com/office/drawing/2014/main" id="{E96B5C17-70E8-8042-B71B-A98A7BEF9606}"/>
                      </a:ext>
                    </a:extLst>
                  </p:cNvPr>
                  <p:cNvSpPr>
                    <a:spLocks noChangeArrowheads="1"/>
                  </p:cNvSpPr>
                  <p:nvPr/>
                </p:nvSpPr>
                <p:spPr bwMode="auto">
                  <a:xfrm rot="-5400000">
                    <a:off x="19244288" y="26440950"/>
                    <a:ext cx="131004" cy="92860"/>
                  </a:xfrm>
                  <a:prstGeom prst="rightArrow">
                    <a:avLst>
                      <a:gd name="adj1" fmla="val 56250"/>
                      <a:gd name="adj2" fmla="val 139993"/>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89" name="Right Arrow 88">
                    <a:extLst>
                      <a:ext uri="{FF2B5EF4-FFF2-40B4-BE49-F238E27FC236}">
                        <a16:creationId xmlns:a16="http://schemas.microsoft.com/office/drawing/2014/main" id="{CCFE3DEC-222A-2743-B9AB-3BC9EAD21A53}"/>
                      </a:ext>
                    </a:extLst>
                  </p:cNvPr>
                  <p:cNvSpPr>
                    <a:spLocks noChangeArrowheads="1"/>
                  </p:cNvSpPr>
                  <p:nvPr/>
                </p:nvSpPr>
                <p:spPr bwMode="auto">
                  <a:xfrm rot="-5400000">
                    <a:off x="19924470" y="26570880"/>
                    <a:ext cx="129973" cy="93979"/>
                  </a:xfrm>
                  <a:prstGeom prst="rightArrow">
                    <a:avLst>
                      <a:gd name="adj1" fmla="val 56250"/>
                      <a:gd name="adj2" fmla="val 139997"/>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90" name="Right Arrow 89">
                    <a:extLst>
                      <a:ext uri="{FF2B5EF4-FFF2-40B4-BE49-F238E27FC236}">
                        <a16:creationId xmlns:a16="http://schemas.microsoft.com/office/drawing/2014/main" id="{AB545417-2E78-DC4C-A786-419EA0DCBAA2}"/>
                      </a:ext>
                    </a:extLst>
                  </p:cNvPr>
                  <p:cNvSpPr>
                    <a:spLocks noChangeArrowheads="1"/>
                  </p:cNvSpPr>
                  <p:nvPr/>
                </p:nvSpPr>
                <p:spPr bwMode="auto">
                  <a:xfrm rot="-5400000">
                    <a:off x="19607851" y="26635867"/>
                    <a:ext cx="129973" cy="93979"/>
                  </a:xfrm>
                  <a:prstGeom prst="rightArrow">
                    <a:avLst>
                      <a:gd name="adj1" fmla="val 56250"/>
                      <a:gd name="adj2" fmla="val 139997"/>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grpSp>
            <p:sp>
              <p:nvSpPr>
                <p:cNvPr id="86" name="TextBox 85">
                  <a:extLst>
                    <a:ext uri="{FF2B5EF4-FFF2-40B4-BE49-F238E27FC236}">
                      <a16:creationId xmlns:a16="http://schemas.microsoft.com/office/drawing/2014/main" id="{D8B94219-54AF-274D-B4D6-9954A94BE84D}"/>
                    </a:ext>
                  </a:extLst>
                </p:cNvPr>
                <p:cNvSpPr txBox="1"/>
                <p:nvPr/>
              </p:nvSpPr>
              <p:spPr>
                <a:xfrm>
                  <a:off x="31267456" y="18259561"/>
                  <a:ext cx="1438539" cy="387042"/>
                </a:xfrm>
                <a:prstGeom prst="rect">
                  <a:avLst/>
                </a:prstGeom>
                <a:noFill/>
              </p:spPr>
              <p:txBody>
                <a:bodyPr wrap="none">
                  <a:spAutoFit/>
                </a:bodyPr>
                <a:lstStyle/>
                <a:p>
                  <a:pPr algn="ctr" defTabSz="4301461" eaLnBrk="1" fontAlgn="auto" hangingPunct="1">
                    <a:spcBef>
                      <a:spcPts val="0"/>
                    </a:spcBef>
                    <a:spcAft>
                      <a:spcPts val="0"/>
                    </a:spcAft>
                    <a:defRPr/>
                  </a:pPr>
                  <a:r>
                    <a:rPr lang="en-US" sz="2333" b="1" dirty="0">
                      <a:solidFill>
                        <a:prstClr val="white"/>
                      </a:solidFill>
                      <a:latin typeface="Calibri" panose="020F0502020204030204"/>
                    </a:rPr>
                    <a:t>Cis+Y-27632</a:t>
                  </a:r>
                </a:p>
              </p:txBody>
            </p:sp>
          </p:grpSp>
          <p:sp>
            <p:nvSpPr>
              <p:cNvPr id="82" name="Right Arrow 81">
                <a:extLst>
                  <a:ext uri="{FF2B5EF4-FFF2-40B4-BE49-F238E27FC236}">
                    <a16:creationId xmlns:a16="http://schemas.microsoft.com/office/drawing/2014/main" id="{0750C83A-C51F-F34D-B5AB-02EF94FED486}"/>
                  </a:ext>
                </a:extLst>
              </p:cNvPr>
              <p:cNvSpPr>
                <a:spLocks noChangeArrowheads="1"/>
              </p:cNvSpPr>
              <p:nvPr/>
            </p:nvSpPr>
            <p:spPr bwMode="auto">
              <a:xfrm rot="-5400000">
                <a:off x="36928524" y="15967603"/>
                <a:ext cx="192088" cy="123825"/>
              </a:xfrm>
              <a:prstGeom prst="rightArrow">
                <a:avLst>
                  <a:gd name="adj1" fmla="val 56250"/>
                  <a:gd name="adj2" fmla="val 139996"/>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83" name="Right Arrow 82">
                <a:extLst>
                  <a:ext uri="{FF2B5EF4-FFF2-40B4-BE49-F238E27FC236}">
                    <a16:creationId xmlns:a16="http://schemas.microsoft.com/office/drawing/2014/main" id="{B89292C6-0968-7D41-A209-D9FF839812DB}"/>
                  </a:ext>
                </a:extLst>
              </p:cNvPr>
              <p:cNvSpPr>
                <a:spLocks noChangeArrowheads="1"/>
              </p:cNvSpPr>
              <p:nvPr/>
            </p:nvSpPr>
            <p:spPr bwMode="auto">
              <a:xfrm rot="-5400000">
                <a:off x="37746880" y="16393847"/>
                <a:ext cx="193675" cy="123825"/>
              </a:xfrm>
              <a:prstGeom prst="rightArrow">
                <a:avLst>
                  <a:gd name="adj1" fmla="val 56250"/>
                  <a:gd name="adj2" fmla="val 139994"/>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84" name="Right Arrow 83">
                <a:extLst>
                  <a:ext uri="{FF2B5EF4-FFF2-40B4-BE49-F238E27FC236}">
                    <a16:creationId xmlns:a16="http://schemas.microsoft.com/office/drawing/2014/main" id="{35C52B8A-2E4D-A048-A051-4E28086D1966}"/>
                  </a:ext>
                </a:extLst>
              </p:cNvPr>
              <p:cNvSpPr>
                <a:spLocks noChangeArrowheads="1"/>
              </p:cNvSpPr>
              <p:nvPr/>
            </p:nvSpPr>
            <p:spPr bwMode="auto">
              <a:xfrm rot="-5400000">
                <a:off x="37388899" y="16094603"/>
                <a:ext cx="193675" cy="125413"/>
              </a:xfrm>
              <a:prstGeom prst="rightArrow">
                <a:avLst>
                  <a:gd name="adj1" fmla="val 56250"/>
                  <a:gd name="adj2" fmla="val 139995"/>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grpSp>
        <p:sp>
          <p:nvSpPr>
            <p:cNvPr id="115" name="TextBox 325">
              <a:extLst>
                <a:ext uri="{FF2B5EF4-FFF2-40B4-BE49-F238E27FC236}">
                  <a16:creationId xmlns:a16="http://schemas.microsoft.com/office/drawing/2014/main" id="{8E0A62D7-B78C-BA47-90D0-4C6C9C1EE18F}"/>
                </a:ext>
              </a:extLst>
            </p:cNvPr>
            <p:cNvSpPr txBox="1">
              <a:spLocks noChangeArrowheads="1"/>
            </p:cNvSpPr>
            <p:nvPr/>
          </p:nvSpPr>
          <p:spPr bwMode="auto">
            <a:xfrm>
              <a:off x="34332863" y="11709400"/>
              <a:ext cx="15197137" cy="1862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4300538">
                <a:defRPr sz="10800">
                  <a:solidFill>
                    <a:schemeClr val="tx1"/>
                  </a:solidFill>
                  <a:latin typeface="Arial" panose="020B0604020202020204" pitchFamily="34" charset="0"/>
                </a:defRPr>
              </a:lvl1pPr>
              <a:lvl2pPr defTabSz="4300538">
                <a:defRPr sz="10800">
                  <a:solidFill>
                    <a:schemeClr val="tx1"/>
                  </a:solidFill>
                  <a:latin typeface="Arial" panose="020B0604020202020204" pitchFamily="34" charset="0"/>
                </a:defRPr>
              </a:lvl2pPr>
              <a:lvl3pPr defTabSz="4300538">
                <a:defRPr sz="10800">
                  <a:solidFill>
                    <a:schemeClr val="tx1"/>
                  </a:solidFill>
                  <a:latin typeface="Arial" panose="020B0604020202020204" pitchFamily="34" charset="0"/>
                </a:defRPr>
              </a:lvl3pPr>
              <a:lvl4pPr defTabSz="4300538">
                <a:defRPr sz="10800">
                  <a:solidFill>
                    <a:schemeClr val="tx1"/>
                  </a:solidFill>
                  <a:latin typeface="Arial" panose="020B0604020202020204" pitchFamily="34" charset="0"/>
                </a:defRPr>
              </a:lvl4pPr>
              <a:lvl5pPr defTabSz="4300538">
                <a:defRPr sz="10800">
                  <a:solidFill>
                    <a:schemeClr val="tx1"/>
                  </a:solidFill>
                  <a:latin typeface="Arial" panose="020B0604020202020204" pitchFamily="34" charset="0"/>
                </a:defRPr>
              </a:lvl5pPr>
              <a:lvl6pPr marL="3600450" indent="-1314450" defTabSz="4300538" eaLnBrk="0" fontAlgn="base" hangingPunct="0">
                <a:spcBef>
                  <a:spcPct val="0"/>
                </a:spcBef>
                <a:spcAft>
                  <a:spcPct val="0"/>
                </a:spcAft>
                <a:defRPr sz="10800">
                  <a:solidFill>
                    <a:schemeClr val="tx1"/>
                  </a:solidFill>
                  <a:latin typeface="Arial" panose="020B0604020202020204" pitchFamily="34" charset="0"/>
                </a:defRPr>
              </a:lvl6pPr>
              <a:lvl7pPr marL="4057650" indent="-1314450" defTabSz="4300538" eaLnBrk="0" fontAlgn="base" hangingPunct="0">
                <a:spcBef>
                  <a:spcPct val="0"/>
                </a:spcBef>
                <a:spcAft>
                  <a:spcPct val="0"/>
                </a:spcAft>
                <a:defRPr sz="10800">
                  <a:solidFill>
                    <a:schemeClr val="tx1"/>
                  </a:solidFill>
                  <a:latin typeface="Arial" panose="020B0604020202020204" pitchFamily="34" charset="0"/>
                </a:defRPr>
              </a:lvl7pPr>
              <a:lvl8pPr marL="4514850" indent="-1314450" defTabSz="4300538" eaLnBrk="0" fontAlgn="base" hangingPunct="0">
                <a:spcBef>
                  <a:spcPct val="0"/>
                </a:spcBef>
                <a:spcAft>
                  <a:spcPct val="0"/>
                </a:spcAft>
                <a:defRPr sz="10800">
                  <a:solidFill>
                    <a:schemeClr val="tx1"/>
                  </a:solidFill>
                  <a:latin typeface="Arial" panose="020B0604020202020204" pitchFamily="34" charset="0"/>
                </a:defRPr>
              </a:lvl8pPr>
              <a:lvl9pPr marL="4972050" indent="-1314450" defTabSz="4300538" eaLnBrk="0" fontAlgn="base" hangingPunct="0">
                <a:spcBef>
                  <a:spcPct val="0"/>
                </a:spcBef>
                <a:spcAft>
                  <a:spcPct val="0"/>
                </a:spcAft>
                <a:defRPr sz="10800">
                  <a:solidFill>
                    <a:schemeClr val="tx1"/>
                  </a:solidFill>
                  <a:latin typeface="Arial" panose="020B0604020202020204" pitchFamily="34" charset="0"/>
                </a:defRPr>
              </a:lvl9pPr>
            </a:lstStyle>
            <a:p>
              <a:pPr algn="just" eaLnBrk="1" hangingPunct="1"/>
              <a:r>
                <a:rPr lang="en-US" altLang="en-US" sz="2800" b="1" dirty="0">
                  <a:solidFill>
                    <a:srgbClr val="000000"/>
                  </a:solidFill>
                  <a:cs typeface="Arial" panose="020B0604020202020204" pitchFamily="34" charset="0"/>
                </a:rPr>
                <a:t>Fig 3</a:t>
              </a:r>
              <a:r>
                <a:rPr lang="en-US" altLang="en-US" sz="2400" b="1" dirty="0">
                  <a:solidFill>
                    <a:srgbClr val="000000"/>
                  </a:solidFill>
                  <a:cs typeface="Arial" panose="020B0604020202020204" pitchFamily="34" charset="0"/>
                </a:rPr>
                <a:t>. Y-27632 protected the density of touch sensory associated-IENFs under the epidermis from being injured by cisplatin</a:t>
              </a:r>
            </a:p>
            <a:p>
              <a:pPr algn="just" eaLnBrk="1" hangingPunct="1"/>
              <a:r>
                <a:rPr lang="en-US" altLang="en-US" sz="2100" dirty="0">
                  <a:solidFill>
                    <a:srgbClr val="000000"/>
                  </a:solidFill>
                  <a:cs typeface="Arial" panose="020B0604020202020204" pitchFamily="34" charset="0"/>
                </a:rPr>
                <a:t>Quantification analysis of anti-S-100 </a:t>
              </a:r>
              <a:r>
                <a:rPr lang="en-US" altLang="en-US" sz="2100" dirty="0" err="1">
                  <a:solidFill>
                    <a:srgbClr val="000000"/>
                  </a:solidFill>
                  <a:cs typeface="Arial" panose="020B0604020202020204" pitchFamily="34" charset="0"/>
                </a:rPr>
                <a:t>immunohistochemical</a:t>
              </a:r>
              <a:r>
                <a:rPr lang="en-US" altLang="en-US" sz="2100" dirty="0">
                  <a:solidFill>
                    <a:srgbClr val="000000"/>
                  </a:solidFill>
                  <a:cs typeface="Arial" panose="020B0604020202020204" pitchFamily="34" charset="0"/>
                </a:rPr>
                <a:t> staining  results confirmed a significant reduction in the density of touch sensory-associated IENFs in Cisplatin treatment group, which was prevented by concurrent treatment with Y-27632. (Values represent </a:t>
              </a:r>
              <a:r>
                <a:rPr lang="en-US" altLang="en-US" sz="2100" dirty="0" err="1">
                  <a:solidFill>
                    <a:srgbClr val="000000"/>
                  </a:solidFill>
                  <a:cs typeface="Arial" panose="020B0604020202020204" pitchFamily="34" charset="0"/>
                </a:rPr>
                <a:t>mean±sem</a:t>
              </a:r>
              <a:r>
                <a:rPr lang="en-US" altLang="en-US" sz="2100" dirty="0">
                  <a:solidFill>
                    <a:srgbClr val="000000"/>
                  </a:solidFill>
                  <a:cs typeface="Arial" panose="020B0604020202020204" pitchFamily="34" charset="0"/>
                </a:rPr>
                <a:t>. **p&lt;0.01, relative to Saline, Y-27632 and Cis+Y-27632 treatments). </a:t>
              </a:r>
              <a:endParaRPr lang="en-US" altLang="en-US" sz="2100" b="1" dirty="0">
                <a:solidFill>
                  <a:srgbClr val="000000"/>
                </a:solidFill>
                <a:cs typeface="Arial" panose="020B0604020202020204" pitchFamily="34" charset="0"/>
              </a:endParaRPr>
            </a:p>
          </p:txBody>
        </p:sp>
        <p:sp>
          <p:nvSpPr>
            <p:cNvPr id="119" name="Rectangle 49">
              <a:extLst>
                <a:ext uri="{FF2B5EF4-FFF2-40B4-BE49-F238E27FC236}">
                  <a16:creationId xmlns:a16="http://schemas.microsoft.com/office/drawing/2014/main" id="{D7B7BA71-1598-0944-AAB2-5B0CACF2E304}"/>
                </a:ext>
              </a:extLst>
            </p:cNvPr>
            <p:cNvSpPr>
              <a:spLocks noChangeArrowheads="1"/>
            </p:cNvSpPr>
            <p:nvPr/>
          </p:nvSpPr>
          <p:spPr bwMode="auto">
            <a:xfrm>
              <a:off x="34224912" y="4883151"/>
              <a:ext cx="15376526" cy="9569449"/>
            </a:xfrm>
            <a:prstGeom prst="rect">
              <a:avLst/>
            </a:prstGeom>
            <a:noFill/>
            <a:ln w="9525">
              <a:solidFill>
                <a:srgbClr val="3F006A"/>
              </a:solidFill>
              <a:miter lim="800000"/>
              <a:headEnd/>
              <a:tailEnd/>
            </a:ln>
            <a:extLst>
              <a:ext uri="{909E8E84-426E-40dd-AFC4-6F175D3DCCD1}">
                <a14:hiddenFill xmlns="" xmlns:a14="http://schemas.microsoft.com/office/drawing/2010/main">
                  <a:solidFill>
                    <a:srgbClr val="FFFFFF"/>
                  </a:solidFill>
                </a14:hiddenFill>
              </a:ext>
            </a:extLst>
          </p:spPr>
          <p:txBody>
            <a:bodyPr lIns="398739" tIns="199372" rIns="398739" bIns="199372"/>
            <a:lstStyle>
              <a:lvl1pPr defTabSz="2562225" eaLnBrk="0" hangingPunct="0">
                <a:tabLst>
                  <a:tab pos="461963" algn="l"/>
                </a:tabLst>
                <a:defRPr sz="6300">
                  <a:solidFill>
                    <a:schemeClr val="tx1"/>
                  </a:solidFill>
                  <a:latin typeface="Arial" charset="0"/>
                </a:defRPr>
              </a:lvl1pPr>
              <a:lvl2pPr marL="742950" indent="-285750" defTabSz="2562225" eaLnBrk="0" hangingPunct="0">
                <a:tabLst>
                  <a:tab pos="461963" algn="l"/>
                </a:tabLst>
                <a:defRPr sz="6300">
                  <a:solidFill>
                    <a:schemeClr val="tx1"/>
                  </a:solidFill>
                  <a:latin typeface="Arial" charset="0"/>
                </a:defRPr>
              </a:lvl2pPr>
              <a:lvl3pPr marL="1143000" indent="-228600" defTabSz="2562225" eaLnBrk="0" hangingPunct="0">
                <a:tabLst>
                  <a:tab pos="461963" algn="l"/>
                </a:tabLst>
                <a:defRPr sz="6300">
                  <a:solidFill>
                    <a:schemeClr val="tx1"/>
                  </a:solidFill>
                  <a:latin typeface="Arial" charset="0"/>
                </a:defRPr>
              </a:lvl3pPr>
              <a:lvl4pPr marL="1600200" indent="-228600" defTabSz="2562225" eaLnBrk="0" hangingPunct="0">
                <a:tabLst>
                  <a:tab pos="461963" algn="l"/>
                </a:tabLst>
                <a:defRPr sz="6300">
                  <a:solidFill>
                    <a:schemeClr val="tx1"/>
                  </a:solidFill>
                  <a:latin typeface="Arial" charset="0"/>
                </a:defRPr>
              </a:lvl4pPr>
              <a:lvl5pPr marL="2057400" indent="-228600" defTabSz="2562225" eaLnBrk="0" hangingPunct="0">
                <a:tabLst>
                  <a:tab pos="461963" algn="l"/>
                </a:tabLst>
                <a:defRPr sz="6300">
                  <a:solidFill>
                    <a:schemeClr val="tx1"/>
                  </a:solidFill>
                  <a:latin typeface="Arial" charset="0"/>
                </a:defRPr>
              </a:lvl5pPr>
              <a:lvl6pPr marL="2514600" indent="-228600" algn="ctr" defTabSz="2562225" eaLnBrk="0" fontAlgn="base" hangingPunct="0">
                <a:spcBef>
                  <a:spcPct val="0"/>
                </a:spcBef>
                <a:spcAft>
                  <a:spcPct val="0"/>
                </a:spcAft>
                <a:tabLst>
                  <a:tab pos="461963" algn="l"/>
                </a:tabLst>
                <a:defRPr sz="6300">
                  <a:solidFill>
                    <a:schemeClr val="tx1"/>
                  </a:solidFill>
                  <a:latin typeface="Arial" charset="0"/>
                </a:defRPr>
              </a:lvl6pPr>
              <a:lvl7pPr marL="2971800" indent="-228600" algn="ctr" defTabSz="2562225" eaLnBrk="0" fontAlgn="base" hangingPunct="0">
                <a:spcBef>
                  <a:spcPct val="0"/>
                </a:spcBef>
                <a:spcAft>
                  <a:spcPct val="0"/>
                </a:spcAft>
                <a:tabLst>
                  <a:tab pos="461963" algn="l"/>
                </a:tabLst>
                <a:defRPr sz="6300">
                  <a:solidFill>
                    <a:schemeClr val="tx1"/>
                  </a:solidFill>
                  <a:latin typeface="Arial" charset="0"/>
                </a:defRPr>
              </a:lvl7pPr>
              <a:lvl8pPr marL="3429000" indent="-228600" algn="ctr" defTabSz="2562225" eaLnBrk="0" fontAlgn="base" hangingPunct="0">
                <a:spcBef>
                  <a:spcPct val="0"/>
                </a:spcBef>
                <a:spcAft>
                  <a:spcPct val="0"/>
                </a:spcAft>
                <a:tabLst>
                  <a:tab pos="461963" algn="l"/>
                </a:tabLst>
                <a:defRPr sz="6300">
                  <a:solidFill>
                    <a:schemeClr val="tx1"/>
                  </a:solidFill>
                  <a:latin typeface="Arial" charset="0"/>
                </a:defRPr>
              </a:lvl8pPr>
              <a:lvl9pPr marL="3886200" indent="-228600" algn="ctr" defTabSz="2562225" eaLnBrk="0" fontAlgn="base" hangingPunct="0">
                <a:spcBef>
                  <a:spcPct val="0"/>
                </a:spcBef>
                <a:spcAft>
                  <a:spcPct val="0"/>
                </a:spcAft>
                <a:tabLst>
                  <a:tab pos="461963" algn="l"/>
                </a:tabLst>
                <a:defRPr sz="6300">
                  <a:solidFill>
                    <a:schemeClr val="tx1"/>
                  </a:solidFill>
                  <a:latin typeface="Arial" charset="0"/>
                </a:defRPr>
              </a:lvl9pPr>
            </a:lstStyle>
            <a:p>
              <a:pPr eaLnBrk="1" hangingPunct="1">
                <a:spcBef>
                  <a:spcPct val="60000"/>
                </a:spcBef>
                <a:buFontTx/>
                <a:buChar char="•"/>
                <a:defRPr/>
              </a:pPr>
              <a:endParaRPr lang="en-US" altLang="en-US" sz="10111">
                <a:solidFill>
                  <a:srgbClr val="69028E"/>
                </a:solidFill>
              </a:endParaRPr>
            </a:p>
          </p:txBody>
        </p:sp>
      </p:grpSp>
      <p:grpSp>
        <p:nvGrpSpPr>
          <p:cNvPr id="153" name="Group 152">
            <a:extLst>
              <a:ext uri="{FF2B5EF4-FFF2-40B4-BE49-F238E27FC236}">
                <a16:creationId xmlns:a16="http://schemas.microsoft.com/office/drawing/2014/main" id="{B9810967-4B29-3647-B7DA-A170FC10AF3C}"/>
              </a:ext>
            </a:extLst>
          </p:cNvPr>
          <p:cNvGrpSpPr/>
          <p:nvPr/>
        </p:nvGrpSpPr>
        <p:grpSpPr>
          <a:xfrm>
            <a:off x="34421159" y="15234354"/>
            <a:ext cx="15357475" cy="8439161"/>
            <a:chOff x="34224913" y="16213617"/>
            <a:chExt cx="15357475" cy="8439161"/>
          </a:xfrm>
        </p:grpSpPr>
        <p:pic>
          <p:nvPicPr>
            <p:cNvPr id="44" name="Picture 293">
              <a:extLst>
                <a:ext uri="{FF2B5EF4-FFF2-40B4-BE49-F238E27FC236}">
                  <a16:creationId xmlns:a16="http://schemas.microsoft.com/office/drawing/2014/main" id="{73F95B82-86B9-3A42-A456-68B773D8E379}"/>
                </a:ext>
              </a:extLst>
            </p:cNvPr>
            <p:cNvPicPr>
              <a:picLocks/>
            </p:cNvPicPr>
            <p:nvPr/>
          </p:nvPicPr>
          <p:blipFill>
            <a:blip r:embed="rId20">
              <a:extLst>
                <a:ext uri="{28A0092B-C50C-407E-A947-70E740481C1C}">
                  <a14:useLocalDpi xmlns:a14="http://schemas.microsoft.com/office/drawing/2010/main" val="0"/>
                </a:ext>
              </a:extLst>
            </a:blip>
            <a:srcRect b="13171"/>
            <a:stretch>
              <a:fillRect/>
            </a:stretch>
          </p:blipFill>
          <p:spPr bwMode="auto">
            <a:xfrm>
              <a:off x="41509950" y="16429038"/>
              <a:ext cx="7172325" cy="5907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46" name="Group 45">
              <a:extLst>
                <a:ext uri="{FF2B5EF4-FFF2-40B4-BE49-F238E27FC236}">
                  <a16:creationId xmlns:a16="http://schemas.microsoft.com/office/drawing/2014/main" id="{C6F0BBE1-F276-BF4E-838F-A8288C1281E8}"/>
                </a:ext>
              </a:extLst>
            </p:cNvPr>
            <p:cNvGrpSpPr>
              <a:grpSpLocks/>
            </p:cNvGrpSpPr>
            <p:nvPr/>
          </p:nvGrpSpPr>
          <p:grpSpPr bwMode="auto">
            <a:xfrm>
              <a:off x="34347150" y="16267113"/>
              <a:ext cx="6967538" cy="6142037"/>
              <a:chOff x="28842607" y="15643858"/>
              <a:chExt cx="4896314" cy="4768748"/>
            </a:xfrm>
          </p:grpSpPr>
          <p:grpSp>
            <p:nvGrpSpPr>
              <p:cNvPr id="47" name="Group 41">
                <a:extLst>
                  <a:ext uri="{FF2B5EF4-FFF2-40B4-BE49-F238E27FC236}">
                    <a16:creationId xmlns:a16="http://schemas.microsoft.com/office/drawing/2014/main" id="{1CF45F6B-F5E5-6A4E-867D-3A4E882A5E75}"/>
                  </a:ext>
                </a:extLst>
              </p:cNvPr>
              <p:cNvGrpSpPr>
                <a:grpSpLocks/>
              </p:cNvGrpSpPr>
              <p:nvPr/>
            </p:nvGrpSpPr>
            <p:grpSpPr bwMode="auto">
              <a:xfrm>
                <a:off x="31379769" y="18127541"/>
                <a:ext cx="2359152" cy="2274751"/>
                <a:chOff x="31458248" y="24084823"/>
                <a:chExt cx="2359152" cy="2274751"/>
              </a:xfrm>
            </p:grpSpPr>
            <p:grpSp>
              <p:nvGrpSpPr>
                <p:cNvPr id="69" name="Group 302">
                  <a:extLst>
                    <a:ext uri="{FF2B5EF4-FFF2-40B4-BE49-F238E27FC236}">
                      <a16:creationId xmlns:a16="http://schemas.microsoft.com/office/drawing/2014/main" id="{FAE45231-8549-824E-8D70-F6E34B09BB29}"/>
                    </a:ext>
                  </a:extLst>
                </p:cNvPr>
                <p:cNvGrpSpPr>
                  <a:grpSpLocks/>
                </p:cNvGrpSpPr>
                <p:nvPr/>
              </p:nvGrpSpPr>
              <p:grpSpPr bwMode="auto">
                <a:xfrm>
                  <a:off x="31458248" y="24084823"/>
                  <a:ext cx="2359152" cy="2274751"/>
                  <a:chOff x="29946450" y="25352097"/>
                  <a:chExt cx="1947398" cy="1756791"/>
                </a:xfrm>
              </p:grpSpPr>
              <p:pic>
                <p:nvPicPr>
                  <p:cNvPr id="71" name="Picture 273">
                    <a:extLst>
                      <a:ext uri="{FF2B5EF4-FFF2-40B4-BE49-F238E27FC236}">
                        <a16:creationId xmlns:a16="http://schemas.microsoft.com/office/drawing/2014/main" id="{9D6C8983-2879-E642-A69F-89CA26AE95F2}"/>
                      </a:ext>
                    </a:extLst>
                  </p:cNvPr>
                  <p:cNvPicPr>
                    <a:picLocks/>
                  </p:cNvPicPr>
                  <p:nvPr/>
                </p:nvPicPr>
                <p:blipFill>
                  <a:blip r:embed="rId21">
                    <a:extLst>
                      <a:ext uri="{28A0092B-C50C-407E-A947-70E740481C1C}">
                        <a14:useLocalDpi xmlns:a14="http://schemas.microsoft.com/office/drawing/2010/main" val="0"/>
                      </a:ext>
                    </a:extLst>
                  </a:blip>
                  <a:srcRect/>
                  <a:stretch>
                    <a:fillRect/>
                  </a:stretch>
                </p:blipFill>
                <p:spPr bwMode="auto">
                  <a:xfrm>
                    <a:off x="29946450" y="25352097"/>
                    <a:ext cx="1947398" cy="17567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2" name="Right Arrow 71">
                    <a:extLst>
                      <a:ext uri="{FF2B5EF4-FFF2-40B4-BE49-F238E27FC236}">
                        <a16:creationId xmlns:a16="http://schemas.microsoft.com/office/drawing/2014/main" id="{5E46AA9D-5F8D-C649-97D4-04E0D3B00C27}"/>
                      </a:ext>
                    </a:extLst>
                  </p:cNvPr>
                  <p:cNvSpPr>
                    <a:spLocks noChangeArrowheads="1"/>
                  </p:cNvSpPr>
                  <p:nvPr/>
                </p:nvSpPr>
                <p:spPr bwMode="auto">
                  <a:xfrm>
                    <a:off x="30790630" y="26596695"/>
                    <a:ext cx="126949" cy="96676"/>
                  </a:xfrm>
                  <a:prstGeom prst="rightArrow">
                    <a:avLst>
                      <a:gd name="adj1" fmla="val 56250"/>
                      <a:gd name="adj2" fmla="val 139995"/>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73" name="Right Arrow 72">
                    <a:extLst>
                      <a:ext uri="{FF2B5EF4-FFF2-40B4-BE49-F238E27FC236}">
                        <a16:creationId xmlns:a16="http://schemas.microsoft.com/office/drawing/2014/main" id="{F82EB4FB-8007-CB44-8270-CF03FF1D1EDD}"/>
                      </a:ext>
                    </a:extLst>
                  </p:cNvPr>
                  <p:cNvSpPr>
                    <a:spLocks noChangeArrowheads="1"/>
                  </p:cNvSpPr>
                  <p:nvPr/>
                </p:nvSpPr>
                <p:spPr bwMode="auto">
                  <a:xfrm>
                    <a:off x="30426635" y="25909456"/>
                    <a:ext cx="128072" cy="97726"/>
                  </a:xfrm>
                  <a:prstGeom prst="rightArrow">
                    <a:avLst>
                      <a:gd name="adj1" fmla="val 56250"/>
                      <a:gd name="adj2" fmla="val 139995"/>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74" name="Right Arrow 73">
                    <a:extLst>
                      <a:ext uri="{FF2B5EF4-FFF2-40B4-BE49-F238E27FC236}">
                        <a16:creationId xmlns:a16="http://schemas.microsoft.com/office/drawing/2014/main" id="{BEF4EC28-0291-A240-8375-599CF4643FCC}"/>
                      </a:ext>
                    </a:extLst>
                  </p:cNvPr>
                  <p:cNvSpPr>
                    <a:spLocks noChangeArrowheads="1"/>
                  </p:cNvSpPr>
                  <p:nvPr/>
                </p:nvSpPr>
                <p:spPr bwMode="auto">
                  <a:xfrm>
                    <a:off x="30612003" y="26057622"/>
                    <a:ext cx="126948" cy="97727"/>
                  </a:xfrm>
                  <a:prstGeom prst="rightArrow">
                    <a:avLst>
                      <a:gd name="adj1" fmla="val 56250"/>
                      <a:gd name="adj2" fmla="val 139992"/>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grpSp>
            <p:sp>
              <p:nvSpPr>
                <p:cNvPr id="70" name="TextBox 69">
                  <a:extLst>
                    <a:ext uri="{FF2B5EF4-FFF2-40B4-BE49-F238E27FC236}">
                      <a16:creationId xmlns:a16="http://schemas.microsoft.com/office/drawing/2014/main" id="{6CBBA25E-15DA-184C-A6C3-D71703C1082F}"/>
                    </a:ext>
                  </a:extLst>
                </p:cNvPr>
                <p:cNvSpPr txBox="1"/>
                <p:nvPr/>
              </p:nvSpPr>
              <p:spPr>
                <a:xfrm>
                  <a:off x="31475781" y="24084734"/>
                  <a:ext cx="1439108" cy="387022"/>
                </a:xfrm>
                <a:prstGeom prst="rect">
                  <a:avLst/>
                </a:prstGeom>
                <a:noFill/>
              </p:spPr>
              <p:txBody>
                <a:bodyPr wrap="none">
                  <a:spAutoFit/>
                </a:bodyPr>
                <a:lstStyle/>
                <a:p>
                  <a:pPr algn="ctr" defTabSz="4301461" eaLnBrk="1" fontAlgn="auto" hangingPunct="1">
                    <a:spcBef>
                      <a:spcPts val="0"/>
                    </a:spcBef>
                    <a:spcAft>
                      <a:spcPts val="0"/>
                    </a:spcAft>
                    <a:defRPr/>
                  </a:pPr>
                  <a:r>
                    <a:rPr lang="en-US" sz="2333" b="1">
                      <a:solidFill>
                        <a:prstClr val="white"/>
                      </a:solidFill>
                      <a:latin typeface="Calibri" panose="020F0502020204030204"/>
                    </a:rPr>
                    <a:t>Cis+Y-27632</a:t>
                  </a:r>
                  <a:endParaRPr lang="en-US" sz="2333" b="1" dirty="0">
                    <a:solidFill>
                      <a:prstClr val="white"/>
                    </a:solidFill>
                    <a:latin typeface="Calibri" panose="020F0502020204030204"/>
                  </a:endParaRPr>
                </a:p>
              </p:txBody>
            </p:sp>
          </p:grpSp>
          <p:grpSp>
            <p:nvGrpSpPr>
              <p:cNvPr id="48" name="Group 44">
                <a:extLst>
                  <a:ext uri="{FF2B5EF4-FFF2-40B4-BE49-F238E27FC236}">
                    <a16:creationId xmlns:a16="http://schemas.microsoft.com/office/drawing/2014/main" id="{02D0841A-33F3-A340-A203-38F1B370F05E}"/>
                  </a:ext>
                </a:extLst>
              </p:cNvPr>
              <p:cNvGrpSpPr>
                <a:grpSpLocks/>
              </p:cNvGrpSpPr>
              <p:nvPr/>
            </p:nvGrpSpPr>
            <p:grpSpPr bwMode="auto">
              <a:xfrm>
                <a:off x="28842607" y="18133530"/>
                <a:ext cx="2359152" cy="2279076"/>
                <a:chOff x="28894960" y="24090812"/>
                <a:chExt cx="2359152" cy="2279076"/>
              </a:xfrm>
            </p:grpSpPr>
            <p:grpSp>
              <p:nvGrpSpPr>
                <p:cNvPr id="63" name="Group 301">
                  <a:extLst>
                    <a:ext uri="{FF2B5EF4-FFF2-40B4-BE49-F238E27FC236}">
                      <a16:creationId xmlns:a16="http://schemas.microsoft.com/office/drawing/2014/main" id="{40C1B078-4376-B44C-8770-F88BE552CE3B}"/>
                    </a:ext>
                  </a:extLst>
                </p:cNvPr>
                <p:cNvGrpSpPr>
                  <a:grpSpLocks/>
                </p:cNvGrpSpPr>
                <p:nvPr/>
              </p:nvGrpSpPr>
              <p:grpSpPr bwMode="auto">
                <a:xfrm>
                  <a:off x="28894960" y="24093480"/>
                  <a:ext cx="2359152" cy="2276408"/>
                  <a:chOff x="27987338" y="25345210"/>
                  <a:chExt cx="1947540" cy="1799346"/>
                </a:xfrm>
              </p:grpSpPr>
              <p:pic>
                <p:nvPicPr>
                  <p:cNvPr id="65" name="Picture 274">
                    <a:extLst>
                      <a:ext uri="{FF2B5EF4-FFF2-40B4-BE49-F238E27FC236}">
                        <a16:creationId xmlns:a16="http://schemas.microsoft.com/office/drawing/2014/main" id="{E7A0F8B0-425D-EA4A-8A99-F2A9592B60BF}"/>
                      </a:ext>
                    </a:extLst>
                  </p:cNvPr>
                  <p:cNvPicPr>
                    <a:picLocks/>
                  </p:cNvPicPr>
                  <p:nvPr/>
                </p:nvPicPr>
                <p:blipFill>
                  <a:blip r:embed="rId22">
                    <a:extLst>
                      <a:ext uri="{28A0092B-C50C-407E-A947-70E740481C1C}">
                        <a14:useLocalDpi xmlns:a14="http://schemas.microsoft.com/office/drawing/2010/main" val="0"/>
                      </a:ext>
                    </a:extLst>
                  </a:blip>
                  <a:srcRect/>
                  <a:stretch>
                    <a:fillRect/>
                  </a:stretch>
                </p:blipFill>
                <p:spPr bwMode="auto">
                  <a:xfrm>
                    <a:off x="27987338" y="25345210"/>
                    <a:ext cx="1947540" cy="17993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6" name="Right Arrow 65">
                    <a:extLst>
                      <a:ext uri="{FF2B5EF4-FFF2-40B4-BE49-F238E27FC236}">
                        <a16:creationId xmlns:a16="http://schemas.microsoft.com/office/drawing/2014/main" id="{3687DE11-1A91-354A-9743-D6B525F2BF3D}"/>
                      </a:ext>
                    </a:extLst>
                  </p:cNvPr>
                  <p:cNvSpPr>
                    <a:spLocks noChangeArrowheads="1"/>
                  </p:cNvSpPr>
                  <p:nvPr/>
                </p:nvSpPr>
                <p:spPr bwMode="auto">
                  <a:xfrm rot="-5400000">
                    <a:off x="28308410" y="26104148"/>
                    <a:ext cx="132286" cy="94376"/>
                  </a:xfrm>
                  <a:prstGeom prst="rightArrow">
                    <a:avLst>
                      <a:gd name="adj1" fmla="val 56250"/>
                      <a:gd name="adj2" fmla="val 139994"/>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67" name="Right Arrow 66">
                    <a:extLst>
                      <a:ext uri="{FF2B5EF4-FFF2-40B4-BE49-F238E27FC236}">
                        <a16:creationId xmlns:a16="http://schemas.microsoft.com/office/drawing/2014/main" id="{35B83BF1-2E2A-864E-8613-DA0C42AF0327}"/>
                      </a:ext>
                    </a:extLst>
                  </p:cNvPr>
                  <p:cNvSpPr>
                    <a:spLocks noChangeArrowheads="1"/>
                  </p:cNvSpPr>
                  <p:nvPr/>
                </p:nvSpPr>
                <p:spPr bwMode="auto">
                  <a:xfrm rot="-5400000">
                    <a:off x="28960614" y="25972424"/>
                    <a:ext cx="132286" cy="93253"/>
                  </a:xfrm>
                  <a:prstGeom prst="rightArrow">
                    <a:avLst>
                      <a:gd name="adj1" fmla="val 56250"/>
                      <a:gd name="adj2" fmla="val 139992"/>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68" name="Right Arrow 67">
                    <a:extLst>
                      <a:ext uri="{FF2B5EF4-FFF2-40B4-BE49-F238E27FC236}">
                        <a16:creationId xmlns:a16="http://schemas.microsoft.com/office/drawing/2014/main" id="{FE63D8F2-BD32-7544-82B0-EDDCA1D3E20D}"/>
                      </a:ext>
                    </a:extLst>
                  </p:cNvPr>
                  <p:cNvSpPr>
                    <a:spLocks noChangeArrowheads="1"/>
                  </p:cNvSpPr>
                  <p:nvPr/>
                </p:nvSpPr>
                <p:spPr bwMode="auto">
                  <a:xfrm rot="-5400000">
                    <a:off x="29398789" y="26341318"/>
                    <a:ext cx="132286" cy="93253"/>
                  </a:xfrm>
                  <a:prstGeom prst="rightArrow">
                    <a:avLst>
                      <a:gd name="adj1" fmla="val 56250"/>
                      <a:gd name="adj2" fmla="val 139992"/>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grpSp>
            <p:sp>
              <p:nvSpPr>
                <p:cNvPr id="64" name="TextBox 63">
                  <a:extLst>
                    <a:ext uri="{FF2B5EF4-FFF2-40B4-BE49-F238E27FC236}">
                      <a16:creationId xmlns:a16="http://schemas.microsoft.com/office/drawing/2014/main" id="{0D24AE67-2CC3-9041-96AC-155E12845CD2}"/>
                    </a:ext>
                  </a:extLst>
                </p:cNvPr>
                <p:cNvSpPr txBox="1"/>
                <p:nvPr/>
              </p:nvSpPr>
              <p:spPr>
                <a:xfrm>
                  <a:off x="28916157" y="24090897"/>
                  <a:ext cx="1075426" cy="387022"/>
                </a:xfrm>
                <a:prstGeom prst="rect">
                  <a:avLst/>
                </a:prstGeom>
                <a:noFill/>
              </p:spPr>
              <p:txBody>
                <a:bodyPr wrap="none">
                  <a:spAutoFit/>
                </a:bodyPr>
                <a:lstStyle/>
                <a:p>
                  <a:pPr algn="ctr" defTabSz="4301461" eaLnBrk="1" fontAlgn="auto" hangingPunct="1">
                    <a:spcBef>
                      <a:spcPts val="0"/>
                    </a:spcBef>
                    <a:spcAft>
                      <a:spcPts val="0"/>
                    </a:spcAft>
                    <a:defRPr/>
                  </a:pPr>
                  <a:r>
                    <a:rPr lang="en-US" sz="2333" b="1">
                      <a:solidFill>
                        <a:prstClr val="white"/>
                      </a:solidFill>
                      <a:latin typeface="Calibri" panose="020F0502020204030204"/>
                    </a:rPr>
                    <a:t>Cisplatin</a:t>
                  </a:r>
                  <a:endParaRPr lang="en-US" sz="2333" b="1" dirty="0">
                    <a:solidFill>
                      <a:prstClr val="white"/>
                    </a:solidFill>
                    <a:latin typeface="Calibri" panose="020F0502020204030204"/>
                  </a:endParaRPr>
                </a:p>
              </p:txBody>
            </p:sp>
          </p:grpSp>
          <p:grpSp>
            <p:nvGrpSpPr>
              <p:cNvPr id="49" name="Group 43">
                <a:extLst>
                  <a:ext uri="{FF2B5EF4-FFF2-40B4-BE49-F238E27FC236}">
                    <a16:creationId xmlns:a16="http://schemas.microsoft.com/office/drawing/2014/main" id="{71AA8DFB-934B-B748-839B-3A3FEAA2A0D7}"/>
                  </a:ext>
                </a:extLst>
              </p:cNvPr>
              <p:cNvGrpSpPr>
                <a:grpSpLocks/>
              </p:cNvGrpSpPr>
              <p:nvPr/>
            </p:nvGrpSpPr>
            <p:grpSpPr bwMode="auto">
              <a:xfrm>
                <a:off x="28852242" y="15643858"/>
                <a:ext cx="2359152" cy="2276856"/>
                <a:chOff x="28942697" y="21625179"/>
                <a:chExt cx="2359152" cy="2276856"/>
              </a:xfrm>
            </p:grpSpPr>
            <p:grpSp>
              <p:nvGrpSpPr>
                <p:cNvPr id="57" name="Group 299">
                  <a:extLst>
                    <a:ext uri="{FF2B5EF4-FFF2-40B4-BE49-F238E27FC236}">
                      <a16:creationId xmlns:a16="http://schemas.microsoft.com/office/drawing/2014/main" id="{77476F55-2079-B940-A03A-7024B1152A50}"/>
                    </a:ext>
                  </a:extLst>
                </p:cNvPr>
                <p:cNvGrpSpPr>
                  <a:grpSpLocks/>
                </p:cNvGrpSpPr>
                <p:nvPr/>
              </p:nvGrpSpPr>
              <p:grpSpPr bwMode="auto">
                <a:xfrm>
                  <a:off x="28942697" y="21625179"/>
                  <a:ext cx="2359152" cy="2276856"/>
                  <a:chOff x="28013564" y="23570160"/>
                  <a:chExt cx="1947398" cy="1756791"/>
                </a:xfrm>
              </p:grpSpPr>
              <p:pic>
                <p:nvPicPr>
                  <p:cNvPr id="59" name="Picture 276" descr="LLCab 37 #6 M.O.M CGRP 400x (middle).tif">
                    <a:extLst>
                      <a:ext uri="{FF2B5EF4-FFF2-40B4-BE49-F238E27FC236}">
                        <a16:creationId xmlns:a16="http://schemas.microsoft.com/office/drawing/2014/main" id="{6A53EFA5-08D1-F846-9E6D-80B43134A22D}"/>
                      </a:ext>
                    </a:extLst>
                  </p:cNvPr>
                  <p:cNvPicPr>
                    <a:picLocks/>
                  </p:cNvPicPr>
                  <p:nvPr/>
                </p:nvPicPr>
                <p:blipFill>
                  <a:blip r:embed="rId23">
                    <a:extLst>
                      <a:ext uri="{28A0092B-C50C-407E-A947-70E740481C1C}">
                        <a14:useLocalDpi xmlns:a14="http://schemas.microsoft.com/office/drawing/2010/main" val="0"/>
                      </a:ext>
                    </a:extLst>
                  </a:blip>
                  <a:srcRect/>
                  <a:stretch>
                    <a:fillRect/>
                  </a:stretch>
                </p:blipFill>
                <p:spPr bwMode="auto">
                  <a:xfrm>
                    <a:off x="28013564" y="23570160"/>
                    <a:ext cx="1947398" cy="17567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0" name="Right Arrow 59">
                    <a:extLst>
                      <a:ext uri="{FF2B5EF4-FFF2-40B4-BE49-F238E27FC236}">
                        <a16:creationId xmlns:a16="http://schemas.microsoft.com/office/drawing/2014/main" id="{BE351B50-FA38-874B-AAD9-27090D104676}"/>
                      </a:ext>
                    </a:extLst>
                  </p:cNvPr>
                  <p:cNvSpPr>
                    <a:spLocks noChangeArrowheads="1"/>
                  </p:cNvSpPr>
                  <p:nvPr/>
                </p:nvSpPr>
                <p:spPr bwMode="auto">
                  <a:xfrm rot="-5400000">
                    <a:off x="28950727" y="24248752"/>
                    <a:ext cx="132282" cy="93245"/>
                  </a:xfrm>
                  <a:prstGeom prst="rightArrow">
                    <a:avLst>
                      <a:gd name="adj1" fmla="val 56250"/>
                      <a:gd name="adj2" fmla="val 139993"/>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61" name="Right Arrow 60">
                    <a:extLst>
                      <a:ext uri="{FF2B5EF4-FFF2-40B4-BE49-F238E27FC236}">
                        <a16:creationId xmlns:a16="http://schemas.microsoft.com/office/drawing/2014/main" id="{9B5CB778-8AC4-144F-80C1-3DAC8A34F284}"/>
                      </a:ext>
                    </a:extLst>
                  </p:cNvPr>
                  <p:cNvSpPr>
                    <a:spLocks noChangeArrowheads="1"/>
                  </p:cNvSpPr>
                  <p:nvPr/>
                </p:nvSpPr>
                <p:spPr bwMode="auto">
                  <a:xfrm rot="-5400000">
                    <a:off x="29410776" y="24868653"/>
                    <a:ext cx="132282" cy="94369"/>
                  </a:xfrm>
                  <a:prstGeom prst="rightArrow">
                    <a:avLst>
                      <a:gd name="adj1" fmla="val 56250"/>
                      <a:gd name="adj2" fmla="val 139994"/>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62" name="Right Arrow 61">
                    <a:extLst>
                      <a:ext uri="{FF2B5EF4-FFF2-40B4-BE49-F238E27FC236}">
                        <a16:creationId xmlns:a16="http://schemas.microsoft.com/office/drawing/2014/main" id="{B786D155-4541-DF4C-AA8F-9A97BDA19126}"/>
                      </a:ext>
                    </a:extLst>
                  </p:cNvPr>
                  <p:cNvSpPr>
                    <a:spLocks noChangeArrowheads="1"/>
                  </p:cNvSpPr>
                  <p:nvPr/>
                </p:nvSpPr>
                <p:spPr bwMode="auto">
                  <a:xfrm rot="-5400000">
                    <a:off x="29483238" y="24604651"/>
                    <a:ext cx="132282" cy="93245"/>
                  </a:xfrm>
                  <a:prstGeom prst="rightArrow">
                    <a:avLst>
                      <a:gd name="adj1" fmla="val 56250"/>
                      <a:gd name="adj2" fmla="val 139993"/>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grpSp>
            <p:sp>
              <p:nvSpPr>
                <p:cNvPr id="58" name="TextBox 57">
                  <a:extLst>
                    <a:ext uri="{FF2B5EF4-FFF2-40B4-BE49-F238E27FC236}">
                      <a16:creationId xmlns:a16="http://schemas.microsoft.com/office/drawing/2014/main" id="{08CE06E8-3EAE-404E-A4F8-534F54E6D7B1}"/>
                    </a:ext>
                  </a:extLst>
                </p:cNvPr>
                <p:cNvSpPr txBox="1"/>
                <p:nvPr/>
              </p:nvSpPr>
              <p:spPr>
                <a:xfrm>
                  <a:off x="28970992" y="21631341"/>
                  <a:ext cx="855656" cy="387022"/>
                </a:xfrm>
                <a:prstGeom prst="rect">
                  <a:avLst/>
                </a:prstGeom>
                <a:noFill/>
              </p:spPr>
              <p:txBody>
                <a:bodyPr wrap="none">
                  <a:spAutoFit/>
                </a:bodyPr>
                <a:lstStyle/>
                <a:p>
                  <a:pPr algn="ctr" defTabSz="4301461" eaLnBrk="1" fontAlgn="auto" hangingPunct="1">
                    <a:spcBef>
                      <a:spcPts val="0"/>
                    </a:spcBef>
                    <a:spcAft>
                      <a:spcPts val="0"/>
                    </a:spcAft>
                    <a:defRPr/>
                  </a:pPr>
                  <a:r>
                    <a:rPr lang="en-US" sz="2333" b="1" dirty="0">
                      <a:solidFill>
                        <a:prstClr val="white"/>
                      </a:solidFill>
                      <a:latin typeface="Calibri" panose="020F0502020204030204"/>
                    </a:rPr>
                    <a:t>Saline </a:t>
                  </a:r>
                </a:p>
              </p:txBody>
            </p:sp>
          </p:grpSp>
          <p:grpSp>
            <p:nvGrpSpPr>
              <p:cNvPr id="50" name="Group 42">
                <a:extLst>
                  <a:ext uri="{FF2B5EF4-FFF2-40B4-BE49-F238E27FC236}">
                    <a16:creationId xmlns:a16="http://schemas.microsoft.com/office/drawing/2014/main" id="{805D25E6-84A2-8042-A578-4B5DA1EB642E}"/>
                  </a:ext>
                </a:extLst>
              </p:cNvPr>
              <p:cNvGrpSpPr>
                <a:grpSpLocks/>
              </p:cNvGrpSpPr>
              <p:nvPr/>
            </p:nvGrpSpPr>
            <p:grpSpPr bwMode="auto">
              <a:xfrm>
                <a:off x="31372252" y="15650696"/>
                <a:ext cx="2359152" cy="2276856"/>
                <a:chOff x="31396976" y="21607181"/>
                <a:chExt cx="2359152" cy="2276856"/>
              </a:xfrm>
            </p:grpSpPr>
            <p:grpSp>
              <p:nvGrpSpPr>
                <p:cNvPr id="51" name="Group 300">
                  <a:extLst>
                    <a:ext uri="{FF2B5EF4-FFF2-40B4-BE49-F238E27FC236}">
                      <a16:creationId xmlns:a16="http://schemas.microsoft.com/office/drawing/2014/main" id="{A30529FD-EB69-4E42-9694-E5F22189D47F}"/>
                    </a:ext>
                  </a:extLst>
                </p:cNvPr>
                <p:cNvGrpSpPr>
                  <a:grpSpLocks/>
                </p:cNvGrpSpPr>
                <p:nvPr/>
              </p:nvGrpSpPr>
              <p:grpSpPr bwMode="auto">
                <a:xfrm>
                  <a:off x="31396976" y="21607181"/>
                  <a:ext cx="2359152" cy="2276856"/>
                  <a:chOff x="29974123" y="23534408"/>
                  <a:chExt cx="1947398" cy="1756791"/>
                </a:xfrm>
              </p:grpSpPr>
              <p:pic>
                <p:nvPicPr>
                  <p:cNvPr id="53" name="Picture 275">
                    <a:extLst>
                      <a:ext uri="{FF2B5EF4-FFF2-40B4-BE49-F238E27FC236}">
                        <a16:creationId xmlns:a16="http://schemas.microsoft.com/office/drawing/2014/main" id="{1B6B88BF-4E19-0940-874B-511687DF8D4A}"/>
                      </a:ext>
                    </a:extLst>
                  </p:cNvPr>
                  <p:cNvPicPr>
                    <a:picLocks/>
                  </p:cNvPicPr>
                  <p:nvPr/>
                </p:nvPicPr>
                <p:blipFill>
                  <a:blip r:embed="rId24">
                    <a:extLst>
                      <a:ext uri="{28A0092B-C50C-407E-A947-70E740481C1C}">
                        <a14:useLocalDpi xmlns:a14="http://schemas.microsoft.com/office/drawing/2010/main" val="0"/>
                      </a:ext>
                    </a:extLst>
                  </a:blip>
                  <a:srcRect/>
                  <a:stretch>
                    <a:fillRect/>
                  </a:stretch>
                </p:blipFill>
                <p:spPr bwMode="auto">
                  <a:xfrm rot="10800000">
                    <a:off x="29974123" y="23534408"/>
                    <a:ext cx="1947398" cy="17567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4" name="Right Arrow 53">
                    <a:extLst>
                      <a:ext uri="{FF2B5EF4-FFF2-40B4-BE49-F238E27FC236}">
                        <a16:creationId xmlns:a16="http://schemas.microsoft.com/office/drawing/2014/main" id="{D3155010-9855-D743-B132-D2DFE30F31B4}"/>
                      </a:ext>
                    </a:extLst>
                  </p:cNvPr>
                  <p:cNvSpPr>
                    <a:spLocks noChangeArrowheads="1"/>
                  </p:cNvSpPr>
                  <p:nvPr/>
                </p:nvSpPr>
                <p:spPr bwMode="auto">
                  <a:xfrm rot="-5400000">
                    <a:off x="31507702" y="24209261"/>
                    <a:ext cx="132282" cy="94369"/>
                  </a:xfrm>
                  <a:prstGeom prst="rightArrow">
                    <a:avLst>
                      <a:gd name="adj1" fmla="val 56250"/>
                      <a:gd name="adj2" fmla="val 139994"/>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55" name="Right Arrow 54">
                    <a:extLst>
                      <a:ext uri="{FF2B5EF4-FFF2-40B4-BE49-F238E27FC236}">
                        <a16:creationId xmlns:a16="http://schemas.microsoft.com/office/drawing/2014/main" id="{3E5C67E5-6178-0747-A497-261A0D188B54}"/>
                      </a:ext>
                    </a:extLst>
                  </p:cNvPr>
                  <p:cNvSpPr>
                    <a:spLocks noChangeArrowheads="1"/>
                  </p:cNvSpPr>
                  <p:nvPr/>
                </p:nvSpPr>
                <p:spPr bwMode="auto">
                  <a:xfrm rot="-5400000">
                    <a:off x="30326405" y="24383048"/>
                    <a:ext cx="132282" cy="93246"/>
                  </a:xfrm>
                  <a:prstGeom prst="rightArrow">
                    <a:avLst>
                      <a:gd name="adj1" fmla="val 56250"/>
                      <a:gd name="adj2" fmla="val 139992"/>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sp>
                <p:nvSpPr>
                  <p:cNvPr id="56" name="Right Arrow 55">
                    <a:extLst>
                      <a:ext uri="{FF2B5EF4-FFF2-40B4-BE49-F238E27FC236}">
                        <a16:creationId xmlns:a16="http://schemas.microsoft.com/office/drawing/2014/main" id="{AE98027F-0910-6C4A-884F-772DA49C90B0}"/>
                      </a:ext>
                    </a:extLst>
                  </p:cNvPr>
                  <p:cNvSpPr>
                    <a:spLocks noChangeArrowheads="1"/>
                  </p:cNvSpPr>
                  <p:nvPr/>
                </p:nvSpPr>
                <p:spPr bwMode="auto">
                  <a:xfrm rot="-5400000">
                    <a:off x="30851613" y="24378287"/>
                    <a:ext cx="132282" cy="94369"/>
                  </a:xfrm>
                  <a:prstGeom prst="rightArrow">
                    <a:avLst>
                      <a:gd name="adj1" fmla="val 56250"/>
                      <a:gd name="adj2" fmla="val 139994"/>
                    </a:avLst>
                  </a:prstGeom>
                  <a:solidFill>
                    <a:srgbClr val="FFFF00"/>
                  </a:solidFill>
                  <a:ln w="9525">
                    <a:solidFill>
                      <a:srgbClr val="FFFF00"/>
                    </a:solidFill>
                    <a:miter lim="800000"/>
                    <a:headEnd/>
                    <a:tailEnd/>
                  </a:ln>
                  <a:effectLst>
                    <a:outerShdw blurRad="40000" dist="23000" dir="5400000" rotWithShape="0">
                      <a:srgbClr val="808080">
                        <a:alpha val="34998"/>
                      </a:srgbClr>
                    </a:outerShdw>
                  </a:effectLst>
                </p:spPr>
                <p:txBody>
                  <a:bodyPr anchor="ctr"/>
                  <a:lstStyle/>
                  <a:p>
                    <a:pPr algn="ctr" defTabSz="4301461" eaLnBrk="1" fontAlgn="auto" hangingPunct="1">
                      <a:spcBef>
                        <a:spcPts val="0"/>
                      </a:spcBef>
                      <a:spcAft>
                        <a:spcPts val="0"/>
                      </a:spcAft>
                      <a:defRPr/>
                    </a:pPr>
                    <a:endParaRPr lang="en-US" sz="681">
                      <a:solidFill>
                        <a:prstClr val="white"/>
                      </a:solidFill>
                      <a:latin typeface="+mn-lt"/>
                    </a:endParaRPr>
                  </a:p>
                </p:txBody>
              </p:sp>
            </p:grpSp>
            <p:sp>
              <p:nvSpPr>
                <p:cNvPr id="52" name="TextBox 51">
                  <a:extLst>
                    <a:ext uri="{FF2B5EF4-FFF2-40B4-BE49-F238E27FC236}">
                      <a16:creationId xmlns:a16="http://schemas.microsoft.com/office/drawing/2014/main" id="{620993CE-0D08-C94F-84CD-629587082E8F}"/>
                    </a:ext>
                  </a:extLst>
                </p:cNvPr>
                <p:cNvSpPr txBox="1"/>
                <p:nvPr/>
              </p:nvSpPr>
              <p:spPr>
                <a:xfrm>
                  <a:off x="31424257" y="21616366"/>
                  <a:ext cx="1066502" cy="387022"/>
                </a:xfrm>
                <a:prstGeom prst="rect">
                  <a:avLst/>
                </a:prstGeom>
                <a:noFill/>
              </p:spPr>
              <p:txBody>
                <a:bodyPr wrap="none">
                  <a:spAutoFit/>
                </a:bodyPr>
                <a:lstStyle/>
                <a:p>
                  <a:pPr algn="ctr" defTabSz="4301461" eaLnBrk="1" fontAlgn="auto" hangingPunct="1">
                    <a:spcBef>
                      <a:spcPts val="0"/>
                    </a:spcBef>
                    <a:spcAft>
                      <a:spcPts val="0"/>
                    </a:spcAft>
                    <a:defRPr/>
                  </a:pPr>
                  <a:r>
                    <a:rPr lang="en-US" sz="2333" b="1" dirty="0">
                      <a:solidFill>
                        <a:prstClr val="white"/>
                      </a:solidFill>
                      <a:latin typeface="Calibri" panose="020F0502020204030204"/>
                    </a:rPr>
                    <a:t>Y-27632 </a:t>
                  </a:r>
                </a:p>
              </p:txBody>
            </p:sp>
          </p:grpSp>
        </p:grpSp>
        <p:sp>
          <p:nvSpPr>
            <p:cNvPr id="116" name="TextBox 326">
              <a:extLst>
                <a:ext uri="{FF2B5EF4-FFF2-40B4-BE49-F238E27FC236}">
                  <a16:creationId xmlns:a16="http://schemas.microsoft.com/office/drawing/2014/main" id="{F93AFC16-CDCB-F445-8E91-AB88F8B3A619}"/>
                </a:ext>
              </a:extLst>
            </p:cNvPr>
            <p:cNvSpPr txBox="1">
              <a:spLocks noChangeArrowheads="1"/>
            </p:cNvSpPr>
            <p:nvPr/>
          </p:nvSpPr>
          <p:spPr bwMode="auto">
            <a:xfrm>
              <a:off x="34251900" y="22586950"/>
              <a:ext cx="15278100" cy="1169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4300538">
                <a:defRPr sz="10800">
                  <a:solidFill>
                    <a:schemeClr val="tx1"/>
                  </a:solidFill>
                  <a:latin typeface="Arial" panose="020B0604020202020204" pitchFamily="34" charset="0"/>
                </a:defRPr>
              </a:lvl1pPr>
              <a:lvl2pPr defTabSz="4300538">
                <a:defRPr sz="10800">
                  <a:solidFill>
                    <a:schemeClr val="tx1"/>
                  </a:solidFill>
                  <a:latin typeface="Arial" panose="020B0604020202020204" pitchFamily="34" charset="0"/>
                </a:defRPr>
              </a:lvl2pPr>
              <a:lvl3pPr defTabSz="4300538">
                <a:defRPr sz="10800">
                  <a:solidFill>
                    <a:schemeClr val="tx1"/>
                  </a:solidFill>
                  <a:latin typeface="Arial" panose="020B0604020202020204" pitchFamily="34" charset="0"/>
                </a:defRPr>
              </a:lvl3pPr>
              <a:lvl4pPr defTabSz="4300538">
                <a:defRPr sz="10800">
                  <a:solidFill>
                    <a:schemeClr val="tx1"/>
                  </a:solidFill>
                  <a:latin typeface="Arial" panose="020B0604020202020204" pitchFamily="34" charset="0"/>
                </a:defRPr>
              </a:lvl4pPr>
              <a:lvl5pPr defTabSz="4300538">
                <a:defRPr sz="10800">
                  <a:solidFill>
                    <a:schemeClr val="tx1"/>
                  </a:solidFill>
                  <a:latin typeface="Arial" panose="020B0604020202020204" pitchFamily="34" charset="0"/>
                </a:defRPr>
              </a:lvl5pPr>
              <a:lvl6pPr marL="3600450" indent="-1314450" defTabSz="4300538" eaLnBrk="0" fontAlgn="base" hangingPunct="0">
                <a:spcBef>
                  <a:spcPct val="0"/>
                </a:spcBef>
                <a:spcAft>
                  <a:spcPct val="0"/>
                </a:spcAft>
                <a:defRPr sz="10800">
                  <a:solidFill>
                    <a:schemeClr val="tx1"/>
                  </a:solidFill>
                  <a:latin typeface="Arial" panose="020B0604020202020204" pitchFamily="34" charset="0"/>
                </a:defRPr>
              </a:lvl6pPr>
              <a:lvl7pPr marL="4057650" indent="-1314450" defTabSz="4300538" eaLnBrk="0" fontAlgn="base" hangingPunct="0">
                <a:spcBef>
                  <a:spcPct val="0"/>
                </a:spcBef>
                <a:spcAft>
                  <a:spcPct val="0"/>
                </a:spcAft>
                <a:defRPr sz="10800">
                  <a:solidFill>
                    <a:schemeClr val="tx1"/>
                  </a:solidFill>
                  <a:latin typeface="Arial" panose="020B0604020202020204" pitchFamily="34" charset="0"/>
                </a:defRPr>
              </a:lvl7pPr>
              <a:lvl8pPr marL="4514850" indent="-1314450" defTabSz="4300538" eaLnBrk="0" fontAlgn="base" hangingPunct="0">
                <a:spcBef>
                  <a:spcPct val="0"/>
                </a:spcBef>
                <a:spcAft>
                  <a:spcPct val="0"/>
                </a:spcAft>
                <a:defRPr sz="10800">
                  <a:solidFill>
                    <a:schemeClr val="tx1"/>
                  </a:solidFill>
                  <a:latin typeface="Arial" panose="020B0604020202020204" pitchFamily="34" charset="0"/>
                </a:defRPr>
              </a:lvl8pPr>
              <a:lvl9pPr marL="4972050" indent="-1314450" defTabSz="4300538" eaLnBrk="0" fontAlgn="base" hangingPunct="0">
                <a:spcBef>
                  <a:spcPct val="0"/>
                </a:spcBef>
                <a:spcAft>
                  <a:spcPct val="0"/>
                </a:spcAft>
                <a:defRPr sz="10800">
                  <a:solidFill>
                    <a:schemeClr val="tx1"/>
                  </a:solidFill>
                  <a:latin typeface="Arial" panose="020B0604020202020204" pitchFamily="34" charset="0"/>
                </a:defRPr>
              </a:lvl9pPr>
            </a:lstStyle>
            <a:p>
              <a:pPr algn="just" eaLnBrk="1" hangingPunct="1"/>
              <a:r>
                <a:rPr lang="en-US" altLang="en-US" sz="2800" b="1" dirty="0">
                  <a:solidFill>
                    <a:srgbClr val="000000"/>
                  </a:solidFill>
                  <a:cs typeface="Arial" panose="020B0604020202020204" pitchFamily="34" charset="0"/>
                </a:rPr>
                <a:t>Fig 4</a:t>
              </a:r>
              <a:r>
                <a:rPr lang="en-US" altLang="en-US" sz="2400" b="1" dirty="0">
                  <a:solidFill>
                    <a:srgbClr val="000000"/>
                  </a:solidFill>
                  <a:cs typeface="Arial" panose="020B0604020202020204" pitchFamily="34" charset="0"/>
                </a:rPr>
                <a:t>. Nociceptive IENFs were not affected by pharmacological treatments</a:t>
              </a:r>
            </a:p>
            <a:p>
              <a:pPr algn="just" eaLnBrk="1" hangingPunct="1"/>
              <a:r>
                <a:rPr lang="en-US" altLang="en-US" sz="2100" dirty="0">
                  <a:solidFill>
                    <a:srgbClr val="000000"/>
                  </a:solidFill>
                  <a:cs typeface="Arial" panose="020B0604020202020204" pitchFamily="34" charset="0"/>
                </a:rPr>
                <a:t>Quantification analysis of anti-CGRP </a:t>
              </a:r>
              <a:r>
                <a:rPr lang="en-US" altLang="en-US" sz="2100" dirty="0" err="1">
                  <a:solidFill>
                    <a:srgbClr val="000000"/>
                  </a:solidFill>
                  <a:cs typeface="Arial" panose="020B0604020202020204" pitchFamily="34" charset="0"/>
                </a:rPr>
                <a:t>immunohistochemical</a:t>
              </a:r>
              <a:r>
                <a:rPr lang="en-US" altLang="en-US" sz="2100" dirty="0">
                  <a:solidFill>
                    <a:srgbClr val="000000"/>
                  </a:solidFill>
                  <a:cs typeface="Arial" panose="020B0604020202020204" pitchFamily="34" charset="0"/>
                </a:rPr>
                <a:t> staining results suggested that the density of nociceptive IENFs was not significantly different between each treatment group.</a:t>
              </a:r>
              <a:endParaRPr lang="en-US" altLang="en-US" sz="2100" b="1" dirty="0">
                <a:solidFill>
                  <a:srgbClr val="000000"/>
                </a:solidFill>
                <a:cs typeface="Arial" panose="020B0604020202020204" pitchFamily="34" charset="0"/>
              </a:endParaRPr>
            </a:p>
          </p:txBody>
        </p:sp>
        <p:sp>
          <p:nvSpPr>
            <p:cNvPr id="120" name="Rectangle 49">
              <a:extLst>
                <a:ext uri="{FF2B5EF4-FFF2-40B4-BE49-F238E27FC236}">
                  <a16:creationId xmlns:a16="http://schemas.microsoft.com/office/drawing/2014/main" id="{372A0E41-E09C-DA4A-8C51-F73C873420B0}"/>
                </a:ext>
              </a:extLst>
            </p:cNvPr>
            <p:cNvSpPr>
              <a:spLocks noChangeArrowheads="1"/>
            </p:cNvSpPr>
            <p:nvPr/>
          </p:nvSpPr>
          <p:spPr bwMode="auto">
            <a:xfrm>
              <a:off x="34224913" y="16213617"/>
              <a:ext cx="15357475" cy="8439161"/>
            </a:xfrm>
            <a:prstGeom prst="rect">
              <a:avLst/>
            </a:prstGeom>
            <a:noFill/>
            <a:ln w="9525">
              <a:solidFill>
                <a:srgbClr val="3F006A"/>
              </a:solidFill>
              <a:miter lim="800000"/>
              <a:headEnd/>
              <a:tailEnd/>
            </a:ln>
            <a:extLst>
              <a:ext uri="{909E8E84-426E-40dd-AFC4-6F175D3DCCD1}">
                <a14:hiddenFill xmlns="" xmlns:a14="http://schemas.microsoft.com/office/drawing/2010/main">
                  <a:solidFill>
                    <a:srgbClr val="FFFFFF"/>
                  </a:solidFill>
                </a14:hiddenFill>
              </a:ext>
            </a:extLst>
          </p:spPr>
          <p:txBody>
            <a:bodyPr lIns="398739" tIns="199372" rIns="398739" bIns="199372"/>
            <a:lstStyle>
              <a:lvl1pPr defTabSz="2562225" eaLnBrk="0" hangingPunct="0">
                <a:tabLst>
                  <a:tab pos="461963" algn="l"/>
                </a:tabLst>
                <a:defRPr sz="6300">
                  <a:solidFill>
                    <a:schemeClr val="tx1"/>
                  </a:solidFill>
                  <a:latin typeface="Arial" charset="0"/>
                </a:defRPr>
              </a:lvl1pPr>
              <a:lvl2pPr marL="742950" indent="-285750" defTabSz="2562225" eaLnBrk="0" hangingPunct="0">
                <a:tabLst>
                  <a:tab pos="461963" algn="l"/>
                </a:tabLst>
                <a:defRPr sz="6300">
                  <a:solidFill>
                    <a:schemeClr val="tx1"/>
                  </a:solidFill>
                  <a:latin typeface="Arial" charset="0"/>
                </a:defRPr>
              </a:lvl2pPr>
              <a:lvl3pPr marL="1143000" indent="-228600" defTabSz="2562225" eaLnBrk="0" hangingPunct="0">
                <a:tabLst>
                  <a:tab pos="461963" algn="l"/>
                </a:tabLst>
                <a:defRPr sz="6300">
                  <a:solidFill>
                    <a:schemeClr val="tx1"/>
                  </a:solidFill>
                  <a:latin typeface="Arial" charset="0"/>
                </a:defRPr>
              </a:lvl3pPr>
              <a:lvl4pPr marL="1600200" indent="-228600" defTabSz="2562225" eaLnBrk="0" hangingPunct="0">
                <a:tabLst>
                  <a:tab pos="461963" algn="l"/>
                </a:tabLst>
                <a:defRPr sz="6300">
                  <a:solidFill>
                    <a:schemeClr val="tx1"/>
                  </a:solidFill>
                  <a:latin typeface="Arial" charset="0"/>
                </a:defRPr>
              </a:lvl4pPr>
              <a:lvl5pPr marL="2057400" indent="-228600" defTabSz="2562225" eaLnBrk="0" hangingPunct="0">
                <a:tabLst>
                  <a:tab pos="461963" algn="l"/>
                </a:tabLst>
                <a:defRPr sz="6300">
                  <a:solidFill>
                    <a:schemeClr val="tx1"/>
                  </a:solidFill>
                  <a:latin typeface="Arial" charset="0"/>
                </a:defRPr>
              </a:lvl5pPr>
              <a:lvl6pPr marL="2514600" indent="-228600" algn="ctr" defTabSz="2562225" eaLnBrk="0" fontAlgn="base" hangingPunct="0">
                <a:spcBef>
                  <a:spcPct val="0"/>
                </a:spcBef>
                <a:spcAft>
                  <a:spcPct val="0"/>
                </a:spcAft>
                <a:tabLst>
                  <a:tab pos="461963" algn="l"/>
                </a:tabLst>
                <a:defRPr sz="6300">
                  <a:solidFill>
                    <a:schemeClr val="tx1"/>
                  </a:solidFill>
                  <a:latin typeface="Arial" charset="0"/>
                </a:defRPr>
              </a:lvl6pPr>
              <a:lvl7pPr marL="2971800" indent="-228600" algn="ctr" defTabSz="2562225" eaLnBrk="0" fontAlgn="base" hangingPunct="0">
                <a:spcBef>
                  <a:spcPct val="0"/>
                </a:spcBef>
                <a:spcAft>
                  <a:spcPct val="0"/>
                </a:spcAft>
                <a:tabLst>
                  <a:tab pos="461963" algn="l"/>
                </a:tabLst>
                <a:defRPr sz="6300">
                  <a:solidFill>
                    <a:schemeClr val="tx1"/>
                  </a:solidFill>
                  <a:latin typeface="Arial" charset="0"/>
                </a:defRPr>
              </a:lvl7pPr>
              <a:lvl8pPr marL="3429000" indent="-228600" algn="ctr" defTabSz="2562225" eaLnBrk="0" fontAlgn="base" hangingPunct="0">
                <a:spcBef>
                  <a:spcPct val="0"/>
                </a:spcBef>
                <a:spcAft>
                  <a:spcPct val="0"/>
                </a:spcAft>
                <a:tabLst>
                  <a:tab pos="461963" algn="l"/>
                </a:tabLst>
                <a:defRPr sz="6300">
                  <a:solidFill>
                    <a:schemeClr val="tx1"/>
                  </a:solidFill>
                  <a:latin typeface="Arial" charset="0"/>
                </a:defRPr>
              </a:lvl8pPr>
              <a:lvl9pPr marL="3886200" indent="-228600" algn="ctr" defTabSz="2562225" eaLnBrk="0" fontAlgn="base" hangingPunct="0">
                <a:spcBef>
                  <a:spcPct val="0"/>
                </a:spcBef>
                <a:spcAft>
                  <a:spcPct val="0"/>
                </a:spcAft>
                <a:tabLst>
                  <a:tab pos="461963" algn="l"/>
                </a:tabLst>
                <a:defRPr sz="6300">
                  <a:solidFill>
                    <a:schemeClr val="tx1"/>
                  </a:solidFill>
                  <a:latin typeface="Arial" charset="0"/>
                </a:defRPr>
              </a:lvl9pPr>
            </a:lstStyle>
            <a:p>
              <a:pPr eaLnBrk="1" hangingPunct="1">
                <a:spcBef>
                  <a:spcPct val="60000"/>
                </a:spcBef>
                <a:buFontTx/>
                <a:buChar char="•"/>
                <a:defRPr/>
              </a:pPr>
              <a:endParaRPr lang="en-US" altLang="en-US" sz="10111">
                <a:solidFill>
                  <a:srgbClr val="69028E"/>
                </a:solidFill>
              </a:endParaRPr>
            </a:p>
          </p:txBody>
        </p:sp>
      </p:grpSp>
      <p:grpSp>
        <p:nvGrpSpPr>
          <p:cNvPr id="150" name="Group 149">
            <a:extLst>
              <a:ext uri="{FF2B5EF4-FFF2-40B4-BE49-F238E27FC236}">
                <a16:creationId xmlns:a16="http://schemas.microsoft.com/office/drawing/2014/main" id="{9A8F7A5F-B7EF-BE4C-86B8-B676CB256811}"/>
              </a:ext>
            </a:extLst>
          </p:cNvPr>
          <p:cNvGrpSpPr/>
          <p:nvPr/>
        </p:nvGrpSpPr>
        <p:grpSpPr>
          <a:xfrm>
            <a:off x="1356967" y="13253453"/>
            <a:ext cx="15152688" cy="5850433"/>
            <a:chOff x="1614489" y="12667727"/>
            <a:chExt cx="15152688" cy="5850433"/>
          </a:xfrm>
        </p:grpSpPr>
        <p:grpSp>
          <p:nvGrpSpPr>
            <p:cNvPr id="149" name="Group 148">
              <a:extLst>
                <a:ext uri="{FF2B5EF4-FFF2-40B4-BE49-F238E27FC236}">
                  <a16:creationId xmlns:a16="http://schemas.microsoft.com/office/drawing/2014/main" id="{4A26F81F-C558-3449-8B9E-D619A8F37B20}"/>
                </a:ext>
              </a:extLst>
            </p:cNvPr>
            <p:cNvGrpSpPr/>
            <p:nvPr/>
          </p:nvGrpSpPr>
          <p:grpSpPr>
            <a:xfrm>
              <a:off x="1614489" y="12763473"/>
              <a:ext cx="15152688" cy="5754687"/>
              <a:chOff x="1676400" y="11390313"/>
              <a:chExt cx="15152688" cy="5754687"/>
            </a:xfrm>
          </p:grpSpPr>
          <p:grpSp>
            <p:nvGrpSpPr>
              <p:cNvPr id="109" name="Group 21">
                <a:extLst>
                  <a:ext uri="{FF2B5EF4-FFF2-40B4-BE49-F238E27FC236}">
                    <a16:creationId xmlns:a16="http://schemas.microsoft.com/office/drawing/2014/main" id="{49671030-A7A3-C541-A645-F1B67DBB6366}"/>
                  </a:ext>
                </a:extLst>
              </p:cNvPr>
              <p:cNvGrpSpPr>
                <a:grpSpLocks/>
              </p:cNvGrpSpPr>
              <p:nvPr/>
            </p:nvGrpSpPr>
            <p:grpSpPr bwMode="auto">
              <a:xfrm>
                <a:off x="1676400" y="12160251"/>
                <a:ext cx="3489325" cy="3692670"/>
                <a:chOff x="10732498" y="12860886"/>
                <a:chExt cx="4191001" cy="4638126"/>
              </a:xfrm>
            </p:grpSpPr>
            <p:pic>
              <p:nvPicPr>
                <p:cNvPr id="110" name="Picture 309">
                  <a:extLst>
                    <a:ext uri="{FF2B5EF4-FFF2-40B4-BE49-F238E27FC236}">
                      <a16:creationId xmlns:a16="http://schemas.microsoft.com/office/drawing/2014/main" id="{02399359-0388-7E4C-B554-1FC0504ADD87}"/>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0732498" y="12860886"/>
                  <a:ext cx="4191000" cy="419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175">
                      <a:solidFill>
                        <a:srgbClr val="000000"/>
                      </a:solidFill>
                      <a:miter lim="800000"/>
                      <a:headEnd/>
                      <a:tailEnd/>
                    </a14:hiddenLine>
                  </a:ext>
                </a:extLst>
              </p:spPr>
            </p:pic>
            <p:sp>
              <p:nvSpPr>
                <p:cNvPr id="111" name="TextBox 310">
                  <a:extLst>
                    <a:ext uri="{FF2B5EF4-FFF2-40B4-BE49-F238E27FC236}">
                      <a16:creationId xmlns:a16="http://schemas.microsoft.com/office/drawing/2014/main" id="{209DAFEC-C679-DA42-81B2-2CB9DF560062}"/>
                    </a:ext>
                  </a:extLst>
                </p:cNvPr>
                <p:cNvSpPr txBox="1">
                  <a:spLocks noChangeArrowheads="1"/>
                </p:cNvSpPr>
                <p:nvPr/>
              </p:nvSpPr>
              <p:spPr bwMode="auto">
                <a:xfrm>
                  <a:off x="10732499" y="17068125"/>
                  <a:ext cx="4191000" cy="430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just"/>
                  <a:r>
                    <a:rPr lang="en-US" altLang="en-US" sz="1100"/>
                    <a:t>Etienne-Manneville, S., &amp; Hall, A. (2002). Rho GTPases in cell biology. </a:t>
                  </a:r>
                  <a:r>
                    <a:rPr lang="en-US" altLang="en-US" sz="1100" i="1"/>
                    <a:t>Nature, 420</a:t>
                  </a:r>
                  <a:r>
                    <a:rPr lang="en-US" altLang="en-US" sz="1100"/>
                    <a:t>, 629-635</a:t>
                  </a:r>
                </a:p>
              </p:txBody>
            </p:sp>
          </p:grpSp>
          <p:sp>
            <p:nvSpPr>
              <p:cNvPr id="112" name="TextBox 3">
                <a:extLst>
                  <a:ext uri="{FF2B5EF4-FFF2-40B4-BE49-F238E27FC236}">
                    <a16:creationId xmlns:a16="http://schemas.microsoft.com/office/drawing/2014/main" id="{A0567660-CD8F-F047-A877-95A17D481369}"/>
                  </a:ext>
                </a:extLst>
              </p:cNvPr>
              <p:cNvSpPr txBox="1">
                <a:spLocks noChangeArrowheads="1"/>
              </p:cNvSpPr>
              <p:nvPr/>
            </p:nvSpPr>
            <p:spPr bwMode="auto">
              <a:xfrm>
                <a:off x="5154613" y="11390313"/>
                <a:ext cx="8104187" cy="5754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0800">
                    <a:solidFill>
                      <a:schemeClr val="tx1"/>
                    </a:solidFill>
                    <a:latin typeface="Arial" panose="020B0604020202020204" pitchFamily="34" charset="0"/>
                  </a:defRPr>
                </a:lvl1pPr>
                <a:lvl2pPr marL="742950" indent="-285750">
                  <a:defRPr sz="10800">
                    <a:solidFill>
                      <a:schemeClr val="tx1"/>
                    </a:solidFill>
                    <a:latin typeface="Arial" panose="020B0604020202020204" pitchFamily="34" charset="0"/>
                  </a:defRPr>
                </a:lvl2pPr>
                <a:lvl3pPr marL="1143000" indent="-228600">
                  <a:defRPr sz="10800">
                    <a:solidFill>
                      <a:schemeClr val="tx1"/>
                    </a:solidFill>
                    <a:latin typeface="Arial" panose="020B0604020202020204" pitchFamily="34" charset="0"/>
                  </a:defRPr>
                </a:lvl3pPr>
                <a:lvl4pPr marL="1600200" indent="-228600">
                  <a:defRPr sz="10800">
                    <a:solidFill>
                      <a:schemeClr val="tx1"/>
                    </a:solidFill>
                    <a:latin typeface="Arial" panose="020B0604020202020204" pitchFamily="34" charset="0"/>
                  </a:defRPr>
                </a:lvl4pPr>
                <a:lvl5pPr marL="2057400" indent="-228600">
                  <a:defRPr sz="10800">
                    <a:solidFill>
                      <a:schemeClr val="tx1"/>
                    </a:solidFill>
                    <a:latin typeface="Arial" panose="020B0604020202020204" pitchFamily="34" charset="0"/>
                  </a:defRPr>
                </a:lvl5pPr>
                <a:lvl6pPr marL="2514600" indent="-228600" eaLnBrk="0" fontAlgn="base" hangingPunct="0">
                  <a:spcBef>
                    <a:spcPct val="0"/>
                  </a:spcBef>
                  <a:spcAft>
                    <a:spcPct val="0"/>
                  </a:spcAft>
                  <a:defRPr sz="10800">
                    <a:solidFill>
                      <a:schemeClr val="tx1"/>
                    </a:solidFill>
                    <a:latin typeface="Arial" panose="020B0604020202020204" pitchFamily="34" charset="0"/>
                  </a:defRPr>
                </a:lvl6pPr>
                <a:lvl7pPr marL="2971800" indent="-228600" eaLnBrk="0" fontAlgn="base" hangingPunct="0">
                  <a:spcBef>
                    <a:spcPct val="0"/>
                  </a:spcBef>
                  <a:spcAft>
                    <a:spcPct val="0"/>
                  </a:spcAft>
                  <a:defRPr sz="10800">
                    <a:solidFill>
                      <a:schemeClr val="tx1"/>
                    </a:solidFill>
                    <a:latin typeface="Arial" panose="020B0604020202020204" pitchFamily="34" charset="0"/>
                  </a:defRPr>
                </a:lvl7pPr>
                <a:lvl8pPr marL="3429000" indent="-228600" eaLnBrk="0" fontAlgn="base" hangingPunct="0">
                  <a:spcBef>
                    <a:spcPct val="0"/>
                  </a:spcBef>
                  <a:spcAft>
                    <a:spcPct val="0"/>
                  </a:spcAft>
                  <a:defRPr sz="10800">
                    <a:solidFill>
                      <a:schemeClr val="tx1"/>
                    </a:solidFill>
                    <a:latin typeface="Arial" panose="020B0604020202020204" pitchFamily="34" charset="0"/>
                  </a:defRPr>
                </a:lvl8pPr>
                <a:lvl9pPr marL="3886200" indent="-228600" eaLnBrk="0" fontAlgn="base" hangingPunct="0">
                  <a:spcBef>
                    <a:spcPct val="0"/>
                  </a:spcBef>
                  <a:spcAft>
                    <a:spcPct val="0"/>
                  </a:spcAft>
                  <a:defRPr sz="10800">
                    <a:solidFill>
                      <a:schemeClr val="tx1"/>
                    </a:solidFill>
                    <a:latin typeface="Arial" panose="020B0604020202020204" pitchFamily="34" charset="0"/>
                  </a:defRPr>
                </a:lvl9pPr>
              </a:lstStyle>
              <a:p>
                <a:pPr algn="just" eaLnBrk="1" hangingPunct="1"/>
                <a:r>
                  <a:rPr lang="en-US" altLang="en-US" sz="2100" dirty="0" err="1">
                    <a:cs typeface="Arial" panose="020B0604020202020204" pitchFamily="34" charset="0"/>
                  </a:rPr>
                  <a:t>RhoA</a:t>
                </a:r>
                <a:r>
                  <a:rPr lang="en-US" altLang="en-US" sz="2100" dirty="0">
                    <a:cs typeface="Arial" panose="020B0604020202020204" pitchFamily="34" charset="0"/>
                  </a:rPr>
                  <a:t> belongs to the Rho family of small </a:t>
                </a:r>
                <a:r>
                  <a:rPr lang="en-US" altLang="en-US" sz="2100" dirty="0" err="1">
                    <a:cs typeface="Arial" panose="020B0604020202020204" pitchFamily="34" charset="0"/>
                  </a:rPr>
                  <a:t>GTPases</a:t>
                </a:r>
                <a:r>
                  <a:rPr lang="en-US" altLang="en-US" sz="2100" dirty="0">
                    <a:cs typeface="Arial" panose="020B0604020202020204" pitchFamily="34" charset="0"/>
                  </a:rPr>
                  <a:t>. This family functions primarily as molecular switches (</a:t>
                </a:r>
                <a:r>
                  <a:rPr lang="en-US" altLang="en-US" sz="2100" b="1" dirty="0">
                    <a:cs typeface="Arial" panose="020B0604020202020204" pitchFamily="34" charset="0"/>
                  </a:rPr>
                  <a:t>1.</a:t>
                </a:r>
                <a:r>
                  <a:rPr lang="en-US" altLang="en-US" sz="2100" dirty="0">
                    <a:cs typeface="Arial" panose="020B0604020202020204" pitchFamily="34" charset="0"/>
                  </a:rPr>
                  <a:t>), through exchange between a GTP-bound active state and a GDP-bound inactive state.  Regulation of the states of these molecular switches is exerted by GEF</a:t>
                </a:r>
                <a:r>
                  <a:rPr lang="ja-JP" altLang="en-US" sz="2100" dirty="0">
                    <a:ea typeface="ＭＳ Ｐゴシック" panose="020B0600070205080204" pitchFamily="34" charset="-128"/>
                    <a:cs typeface="Arial" panose="020B0604020202020204" pitchFamily="34" charset="0"/>
                  </a:rPr>
                  <a:t>’</a:t>
                </a:r>
                <a:r>
                  <a:rPr lang="en-US" altLang="ja-JP" sz="2100" dirty="0">
                    <a:ea typeface="ＭＳ Ｐゴシック" panose="020B0600070205080204" pitchFamily="34" charset="-128"/>
                    <a:cs typeface="Arial" panose="020B0604020202020204" pitchFamily="34" charset="0"/>
                  </a:rPr>
                  <a:t>s (guanine nucleotide exchange factors) and GAPs (</a:t>
                </a:r>
                <a:r>
                  <a:rPr lang="en-US" altLang="ja-JP" sz="2100" dirty="0" err="1">
                    <a:ea typeface="ＭＳ Ｐゴシック" panose="020B0600070205080204" pitchFamily="34" charset="-128"/>
                    <a:cs typeface="Arial" panose="020B0604020202020204" pitchFamily="34" charset="0"/>
                  </a:rPr>
                  <a:t>GTPase</a:t>
                </a:r>
                <a:r>
                  <a:rPr lang="en-US" altLang="ja-JP" sz="2100" dirty="0">
                    <a:ea typeface="ＭＳ Ｐゴシック" panose="020B0600070205080204" pitchFamily="34" charset="-128"/>
                    <a:cs typeface="Arial" panose="020B0604020202020204" pitchFamily="34" charset="0"/>
                  </a:rPr>
                  <a:t>-activating proteins) which facilitate activation of the </a:t>
                </a:r>
                <a:r>
                  <a:rPr lang="en-US" altLang="ja-JP" sz="2100" dirty="0" err="1">
                    <a:ea typeface="ＭＳ Ｐゴシック" panose="020B0600070205080204" pitchFamily="34" charset="-128"/>
                    <a:cs typeface="Arial" panose="020B0604020202020204" pitchFamily="34" charset="0"/>
                  </a:rPr>
                  <a:t>GTPase</a:t>
                </a:r>
                <a:r>
                  <a:rPr lang="en-US" altLang="ja-JP" sz="2100" dirty="0">
                    <a:ea typeface="ＭＳ Ｐゴシック" panose="020B0600070205080204" pitchFamily="34" charset="-128"/>
                    <a:cs typeface="Arial" panose="020B0604020202020204" pitchFamily="34" charset="0"/>
                  </a:rPr>
                  <a:t> through GDP release and inactivation, through GTP hydrolysis, respectively. Importantly, GDI</a:t>
                </a:r>
                <a:r>
                  <a:rPr lang="ja-JP" altLang="en-US" sz="2100" dirty="0">
                    <a:ea typeface="ＭＳ Ｐゴシック" panose="020B0600070205080204" pitchFamily="34" charset="-128"/>
                    <a:cs typeface="Arial" panose="020B0604020202020204" pitchFamily="34" charset="0"/>
                  </a:rPr>
                  <a:t>’</a:t>
                </a:r>
                <a:r>
                  <a:rPr lang="en-US" altLang="ja-JP" sz="2100" dirty="0">
                    <a:ea typeface="ＭＳ Ｐゴシック" panose="020B0600070205080204" pitchFamily="34" charset="-128"/>
                    <a:cs typeface="Arial" panose="020B0604020202020204" pitchFamily="34" charset="0"/>
                  </a:rPr>
                  <a:t>s (guanine nucleotide dissociation inhibitors) play an additional role in regulation of the Rho family of small </a:t>
                </a:r>
                <a:r>
                  <a:rPr lang="en-US" altLang="ja-JP" sz="2100" dirty="0" err="1">
                    <a:ea typeface="ＭＳ Ｐゴシック" panose="020B0600070205080204" pitchFamily="34" charset="-128"/>
                    <a:cs typeface="Arial" panose="020B0604020202020204" pitchFamily="34" charset="0"/>
                  </a:rPr>
                  <a:t>GTPases</a:t>
                </a:r>
                <a:r>
                  <a:rPr lang="en-US" altLang="ja-JP" sz="2100" dirty="0">
                    <a:ea typeface="ＭＳ Ｐゴシック" panose="020B0600070205080204" pitchFamily="34" charset="-128"/>
                    <a:cs typeface="Arial" panose="020B0604020202020204" pitchFamily="34" charset="0"/>
                  </a:rPr>
                  <a:t> by blocking spontaneous activation through their interaction with the GDP-bound or inactive </a:t>
                </a:r>
                <a:r>
                  <a:rPr lang="en-US" altLang="ja-JP" sz="2100" dirty="0" err="1">
                    <a:ea typeface="ＭＳ Ｐゴシック" panose="020B0600070205080204" pitchFamily="34" charset="-128"/>
                    <a:cs typeface="Arial" panose="020B0604020202020204" pitchFamily="34" charset="0"/>
                  </a:rPr>
                  <a:t>GTPases</a:t>
                </a:r>
                <a:r>
                  <a:rPr lang="en-US" altLang="ja-JP" sz="2100" dirty="0">
                    <a:ea typeface="ＭＳ Ｐゴシック" panose="020B0600070205080204" pitchFamily="34" charset="-128"/>
                    <a:cs typeface="Arial" panose="020B0604020202020204" pitchFamily="34" charset="0"/>
                  </a:rPr>
                  <a:t>. </a:t>
                </a:r>
                <a:r>
                  <a:rPr lang="en-US" altLang="en-US" sz="2100" dirty="0">
                    <a:cs typeface="Arial" panose="020B0604020202020204" pitchFamily="34" charset="0"/>
                  </a:rPr>
                  <a:t>Rho kinase or ROCK (</a:t>
                </a:r>
                <a:r>
                  <a:rPr lang="en-US" altLang="en-US" sz="2100" b="1" dirty="0">
                    <a:cs typeface="Arial" panose="020B0604020202020204" pitchFamily="34" charset="0"/>
                  </a:rPr>
                  <a:t>2.</a:t>
                </a:r>
                <a:r>
                  <a:rPr lang="en-US" altLang="en-US" sz="2100" dirty="0">
                    <a:cs typeface="Arial" panose="020B0604020202020204" pitchFamily="34" charset="0"/>
                  </a:rPr>
                  <a:t>) is one of the major downstream effectors of </a:t>
                </a:r>
                <a:r>
                  <a:rPr lang="en-US" altLang="en-US" sz="2100" dirty="0" err="1">
                    <a:cs typeface="Arial" panose="020B0604020202020204" pitchFamily="34" charset="0"/>
                  </a:rPr>
                  <a:t>RhoA</a:t>
                </a:r>
                <a:r>
                  <a:rPr lang="en-US" altLang="en-US" sz="2100" dirty="0">
                    <a:cs typeface="Arial" panose="020B0604020202020204" pitchFamily="34" charset="0"/>
                  </a:rPr>
                  <a:t> signaling pathway. The activation of Rho kinase can subsequently trigger actin cytoskeleton organization. Based on previous research investigations, aberrant activation of </a:t>
                </a:r>
                <a:r>
                  <a:rPr lang="en-US" altLang="en-US" sz="2100" dirty="0" err="1">
                    <a:cs typeface="Arial" panose="020B0604020202020204" pitchFamily="34" charset="0"/>
                  </a:rPr>
                  <a:t>RhoA</a:t>
                </a:r>
                <a:r>
                  <a:rPr lang="en-US" altLang="en-US" sz="2100" dirty="0">
                    <a:cs typeface="Arial" panose="020B0604020202020204" pitchFamily="34" charset="0"/>
                  </a:rPr>
                  <a:t> pathway is involved in a wide range of clinical implications, such as cardiovascular diseases, neurological disorders, and cancer.</a:t>
                </a:r>
                <a:endParaRPr lang="en-US" altLang="ja-JP" sz="2100" dirty="0">
                  <a:ea typeface="ＭＳ Ｐゴシック" panose="020B0600070205080204" pitchFamily="34" charset="-128"/>
                  <a:cs typeface="Arial" panose="020B0604020202020204" pitchFamily="34" charset="0"/>
                </a:endParaRPr>
              </a:p>
              <a:p>
                <a:pPr algn="just" eaLnBrk="1" hangingPunct="1"/>
                <a:endParaRPr lang="en-US" altLang="en-US" sz="1100" b="1" i="1" dirty="0"/>
              </a:p>
            </p:txBody>
          </p:sp>
          <p:grpSp>
            <p:nvGrpSpPr>
              <p:cNvPr id="121" name="Group 26">
                <a:extLst>
                  <a:ext uri="{FF2B5EF4-FFF2-40B4-BE49-F238E27FC236}">
                    <a16:creationId xmlns:a16="http://schemas.microsoft.com/office/drawing/2014/main" id="{9645D573-1168-5544-84C5-98948E5FD38D}"/>
                  </a:ext>
                </a:extLst>
              </p:cNvPr>
              <p:cNvGrpSpPr>
                <a:grpSpLocks/>
              </p:cNvGrpSpPr>
              <p:nvPr/>
            </p:nvGrpSpPr>
            <p:grpSpPr bwMode="auto">
              <a:xfrm>
                <a:off x="13288963" y="11845925"/>
                <a:ext cx="3540125" cy="4954588"/>
                <a:chOff x="12927587" y="11788177"/>
                <a:chExt cx="3386940" cy="4341258"/>
              </a:xfrm>
            </p:grpSpPr>
            <p:sp>
              <p:nvSpPr>
                <p:cNvPr id="122" name="Text Box 7">
                  <a:extLst>
                    <a:ext uri="{FF2B5EF4-FFF2-40B4-BE49-F238E27FC236}">
                      <a16:creationId xmlns:a16="http://schemas.microsoft.com/office/drawing/2014/main" id="{C6238F83-1F17-0C46-B6E4-3CC3F86344BB}"/>
                    </a:ext>
                  </a:extLst>
                </p:cNvPr>
                <p:cNvSpPr txBox="1">
                  <a:spLocks noChangeArrowheads="1"/>
                </p:cNvSpPr>
                <p:nvPr/>
              </p:nvSpPr>
              <p:spPr bwMode="auto">
                <a:xfrm>
                  <a:off x="14308182" y="11788177"/>
                  <a:ext cx="1158850" cy="415904"/>
                </a:xfrm>
                <a:prstGeom prst="rect">
                  <a:avLst/>
                </a:prstGeom>
                <a:noFill/>
                <a:ln w="9525" algn="ctr">
                  <a:noFill/>
                  <a:miter lim="800000"/>
                  <a:headEnd/>
                  <a:tailEnd/>
                </a:ln>
              </p:spPr>
              <p:txBody>
                <a:bodyPr wrap="none">
                  <a:spAutoFit/>
                </a:bodyPr>
                <a:lstStyle/>
                <a:p>
                  <a:pPr algn="ctr">
                    <a:defRPr/>
                  </a:pPr>
                  <a:r>
                    <a:rPr lang="en-US" sz="1050" b="1" dirty="0">
                      <a:latin typeface="+mj-lt"/>
                    </a:rPr>
                    <a:t>p75</a:t>
                  </a:r>
                  <a:r>
                    <a:rPr lang="en-US" sz="1050" b="1" baseline="30000" dirty="0">
                      <a:latin typeface="+mj-lt"/>
                    </a:rPr>
                    <a:t> </a:t>
                  </a:r>
                  <a:r>
                    <a:rPr lang="en-US" sz="1050" b="1" dirty="0" err="1">
                      <a:latin typeface="+mj-lt"/>
                    </a:rPr>
                    <a:t>Neurotrophin</a:t>
                  </a:r>
                  <a:endParaRPr lang="en-US" sz="1050" b="1" dirty="0">
                    <a:latin typeface="+mj-lt"/>
                  </a:endParaRPr>
                </a:p>
                <a:p>
                  <a:pPr algn="ctr">
                    <a:defRPr/>
                  </a:pPr>
                  <a:r>
                    <a:rPr lang="en-US" sz="1050" b="1" dirty="0">
                      <a:latin typeface="+mj-lt"/>
                    </a:rPr>
                    <a:t>Receptor</a:t>
                  </a:r>
                </a:p>
              </p:txBody>
            </p:sp>
            <p:sp>
              <p:nvSpPr>
                <p:cNvPr id="123" name="Oval 122">
                  <a:extLst>
                    <a:ext uri="{FF2B5EF4-FFF2-40B4-BE49-F238E27FC236}">
                      <a16:creationId xmlns:a16="http://schemas.microsoft.com/office/drawing/2014/main" id="{899F881A-554B-0041-BA3F-4E7A43D5B5FE}"/>
                    </a:ext>
                  </a:extLst>
                </p:cNvPr>
                <p:cNvSpPr/>
                <p:nvPr/>
              </p:nvSpPr>
              <p:spPr>
                <a:xfrm>
                  <a:off x="14347671" y="13279311"/>
                  <a:ext cx="1090504" cy="7622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cs typeface="Arial" pitchFamily="34" charset="0"/>
                    </a:rPr>
                    <a:t>RhoA</a:t>
                  </a:r>
                </a:p>
              </p:txBody>
            </p:sp>
            <p:sp>
              <p:nvSpPr>
                <p:cNvPr id="124" name="Down Arrow 123">
                  <a:extLst>
                    <a:ext uri="{FF2B5EF4-FFF2-40B4-BE49-F238E27FC236}">
                      <a16:creationId xmlns:a16="http://schemas.microsoft.com/office/drawing/2014/main" id="{B37D16E0-D81B-8B49-8345-F41121F06EA2}"/>
                    </a:ext>
                  </a:extLst>
                </p:cNvPr>
                <p:cNvSpPr/>
                <p:nvPr/>
              </p:nvSpPr>
              <p:spPr>
                <a:xfrm>
                  <a:off x="14864066" y="14072171"/>
                  <a:ext cx="113911" cy="40060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3"/>
                </a:p>
              </p:txBody>
            </p:sp>
            <p:sp>
              <p:nvSpPr>
                <p:cNvPr id="125" name="Rectangle 124">
                  <a:extLst>
                    <a:ext uri="{FF2B5EF4-FFF2-40B4-BE49-F238E27FC236}">
                      <a16:creationId xmlns:a16="http://schemas.microsoft.com/office/drawing/2014/main" id="{27CCEF1F-B9BA-754D-B453-E4E96FBA993D}"/>
                    </a:ext>
                  </a:extLst>
                </p:cNvPr>
                <p:cNvSpPr/>
                <p:nvPr/>
              </p:nvSpPr>
              <p:spPr>
                <a:xfrm>
                  <a:off x="13563967" y="14503376"/>
                  <a:ext cx="2704996" cy="593950"/>
                </a:xfrm>
                <a:prstGeom prst="rect">
                  <a:avLst/>
                </a:prstGeom>
                <a:solidFill>
                  <a:srgbClr val="FF99CC"/>
                </a:solidFill>
                <a:ln>
                  <a:solidFill>
                    <a:srgbClr val="FF99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b="1" dirty="0">
                      <a:solidFill>
                        <a:schemeClr val="tx1"/>
                      </a:solidFill>
                      <a:cs typeface="Arial" pitchFamily="34" charset="0"/>
                    </a:rPr>
                    <a:t>Rho</a:t>
                  </a:r>
                  <a:r>
                    <a:rPr lang="zh-CN" altLang="en-US" sz="1600" b="1" dirty="0">
                      <a:solidFill>
                        <a:schemeClr val="tx1"/>
                      </a:solidFill>
                      <a:cs typeface="Arial" pitchFamily="34" charset="0"/>
                    </a:rPr>
                    <a:t> </a:t>
                  </a:r>
                  <a:r>
                    <a:rPr lang="en-US" altLang="zh-CN" sz="1600" b="1" dirty="0">
                      <a:solidFill>
                        <a:schemeClr val="tx1"/>
                      </a:solidFill>
                      <a:cs typeface="Arial" pitchFamily="34" charset="0"/>
                    </a:rPr>
                    <a:t>kinase/</a:t>
                  </a:r>
                  <a:r>
                    <a:rPr lang="en-US" sz="1600" b="1" dirty="0">
                      <a:solidFill>
                        <a:schemeClr val="tx1"/>
                      </a:solidFill>
                      <a:cs typeface="Arial" pitchFamily="34" charset="0"/>
                    </a:rPr>
                    <a:t>ROCK</a:t>
                  </a:r>
                </a:p>
              </p:txBody>
            </p:sp>
            <p:sp>
              <p:nvSpPr>
                <p:cNvPr id="126" name="Down Arrow 125">
                  <a:extLst>
                    <a:ext uri="{FF2B5EF4-FFF2-40B4-BE49-F238E27FC236}">
                      <a16:creationId xmlns:a16="http://schemas.microsoft.com/office/drawing/2014/main" id="{342DDACE-BA67-FF44-8E95-F17BDA3A4126}"/>
                    </a:ext>
                  </a:extLst>
                </p:cNvPr>
                <p:cNvSpPr/>
                <p:nvPr/>
              </p:nvSpPr>
              <p:spPr>
                <a:xfrm>
                  <a:off x="14864066" y="15129318"/>
                  <a:ext cx="113911" cy="40060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3"/>
                </a:p>
              </p:txBody>
            </p:sp>
            <p:sp>
              <p:nvSpPr>
                <p:cNvPr id="127" name="Rectangle 126">
                  <a:extLst>
                    <a:ext uri="{FF2B5EF4-FFF2-40B4-BE49-F238E27FC236}">
                      <a16:creationId xmlns:a16="http://schemas.microsoft.com/office/drawing/2014/main" id="{3D89475E-3E38-0749-B03D-BC57DE9A5771}"/>
                    </a:ext>
                  </a:extLst>
                </p:cNvPr>
                <p:cNvSpPr/>
                <p:nvPr/>
              </p:nvSpPr>
              <p:spPr>
                <a:xfrm>
                  <a:off x="14018091" y="15570260"/>
                  <a:ext cx="1849907" cy="559175"/>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fontAlgn="auto" hangingPunct="1">
                    <a:spcBef>
                      <a:spcPts val="0"/>
                    </a:spcBef>
                    <a:spcAft>
                      <a:spcPts val="0"/>
                    </a:spcAft>
                    <a:buFont typeface="Arial" pitchFamily="34" charset="0"/>
                    <a:buNone/>
                    <a:defRPr/>
                  </a:pPr>
                  <a:r>
                    <a:rPr lang="en-US" sz="1600" dirty="0">
                      <a:solidFill>
                        <a:schemeClr val="tx1"/>
                      </a:solidFill>
                      <a:latin typeface="Times New Roman" charset="0"/>
                      <a:ea typeface="Times New Roman" charset="0"/>
                      <a:cs typeface="Times New Roman" charset="0"/>
                    </a:rPr>
                    <a:t>Actin cytoskeleton organization</a:t>
                  </a:r>
                </a:p>
              </p:txBody>
            </p:sp>
            <p:sp>
              <p:nvSpPr>
                <p:cNvPr id="128" name="Text Box 111">
                  <a:extLst>
                    <a:ext uri="{FF2B5EF4-FFF2-40B4-BE49-F238E27FC236}">
                      <a16:creationId xmlns:a16="http://schemas.microsoft.com/office/drawing/2014/main" id="{4C870D38-2B8A-5547-A627-78592AD5CFEC}"/>
                    </a:ext>
                  </a:extLst>
                </p:cNvPr>
                <p:cNvSpPr txBox="1">
                  <a:spLocks noChangeArrowheads="1"/>
                </p:cNvSpPr>
                <p:nvPr/>
              </p:nvSpPr>
              <p:spPr bwMode="auto">
                <a:xfrm>
                  <a:off x="12927587" y="12000998"/>
                  <a:ext cx="1218083" cy="247595"/>
                </a:xfrm>
                <a:prstGeom prst="rect">
                  <a:avLst/>
                </a:prstGeom>
                <a:noFill/>
                <a:ln w="9525" algn="ctr">
                  <a:noFill/>
                  <a:miter lim="800000"/>
                  <a:headEnd/>
                  <a:tailEnd/>
                </a:ln>
              </p:spPr>
              <p:txBody>
                <a:bodyPr>
                  <a:spAutoFit/>
                </a:bodyPr>
                <a:lstStyle/>
                <a:p>
                  <a:pPr algn="ctr">
                    <a:defRPr/>
                  </a:pPr>
                  <a:r>
                    <a:rPr lang="en-US" sz="1013" b="1" dirty="0">
                      <a:latin typeface="Arial" charset="0"/>
                    </a:rPr>
                    <a:t>Extracellular</a:t>
                  </a:r>
                </a:p>
              </p:txBody>
            </p:sp>
            <p:sp>
              <p:nvSpPr>
                <p:cNvPr id="129" name="Text Box 112">
                  <a:extLst>
                    <a:ext uri="{FF2B5EF4-FFF2-40B4-BE49-F238E27FC236}">
                      <a16:creationId xmlns:a16="http://schemas.microsoft.com/office/drawing/2014/main" id="{BC50F9F8-CC01-B649-A128-F007B7FE5054}"/>
                    </a:ext>
                  </a:extLst>
                </p:cNvPr>
                <p:cNvSpPr txBox="1">
                  <a:spLocks noChangeArrowheads="1"/>
                </p:cNvSpPr>
                <p:nvPr/>
              </p:nvSpPr>
              <p:spPr bwMode="auto">
                <a:xfrm>
                  <a:off x="12927587" y="12629722"/>
                  <a:ext cx="1218083" cy="247595"/>
                </a:xfrm>
                <a:prstGeom prst="rect">
                  <a:avLst/>
                </a:prstGeom>
                <a:noFill/>
                <a:ln w="9525" algn="ctr">
                  <a:noFill/>
                  <a:miter lim="800000"/>
                  <a:headEnd/>
                  <a:tailEnd/>
                </a:ln>
              </p:spPr>
              <p:txBody>
                <a:bodyPr>
                  <a:spAutoFit/>
                </a:bodyPr>
                <a:lstStyle/>
                <a:p>
                  <a:pPr algn="ctr">
                    <a:defRPr/>
                  </a:pPr>
                  <a:r>
                    <a:rPr lang="en-US" sz="1013" b="1" dirty="0">
                      <a:latin typeface="Arial" charset="0"/>
                    </a:rPr>
                    <a:t>Intracellular</a:t>
                  </a:r>
                </a:p>
              </p:txBody>
            </p:sp>
            <p:pic>
              <p:nvPicPr>
                <p:cNvPr id="130" name="Picture 102">
                  <a:extLst>
                    <a:ext uri="{FF2B5EF4-FFF2-40B4-BE49-F238E27FC236}">
                      <a16:creationId xmlns:a16="http://schemas.microsoft.com/office/drawing/2014/main" id="{71DA83D1-C5B5-8C41-8F25-C1EA6EB93989}"/>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2985627" y="12332917"/>
                  <a:ext cx="1891190" cy="2488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1" name="Picture 136">
                  <a:extLst>
                    <a:ext uri="{FF2B5EF4-FFF2-40B4-BE49-F238E27FC236}">
                      <a16:creationId xmlns:a16="http://schemas.microsoft.com/office/drawing/2014/main" id="{CBFE8364-4B96-424C-9DAF-C5ECA1F1D219}"/>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4423337" y="12330621"/>
                  <a:ext cx="1891190" cy="2488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2" name="AutoShape 151">
                  <a:extLst>
                    <a:ext uri="{FF2B5EF4-FFF2-40B4-BE49-F238E27FC236}">
                      <a16:creationId xmlns:a16="http://schemas.microsoft.com/office/drawing/2014/main" id="{25ADD85E-044B-D948-8DAA-2E2A4F56930A}"/>
                    </a:ext>
                  </a:extLst>
                </p:cNvPr>
                <p:cNvSpPr>
                  <a:spLocks noChangeArrowheads="1"/>
                </p:cNvSpPr>
                <p:nvPr/>
              </p:nvSpPr>
              <p:spPr bwMode="auto">
                <a:xfrm>
                  <a:off x="15248365" y="13153561"/>
                  <a:ext cx="715494" cy="342900"/>
                </a:xfrm>
                <a:prstGeom prst="plus">
                  <a:avLst>
                    <a:gd name="adj" fmla="val 25000"/>
                  </a:avLst>
                </a:prstGeom>
                <a:solidFill>
                  <a:srgbClr val="00FF99"/>
                </a:solidFill>
                <a:ln w="9525">
                  <a:solidFill>
                    <a:schemeClr val="tx1"/>
                  </a:solidFill>
                  <a:miter lim="800000"/>
                  <a:headEnd/>
                  <a:tailEnd/>
                </a:ln>
              </p:spPr>
              <p:txBody>
                <a:bodyPr wrap="none" anchor="ctr"/>
                <a:lstStyle/>
                <a:p>
                  <a:endParaRPr lang="en-US" altLang="en-US" sz="1000">
                    <a:latin typeface="Calibri" panose="020F0502020204030204" pitchFamily="34" charset="0"/>
                  </a:endParaRPr>
                </a:p>
              </p:txBody>
            </p:sp>
            <p:sp>
              <p:nvSpPr>
                <p:cNvPr id="133" name="Text Box 152">
                  <a:extLst>
                    <a:ext uri="{FF2B5EF4-FFF2-40B4-BE49-F238E27FC236}">
                      <a16:creationId xmlns:a16="http://schemas.microsoft.com/office/drawing/2014/main" id="{FCEFFB82-B774-544B-9C4D-28F2CC4C459C}"/>
                    </a:ext>
                  </a:extLst>
                </p:cNvPr>
                <p:cNvSpPr txBox="1">
                  <a:spLocks noChangeArrowheads="1"/>
                </p:cNvSpPr>
                <p:nvPr/>
              </p:nvSpPr>
              <p:spPr bwMode="auto">
                <a:xfrm>
                  <a:off x="15309433" y="13150215"/>
                  <a:ext cx="622984"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altLang="en-US" sz="1600" b="1">
                      <a:latin typeface="Times New Roman" panose="02020603050405020304" pitchFamily="18" charset="0"/>
                      <a:cs typeface="Times New Roman" panose="02020603050405020304" pitchFamily="18" charset="0"/>
                    </a:rPr>
                    <a:t>GEF   </a:t>
                  </a:r>
                </a:p>
              </p:txBody>
            </p:sp>
            <p:sp>
              <p:nvSpPr>
                <p:cNvPr id="134" name="AutoShape 112">
                  <a:extLst>
                    <a:ext uri="{FF2B5EF4-FFF2-40B4-BE49-F238E27FC236}">
                      <a16:creationId xmlns:a16="http://schemas.microsoft.com/office/drawing/2014/main" id="{7806753B-C9BA-B945-8244-4C8B7C27C956}"/>
                    </a:ext>
                  </a:extLst>
                </p:cNvPr>
                <p:cNvSpPr>
                  <a:spLocks noChangeArrowheads="1"/>
                </p:cNvSpPr>
                <p:nvPr/>
              </p:nvSpPr>
              <p:spPr bwMode="auto">
                <a:xfrm>
                  <a:off x="13800901" y="13154122"/>
                  <a:ext cx="695614" cy="324099"/>
                </a:xfrm>
                <a:prstGeom prst="octagon">
                  <a:avLst>
                    <a:gd name="adj" fmla="val 29287"/>
                  </a:avLst>
                </a:prstGeom>
                <a:solidFill>
                  <a:srgbClr val="FF66FF"/>
                </a:solidFill>
                <a:ln w="9525">
                  <a:solidFill>
                    <a:schemeClr val="tx1"/>
                  </a:solidFill>
                  <a:miter lim="800000"/>
                  <a:headEnd/>
                  <a:tailEnd/>
                </a:ln>
              </p:spPr>
              <p:txBody>
                <a:bodyPr wrap="none" anchor="ctr"/>
                <a:lstStyle/>
                <a:p>
                  <a:pPr>
                    <a:defRPr/>
                  </a:pPr>
                  <a:endParaRPr lang="en-US" sz="1013">
                    <a:latin typeface="Calibri" pitchFamily="34" charset="0"/>
                  </a:endParaRPr>
                </a:p>
              </p:txBody>
            </p:sp>
            <p:sp>
              <p:nvSpPr>
                <p:cNvPr id="135" name="Text Box 63">
                  <a:extLst>
                    <a:ext uri="{FF2B5EF4-FFF2-40B4-BE49-F238E27FC236}">
                      <a16:creationId xmlns:a16="http://schemas.microsoft.com/office/drawing/2014/main" id="{43CDBF6D-91F6-D241-94C3-8FAF0FEB514E}"/>
                    </a:ext>
                  </a:extLst>
                </p:cNvPr>
                <p:cNvSpPr txBox="1">
                  <a:spLocks noChangeArrowheads="1"/>
                </p:cNvSpPr>
                <p:nvPr/>
              </p:nvSpPr>
              <p:spPr bwMode="auto">
                <a:xfrm>
                  <a:off x="13814600" y="13150715"/>
                  <a:ext cx="633574"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en-US" altLang="en-US" sz="1600" b="1">
                      <a:latin typeface="Times New Roman" panose="02020603050405020304" pitchFamily="18" charset="0"/>
                      <a:cs typeface="Times New Roman" panose="02020603050405020304" pitchFamily="18" charset="0"/>
                    </a:rPr>
                    <a:t>GDI</a:t>
                  </a:r>
                </a:p>
              </p:txBody>
            </p:sp>
            <p:sp>
              <p:nvSpPr>
                <p:cNvPr id="136" name="AutoShape 114">
                  <a:extLst>
                    <a:ext uri="{FF2B5EF4-FFF2-40B4-BE49-F238E27FC236}">
                      <a16:creationId xmlns:a16="http://schemas.microsoft.com/office/drawing/2014/main" id="{94F69933-614F-CE41-A367-5CBEF755DDC7}"/>
                    </a:ext>
                  </a:extLst>
                </p:cNvPr>
                <p:cNvSpPr>
                  <a:spLocks noChangeArrowheads="1"/>
                </p:cNvSpPr>
                <p:nvPr/>
              </p:nvSpPr>
              <p:spPr bwMode="auto">
                <a:xfrm>
                  <a:off x="14775975" y="12172088"/>
                  <a:ext cx="211115" cy="628724"/>
                </a:xfrm>
                <a:prstGeom prst="can">
                  <a:avLst>
                    <a:gd name="adj" fmla="val 44387"/>
                  </a:avLst>
                </a:prstGeom>
                <a:gradFill rotWithShape="1">
                  <a:gsLst>
                    <a:gs pos="0">
                      <a:srgbClr val="185E18"/>
                    </a:gs>
                    <a:gs pos="50000">
                      <a:srgbClr val="33CC33"/>
                    </a:gs>
                    <a:gs pos="100000">
                      <a:srgbClr val="185E18"/>
                    </a:gs>
                  </a:gsLst>
                  <a:lin ang="5400000" scaled="1"/>
                </a:gradFill>
                <a:ln w="19050">
                  <a:solidFill>
                    <a:schemeClr val="tx1"/>
                  </a:solidFill>
                  <a:round/>
                  <a:headEnd/>
                  <a:tailEnd/>
                </a:ln>
              </p:spPr>
              <p:txBody>
                <a:bodyPr wrap="none" anchor="ctr"/>
                <a:lstStyle/>
                <a:p>
                  <a:pPr>
                    <a:defRPr/>
                  </a:pPr>
                  <a:endParaRPr lang="en-US" sz="1013">
                    <a:latin typeface="Calibri" pitchFamily="34" charset="0"/>
                  </a:endParaRPr>
                </a:p>
              </p:txBody>
            </p:sp>
            <p:sp>
              <p:nvSpPr>
                <p:cNvPr id="137" name="Down Arrow 136">
                  <a:extLst>
                    <a:ext uri="{FF2B5EF4-FFF2-40B4-BE49-F238E27FC236}">
                      <a16:creationId xmlns:a16="http://schemas.microsoft.com/office/drawing/2014/main" id="{EE3A3D49-521F-DB4F-88C6-E79EDD113996}"/>
                    </a:ext>
                  </a:extLst>
                </p:cNvPr>
                <p:cNvSpPr/>
                <p:nvPr/>
              </p:nvSpPr>
              <p:spPr>
                <a:xfrm>
                  <a:off x="14830652" y="12841151"/>
                  <a:ext cx="113911" cy="399212"/>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3"/>
                </a:p>
              </p:txBody>
            </p:sp>
          </p:grpSp>
        </p:grpSp>
        <p:sp>
          <p:nvSpPr>
            <p:cNvPr id="138" name="Content Placeholder 8">
              <a:extLst>
                <a:ext uri="{FF2B5EF4-FFF2-40B4-BE49-F238E27FC236}">
                  <a16:creationId xmlns:a16="http://schemas.microsoft.com/office/drawing/2014/main" id="{9257DD45-CA04-B242-8640-1E8615473519}"/>
                </a:ext>
              </a:extLst>
            </p:cNvPr>
            <p:cNvSpPr txBox="1">
              <a:spLocks/>
            </p:cNvSpPr>
            <p:nvPr/>
          </p:nvSpPr>
          <p:spPr bwMode="auto">
            <a:xfrm>
              <a:off x="1799298" y="12667727"/>
              <a:ext cx="1512887" cy="422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4957763">
                <a:spcBef>
                  <a:spcPct val="20000"/>
                </a:spcBef>
                <a:buChar char="•"/>
                <a:defRPr sz="17400">
                  <a:solidFill>
                    <a:schemeClr val="tx1"/>
                  </a:solidFill>
                  <a:latin typeface="Arial" panose="020B0604020202020204" pitchFamily="34" charset="0"/>
                </a:defRPr>
              </a:lvl1pPr>
              <a:lvl2pPr marL="4027488" indent="-1547813" defTabSz="4957763">
                <a:spcBef>
                  <a:spcPct val="20000"/>
                </a:spcBef>
                <a:buChar char="–"/>
                <a:defRPr sz="15200">
                  <a:solidFill>
                    <a:schemeClr val="tx1"/>
                  </a:solidFill>
                  <a:latin typeface="Arial" panose="020B0604020202020204" pitchFamily="34" charset="0"/>
                </a:defRPr>
              </a:lvl2pPr>
              <a:lvl3pPr marL="6197600" indent="-1238250" defTabSz="4957763">
                <a:spcBef>
                  <a:spcPct val="20000"/>
                </a:spcBef>
                <a:buChar char="•"/>
                <a:defRPr sz="13000">
                  <a:solidFill>
                    <a:schemeClr val="tx1"/>
                  </a:solidFill>
                  <a:latin typeface="Arial" panose="020B0604020202020204" pitchFamily="34" charset="0"/>
                </a:defRPr>
              </a:lvl3pPr>
              <a:lvl4pPr marL="8677275" indent="-1238250" defTabSz="4957763">
                <a:spcBef>
                  <a:spcPct val="20000"/>
                </a:spcBef>
                <a:buChar char="–"/>
                <a:defRPr sz="10800">
                  <a:solidFill>
                    <a:schemeClr val="tx1"/>
                  </a:solidFill>
                  <a:latin typeface="Arial" panose="020B0604020202020204" pitchFamily="34" charset="0"/>
                </a:defRPr>
              </a:lvl4pPr>
              <a:lvl5pPr marL="11153775" indent="-1236663" defTabSz="4957763">
                <a:spcBef>
                  <a:spcPct val="20000"/>
                </a:spcBef>
                <a:buChar char="»"/>
                <a:defRPr sz="10800">
                  <a:solidFill>
                    <a:schemeClr val="tx1"/>
                  </a:solidFill>
                  <a:latin typeface="Arial" panose="020B0604020202020204" pitchFamily="34" charset="0"/>
                </a:defRPr>
              </a:lvl5pPr>
              <a:lvl6pPr marL="11610975" indent="-1236663" defTabSz="4957763" eaLnBrk="0" fontAlgn="base" hangingPunct="0">
                <a:spcBef>
                  <a:spcPct val="20000"/>
                </a:spcBef>
                <a:spcAft>
                  <a:spcPct val="0"/>
                </a:spcAft>
                <a:buChar char="»"/>
                <a:defRPr sz="10800">
                  <a:solidFill>
                    <a:schemeClr val="tx1"/>
                  </a:solidFill>
                  <a:latin typeface="Arial" panose="020B0604020202020204" pitchFamily="34" charset="0"/>
                </a:defRPr>
              </a:lvl6pPr>
              <a:lvl7pPr marL="12068175" indent="-1236663" defTabSz="4957763" eaLnBrk="0" fontAlgn="base" hangingPunct="0">
                <a:spcBef>
                  <a:spcPct val="20000"/>
                </a:spcBef>
                <a:spcAft>
                  <a:spcPct val="0"/>
                </a:spcAft>
                <a:buChar char="»"/>
                <a:defRPr sz="10800">
                  <a:solidFill>
                    <a:schemeClr val="tx1"/>
                  </a:solidFill>
                  <a:latin typeface="Arial" panose="020B0604020202020204" pitchFamily="34" charset="0"/>
                </a:defRPr>
              </a:lvl7pPr>
              <a:lvl8pPr marL="12525375" indent="-1236663" defTabSz="4957763" eaLnBrk="0" fontAlgn="base" hangingPunct="0">
                <a:spcBef>
                  <a:spcPct val="20000"/>
                </a:spcBef>
                <a:spcAft>
                  <a:spcPct val="0"/>
                </a:spcAft>
                <a:buChar char="»"/>
                <a:defRPr sz="10800">
                  <a:solidFill>
                    <a:schemeClr val="tx1"/>
                  </a:solidFill>
                  <a:latin typeface="Arial" panose="020B0604020202020204" pitchFamily="34" charset="0"/>
                </a:defRPr>
              </a:lvl8pPr>
              <a:lvl9pPr marL="12982575" indent="-1236663" defTabSz="4957763" eaLnBrk="0" fontAlgn="base" hangingPunct="0">
                <a:spcBef>
                  <a:spcPct val="20000"/>
                </a:spcBef>
                <a:spcAft>
                  <a:spcPct val="0"/>
                </a:spcAft>
                <a:buChar char="»"/>
                <a:defRPr sz="10800">
                  <a:solidFill>
                    <a:schemeClr val="tx1"/>
                  </a:solidFill>
                  <a:latin typeface="Arial" panose="020B0604020202020204" pitchFamily="34" charset="0"/>
                </a:defRPr>
              </a:lvl9pPr>
            </a:lstStyle>
            <a:p>
              <a:pPr algn="just">
                <a:buFontTx/>
                <a:buNone/>
              </a:pPr>
              <a:r>
                <a:rPr lang="en-US" altLang="en-US" sz="2800" b="1" dirty="0">
                  <a:cs typeface="Arial" panose="020B0604020202020204" pitchFamily="34" charset="0"/>
                </a:rPr>
                <a:t>1.</a:t>
              </a:r>
            </a:p>
            <a:p>
              <a:pPr algn="just"/>
              <a:endParaRPr lang="en-US" altLang="en-US" sz="2400" dirty="0">
                <a:latin typeface="Calibri" panose="020F0502020204030204" pitchFamily="34" charset="0"/>
                <a:cs typeface="Calibri" panose="020F0502020204030204" pitchFamily="34" charset="0"/>
              </a:endParaRPr>
            </a:p>
          </p:txBody>
        </p:sp>
        <p:sp>
          <p:nvSpPr>
            <p:cNvPr id="139" name="Content Placeholder 8">
              <a:extLst>
                <a:ext uri="{FF2B5EF4-FFF2-40B4-BE49-F238E27FC236}">
                  <a16:creationId xmlns:a16="http://schemas.microsoft.com/office/drawing/2014/main" id="{EDFD2EE4-EB9D-4543-AED1-56ED2D1DDF27}"/>
                </a:ext>
              </a:extLst>
            </p:cNvPr>
            <p:cNvSpPr txBox="1">
              <a:spLocks/>
            </p:cNvSpPr>
            <p:nvPr/>
          </p:nvSpPr>
          <p:spPr bwMode="auto">
            <a:xfrm>
              <a:off x="13383420" y="12667727"/>
              <a:ext cx="1512888" cy="422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4957763">
                <a:spcBef>
                  <a:spcPct val="20000"/>
                </a:spcBef>
                <a:buChar char="•"/>
                <a:defRPr sz="17400">
                  <a:solidFill>
                    <a:schemeClr val="tx1"/>
                  </a:solidFill>
                  <a:latin typeface="Arial" panose="020B0604020202020204" pitchFamily="34" charset="0"/>
                </a:defRPr>
              </a:lvl1pPr>
              <a:lvl2pPr marL="4027488" indent="-1547813" defTabSz="4957763">
                <a:spcBef>
                  <a:spcPct val="20000"/>
                </a:spcBef>
                <a:buChar char="–"/>
                <a:defRPr sz="15200">
                  <a:solidFill>
                    <a:schemeClr val="tx1"/>
                  </a:solidFill>
                  <a:latin typeface="Arial" panose="020B0604020202020204" pitchFamily="34" charset="0"/>
                </a:defRPr>
              </a:lvl2pPr>
              <a:lvl3pPr marL="6197600" indent="-1238250" defTabSz="4957763">
                <a:spcBef>
                  <a:spcPct val="20000"/>
                </a:spcBef>
                <a:buChar char="•"/>
                <a:defRPr sz="13000">
                  <a:solidFill>
                    <a:schemeClr val="tx1"/>
                  </a:solidFill>
                  <a:latin typeface="Arial" panose="020B0604020202020204" pitchFamily="34" charset="0"/>
                </a:defRPr>
              </a:lvl3pPr>
              <a:lvl4pPr marL="8677275" indent="-1238250" defTabSz="4957763">
                <a:spcBef>
                  <a:spcPct val="20000"/>
                </a:spcBef>
                <a:buChar char="–"/>
                <a:defRPr sz="10800">
                  <a:solidFill>
                    <a:schemeClr val="tx1"/>
                  </a:solidFill>
                  <a:latin typeface="Arial" panose="020B0604020202020204" pitchFamily="34" charset="0"/>
                </a:defRPr>
              </a:lvl4pPr>
              <a:lvl5pPr marL="11153775" indent="-1236663" defTabSz="4957763">
                <a:spcBef>
                  <a:spcPct val="20000"/>
                </a:spcBef>
                <a:buChar char="»"/>
                <a:defRPr sz="10800">
                  <a:solidFill>
                    <a:schemeClr val="tx1"/>
                  </a:solidFill>
                  <a:latin typeface="Arial" panose="020B0604020202020204" pitchFamily="34" charset="0"/>
                </a:defRPr>
              </a:lvl5pPr>
              <a:lvl6pPr marL="11610975" indent="-1236663" defTabSz="4957763" eaLnBrk="0" fontAlgn="base" hangingPunct="0">
                <a:spcBef>
                  <a:spcPct val="20000"/>
                </a:spcBef>
                <a:spcAft>
                  <a:spcPct val="0"/>
                </a:spcAft>
                <a:buChar char="»"/>
                <a:defRPr sz="10800">
                  <a:solidFill>
                    <a:schemeClr val="tx1"/>
                  </a:solidFill>
                  <a:latin typeface="Arial" panose="020B0604020202020204" pitchFamily="34" charset="0"/>
                </a:defRPr>
              </a:lvl6pPr>
              <a:lvl7pPr marL="12068175" indent="-1236663" defTabSz="4957763" eaLnBrk="0" fontAlgn="base" hangingPunct="0">
                <a:spcBef>
                  <a:spcPct val="20000"/>
                </a:spcBef>
                <a:spcAft>
                  <a:spcPct val="0"/>
                </a:spcAft>
                <a:buChar char="»"/>
                <a:defRPr sz="10800">
                  <a:solidFill>
                    <a:schemeClr val="tx1"/>
                  </a:solidFill>
                  <a:latin typeface="Arial" panose="020B0604020202020204" pitchFamily="34" charset="0"/>
                </a:defRPr>
              </a:lvl7pPr>
              <a:lvl8pPr marL="12525375" indent="-1236663" defTabSz="4957763" eaLnBrk="0" fontAlgn="base" hangingPunct="0">
                <a:spcBef>
                  <a:spcPct val="20000"/>
                </a:spcBef>
                <a:spcAft>
                  <a:spcPct val="0"/>
                </a:spcAft>
                <a:buChar char="»"/>
                <a:defRPr sz="10800">
                  <a:solidFill>
                    <a:schemeClr val="tx1"/>
                  </a:solidFill>
                  <a:latin typeface="Arial" panose="020B0604020202020204" pitchFamily="34" charset="0"/>
                </a:defRPr>
              </a:lvl8pPr>
              <a:lvl9pPr marL="12982575" indent="-1236663" defTabSz="4957763" eaLnBrk="0" fontAlgn="base" hangingPunct="0">
                <a:spcBef>
                  <a:spcPct val="20000"/>
                </a:spcBef>
                <a:spcAft>
                  <a:spcPct val="0"/>
                </a:spcAft>
                <a:buChar char="»"/>
                <a:defRPr sz="10800">
                  <a:solidFill>
                    <a:schemeClr val="tx1"/>
                  </a:solidFill>
                  <a:latin typeface="Arial" panose="020B0604020202020204" pitchFamily="34" charset="0"/>
                </a:defRPr>
              </a:lvl9pPr>
            </a:lstStyle>
            <a:p>
              <a:pPr algn="just">
                <a:buFontTx/>
                <a:buNone/>
              </a:pPr>
              <a:r>
                <a:rPr lang="en-US" altLang="en-US" sz="2800" b="1" dirty="0">
                  <a:cs typeface="Arial" panose="020B0604020202020204" pitchFamily="34" charset="0"/>
                </a:rPr>
                <a:t>2.</a:t>
              </a:r>
            </a:p>
            <a:p>
              <a:pPr algn="just"/>
              <a:endParaRPr lang="en-US" altLang="en-US" sz="2400" dirty="0">
                <a:latin typeface="Calibri" panose="020F0502020204030204" pitchFamily="34" charset="0"/>
                <a:cs typeface="Calibri" panose="020F0502020204030204" pitchFamily="34" charset="0"/>
              </a:endParaRPr>
            </a:p>
          </p:txBody>
        </p:sp>
      </p:grpSp>
      <p:grpSp>
        <p:nvGrpSpPr>
          <p:cNvPr id="3" name="Group 2">
            <a:extLst>
              <a:ext uri="{FF2B5EF4-FFF2-40B4-BE49-F238E27FC236}">
                <a16:creationId xmlns:a16="http://schemas.microsoft.com/office/drawing/2014/main" id="{8BD39A50-E7C3-CF4B-B989-E4B84D51BFB9}"/>
              </a:ext>
            </a:extLst>
          </p:cNvPr>
          <p:cNvGrpSpPr/>
          <p:nvPr/>
        </p:nvGrpSpPr>
        <p:grpSpPr>
          <a:xfrm>
            <a:off x="17176228" y="6281041"/>
            <a:ext cx="17033211" cy="12673012"/>
            <a:chOff x="17041717" y="8035925"/>
            <a:chExt cx="17033211" cy="12673012"/>
          </a:xfrm>
        </p:grpSpPr>
        <p:grpSp>
          <p:nvGrpSpPr>
            <p:cNvPr id="140" name="Group 14">
              <a:extLst>
                <a:ext uri="{FF2B5EF4-FFF2-40B4-BE49-F238E27FC236}">
                  <a16:creationId xmlns:a16="http://schemas.microsoft.com/office/drawing/2014/main" id="{BB95FE1D-F45A-9248-97FA-3C154B72C414}"/>
                </a:ext>
              </a:extLst>
            </p:cNvPr>
            <p:cNvGrpSpPr>
              <a:grpSpLocks noChangeAspect="1"/>
            </p:cNvGrpSpPr>
            <p:nvPr/>
          </p:nvGrpSpPr>
          <p:grpSpPr bwMode="auto">
            <a:xfrm>
              <a:off x="17041717" y="8166100"/>
              <a:ext cx="5227754" cy="7181849"/>
              <a:chOff x="54590635" y="10027729"/>
              <a:chExt cx="2985130" cy="4064168"/>
            </a:xfrm>
          </p:grpSpPr>
          <p:pic>
            <p:nvPicPr>
              <p:cNvPr id="141" name="Picture 11">
                <a:extLst>
                  <a:ext uri="{FF2B5EF4-FFF2-40B4-BE49-F238E27FC236}">
                    <a16:creationId xmlns:a16="http://schemas.microsoft.com/office/drawing/2014/main" id="{6AA7B2CA-FC6A-344B-88AF-51B0784EB3EE}"/>
                  </a:ext>
                </a:extLst>
              </p:cNvPr>
              <p:cNvPicPr>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54590635" y="11106767"/>
                <a:ext cx="2985130" cy="29851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2" name="Picture 12">
                <a:extLst>
                  <a:ext uri="{FF2B5EF4-FFF2-40B4-BE49-F238E27FC236}">
                    <a16:creationId xmlns:a16="http://schemas.microsoft.com/office/drawing/2014/main" id="{6238A497-9DF5-714F-A59A-6B02BC65D2D3}"/>
                  </a:ext>
                </a:extLst>
              </p:cNvPr>
              <p:cNvPicPr>
                <a:picLocks noChangeAspect="1"/>
              </p:cNvPicPr>
              <p:nvPr/>
            </p:nvPicPr>
            <p:blipFill>
              <a:blip r:embed="rId28">
                <a:extLst>
                  <a:ext uri="{28A0092B-C50C-407E-A947-70E740481C1C}">
                    <a14:useLocalDpi xmlns:a14="http://schemas.microsoft.com/office/drawing/2010/main" val="0"/>
                  </a:ext>
                </a:extLst>
              </a:blip>
              <a:srcRect l="6615" t="32103" r="8955" b="18092"/>
              <a:stretch>
                <a:fillRect/>
              </a:stretch>
            </p:blipFill>
            <p:spPr bwMode="auto">
              <a:xfrm>
                <a:off x="54787800" y="10027729"/>
                <a:ext cx="2743292" cy="1079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143" name="Picture 17">
              <a:extLst>
                <a:ext uri="{FF2B5EF4-FFF2-40B4-BE49-F238E27FC236}">
                  <a16:creationId xmlns:a16="http://schemas.microsoft.com/office/drawing/2014/main" id="{5B7D4FEF-141F-EB4C-9B28-8B9A5488B55F}"/>
                </a:ext>
              </a:extLst>
            </p:cNvPr>
            <p:cNvPicPr>
              <a:picLocks noChangeAspect="1"/>
            </p:cNvPicPr>
            <p:nvPr/>
          </p:nvPicPr>
          <p:blipFill>
            <a:blip r:embed="rId29">
              <a:extLst>
                <a:ext uri="{28A0092B-C50C-407E-A947-70E740481C1C}">
                  <a14:useLocalDpi xmlns:a14="http://schemas.microsoft.com/office/drawing/2010/main" val="0"/>
                </a:ext>
              </a:extLst>
            </a:blip>
            <a:srcRect b="7387"/>
            <a:stretch>
              <a:fillRect/>
            </a:stretch>
          </p:blipFill>
          <p:spPr bwMode="auto">
            <a:xfrm>
              <a:off x="22416217" y="8503471"/>
              <a:ext cx="11658711" cy="84138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4" name="TextBox 325">
              <a:extLst>
                <a:ext uri="{FF2B5EF4-FFF2-40B4-BE49-F238E27FC236}">
                  <a16:creationId xmlns:a16="http://schemas.microsoft.com/office/drawing/2014/main" id="{C2EA588D-A430-FA48-90ED-ACA4363BD6B0}"/>
                </a:ext>
              </a:extLst>
            </p:cNvPr>
            <p:cNvSpPr txBox="1">
              <a:spLocks noChangeArrowheads="1"/>
            </p:cNvSpPr>
            <p:nvPr/>
          </p:nvSpPr>
          <p:spPr bwMode="auto">
            <a:xfrm>
              <a:off x="17967325" y="18246724"/>
              <a:ext cx="15197137" cy="246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4300538">
                <a:defRPr sz="10800">
                  <a:solidFill>
                    <a:schemeClr val="tx1"/>
                  </a:solidFill>
                  <a:latin typeface="Arial" panose="020B0604020202020204" pitchFamily="34" charset="0"/>
                </a:defRPr>
              </a:lvl1pPr>
              <a:lvl2pPr defTabSz="4300538">
                <a:defRPr sz="10800">
                  <a:solidFill>
                    <a:schemeClr val="tx1"/>
                  </a:solidFill>
                  <a:latin typeface="Arial" panose="020B0604020202020204" pitchFamily="34" charset="0"/>
                </a:defRPr>
              </a:lvl2pPr>
              <a:lvl3pPr defTabSz="4300538">
                <a:defRPr sz="10800">
                  <a:solidFill>
                    <a:schemeClr val="tx1"/>
                  </a:solidFill>
                  <a:latin typeface="Arial" panose="020B0604020202020204" pitchFamily="34" charset="0"/>
                </a:defRPr>
              </a:lvl3pPr>
              <a:lvl4pPr defTabSz="4300538">
                <a:defRPr sz="10800">
                  <a:solidFill>
                    <a:schemeClr val="tx1"/>
                  </a:solidFill>
                  <a:latin typeface="Arial" panose="020B0604020202020204" pitchFamily="34" charset="0"/>
                </a:defRPr>
              </a:lvl4pPr>
              <a:lvl5pPr defTabSz="4300538">
                <a:defRPr sz="10800">
                  <a:solidFill>
                    <a:schemeClr val="tx1"/>
                  </a:solidFill>
                  <a:latin typeface="Arial" panose="020B0604020202020204" pitchFamily="34" charset="0"/>
                </a:defRPr>
              </a:lvl5pPr>
              <a:lvl6pPr marL="3600450" indent="-1314450" defTabSz="4300538" eaLnBrk="0" fontAlgn="base" hangingPunct="0">
                <a:spcBef>
                  <a:spcPct val="0"/>
                </a:spcBef>
                <a:spcAft>
                  <a:spcPct val="0"/>
                </a:spcAft>
                <a:defRPr sz="10800">
                  <a:solidFill>
                    <a:schemeClr val="tx1"/>
                  </a:solidFill>
                  <a:latin typeface="Arial" panose="020B0604020202020204" pitchFamily="34" charset="0"/>
                </a:defRPr>
              </a:lvl6pPr>
              <a:lvl7pPr marL="4057650" indent="-1314450" defTabSz="4300538" eaLnBrk="0" fontAlgn="base" hangingPunct="0">
                <a:spcBef>
                  <a:spcPct val="0"/>
                </a:spcBef>
                <a:spcAft>
                  <a:spcPct val="0"/>
                </a:spcAft>
                <a:defRPr sz="10800">
                  <a:solidFill>
                    <a:schemeClr val="tx1"/>
                  </a:solidFill>
                  <a:latin typeface="Arial" panose="020B0604020202020204" pitchFamily="34" charset="0"/>
                </a:defRPr>
              </a:lvl7pPr>
              <a:lvl8pPr marL="4514850" indent="-1314450" defTabSz="4300538" eaLnBrk="0" fontAlgn="base" hangingPunct="0">
                <a:spcBef>
                  <a:spcPct val="0"/>
                </a:spcBef>
                <a:spcAft>
                  <a:spcPct val="0"/>
                </a:spcAft>
                <a:defRPr sz="10800">
                  <a:solidFill>
                    <a:schemeClr val="tx1"/>
                  </a:solidFill>
                  <a:latin typeface="Arial" panose="020B0604020202020204" pitchFamily="34" charset="0"/>
                </a:defRPr>
              </a:lvl8pPr>
              <a:lvl9pPr marL="4972050" indent="-1314450" defTabSz="4300538" eaLnBrk="0" fontAlgn="base" hangingPunct="0">
                <a:spcBef>
                  <a:spcPct val="0"/>
                </a:spcBef>
                <a:spcAft>
                  <a:spcPct val="0"/>
                </a:spcAft>
                <a:defRPr sz="10800">
                  <a:solidFill>
                    <a:schemeClr val="tx1"/>
                  </a:solidFill>
                  <a:latin typeface="Arial" panose="020B0604020202020204" pitchFamily="34" charset="0"/>
                </a:defRPr>
              </a:lvl9pPr>
            </a:lstStyle>
            <a:p>
              <a:pPr algn="just"/>
              <a:r>
                <a:rPr lang="en-US" altLang="en-US" sz="2800" b="1" dirty="0">
                  <a:solidFill>
                    <a:srgbClr val="000000"/>
                  </a:solidFill>
                  <a:cs typeface="Arial" panose="020B0604020202020204" pitchFamily="34" charset="0"/>
                </a:rPr>
                <a:t>Fig 1</a:t>
              </a:r>
              <a:r>
                <a:rPr lang="en-US" altLang="en-US" sz="2400" b="1" dirty="0">
                  <a:solidFill>
                    <a:srgbClr val="000000"/>
                  </a:solidFill>
                  <a:cs typeface="Arial" panose="020B0604020202020204" pitchFamily="34" charset="0"/>
                </a:rPr>
                <a:t>. </a:t>
              </a:r>
              <a:r>
                <a:rPr lang="en-US" sz="2400" b="1" dirty="0"/>
                <a:t>Cisplatin treatment induced a significant body weight loss.</a:t>
              </a:r>
              <a:endParaRPr lang="en-US" altLang="en-US" sz="2400" b="1" dirty="0">
                <a:solidFill>
                  <a:srgbClr val="000000"/>
                </a:solidFill>
                <a:cs typeface="Arial" panose="020B0604020202020204" pitchFamily="34" charset="0"/>
              </a:endParaRPr>
            </a:p>
            <a:p>
              <a:pPr algn="just"/>
              <a:r>
                <a:rPr lang="en-US" sz="2100" dirty="0"/>
                <a:t>Quantification analysis of body weight in all treatment groups of mice. The average body weight of mice in the Y-27632 treatment group was maintained over the course of experiment. Furthermore, Cis+Y-27632 treatment could slow down the decrease of body weight caused by cisplatin on week 3 and week 4. Therefore, Y-27632 treatment prevented cisplatin-induced excessive body weight loss, which was commonly observed in chemotherapy patients. Values represent </a:t>
              </a:r>
              <a:r>
                <a:rPr lang="en-US" sz="2100" dirty="0" err="1"/>
                <a:t>mean±sem</a:t>
              </a:r>
              <a:r>
                <a:rPr lang="en-US" sz="2100" dirty="0"/>
                <a:t>. *p&lt;0.05, **p&lt;0.0001, relative to Saline. •p&lt;0.05, ••p&lt;0.0005, •••p&lt;0.0001, relative to Y-27632. </a:t>
              </a:r>
              <a:r>
                <a:rPr lang="en-US" sz="2100" dirty="0" err="1"/>
                <a:t>Δp</a:t>
              </a:r>
              <a:r>
                <a:rPr lang="en-US" sz="2100" dirty="0"/>
                <a:t>&lt;0.05, </a:t>
              </a:r>
              <a:r>
                <a:rPr lang="en-US" sz="2100" dirty="0" err="1"/>
                <a:t>ΔΔp</a:t>
              </a:r>
              <a:r>
                <a:rPr lang="en-US" sz="2100" dirty="0"/>
                <a:t>&lt;0.0005, </a:t>
              </a:r>
              <a:r>
                <a:rPr lang="en-US" sz="2100" dirty="0" err="1"/>
                <a:t>ΔΔΔp</a:t>
              </a:r>
              <a:r>
                <a:rPr lang="en-US" sz="2100" dirty="0"/>
                <a:t>&lt;0.0001, relative to Cisplatin.</a:t>
              </a:r>
              <a:endParaRPr lang="en-US" altLang="en-US" sz="2100" dirty="0">
                <a:solidFill>
                  <a:srgbClr val="000000"/>
                </a:solidFill>
                <a:cs typeface="Arial" panose="020B0604020202020204" pitchFamily="34" charset="0"/>
              </a:endParaRPr>
            </a:p>
          </p:txBody>
        </p:sp>
        <p:sp>
          <p:nvSpPr>
            <p:cNvPr id="145" name="Rectangle 49">
              <a:extLst>
                <a:ext uri="{FF2B5EF4-FFF2-40B4-BE49-F238E27FC236}">
                  <a16:creationId xmlns:a16="http://schemas.microsoft.com/office/drawing/2014/main" id="{22EACC8D-BE3B-AD4B-BC90-A553B4F483B0}"/>
                </a:ext>
              </a:extLst>
            </p:cNvPr>
            <p:cNvSpPr>
              <a:spLocks noChangeArrowheads="1"/>
            </p:cNvSpPr>
            <p:nvPr/>
          </p:nvSpPr>
          <p:spPr bwMode="auto">
            <a:xfrm>
              <a:off x="17068870" y="8035925"/>
              <a:ext cx="16771086" cy="12673011"/>
            </a:xfrm>
            <a:prstGeom prst="rect">
              <a:avLst/>
            </a:prstGeom>
            <a:noFill/>
            <a:ln w="9525">
              <a:solidFill>
                <a:srgbClr val="3F006A"/>
              </a:solidFill>
              <a:miter lim="800000"/>
              <a:headEnd/>
              <a:tailEnd/>
            </a:ln>
            <a:extLst>
              <a:ext uri="{909E8E84-426E-40dd-AFC4-6F175D3DCCD1}">
                <a14:hiddenFill xmlns="" xmlns:a14="http://schemas.microsoft.com/office/drawing/2010/main">
                  <a:solidFill>
                    <a:srgbClr val="FFFFFF"/>
                  </a:solidFill>
                </a14:hiddenFill>
              </a:ext>
            </a:extLst>
          </p:spPr>
          <p:txBody>
            <a:bodyPr lIns="398739" tIns="199372" rIns="398739" bIns="199372"/>
            <a:lstStyle>
              <a:lvl1pPr defTabSz="2562225" eaLnBrk="0" hangingPunct="0">
                <a:tabLst>
                  <a:tab pos="461963" algn="l"/>
                </a:tabLst>
                <a:defRPr sz="6300">
                  <a:solidFill>
                    <a:schemeClr val="tx1"/>
                  </a:solidFill>
                  <a:latin typeface="Arial" charset="0"/>
                </a:defRPr>
              </a:lvl1pPr>
              <a:lvl2pPr marL="742950" indent="-285750" defTabSz="2562225" eaLnBrk="0" hangingPunct="0">
                <a:tabLst>
                  <a:tab pos="461963" algn="l"/>
                </a:tabLst>
                <a:defRPr sz="6300">
                  <a:solidFill>
                    <a:schemeClr val="tx1"/>
                  </a:solidFill>
                  <a:latin typeface="Arial" charset="0"/>
                </a:defRPr>
              </a:lvl2pPr>
              <a:lvl3pPr marL="1143000" indent="-228600" defTabSz="2562225" eaLnBrk="0" hangingPunct="0">
                <a:tabLst>
                  <a:tab pos="461963" algn="l"/>
                </a:tabLst>
                <a:defRPr sz="6300">
                  <a:solidFill>
                    <a:schemeClr val="tx1"/>
                  </a:solidFill>
                  <a:latin typeface="Arial" charset="0"/>
                </a:defRPr>
              </a:lvl3pPr>
              <a:lvl4pPr marL="1600200" indent="-228600" defTabSz="2562225" eaLnBrk="0" hangingPunct="0">
                <a:tabLst>
                  <a:tab pos="461963" algn="l"/>
                </a:tabLst>
                <a:defRPr sz="6300">
                  <a:solidFill>
                    <a:schemeClr val="tx1"/>
                  </a:solidFill>
                  <a:latin typeface="Arial" charset="0"/>
                </a:defRPr>
              </a:lvl4pPr>
              <a:lvl5pPr marL="2057400" indent="-228600" defTabSz="2562225" eaLnBrk="0" hangingPunct="0">
                <a:tabLst>
                  <a:tab pos="461963" algn="l"/>
                </a:tabLst>
                <a:defRPr sz="6300">
                  <a:solidFill>
                    <a:schemeClr val="tx1"/>
                  </a:solidFill>
                  <a:latin typeface="Arial" charset="0"/>
                </a:defRPr>
              </a:lvl5pPr>
              <a:lvl6pPr marL="2514600" indent="-228600" algn="ctr" defTabSz="2562225" eaLnBrk="0" fontAlgn="base" hangingPunct="0">
                <a:spcBef>
                  <a:spcPct val="0"/>
                </a:spcBef>
                <a:spcAft>
                  <a:spcPct val="0"/>
                </a:spcAft>
                <a:tabLst>
                  <a:tab pos="461963" algn="l"/>
                </a:tabLst>
                <a:defRPr sz="6300">
                  <a:solidFill>
                    <a:schemeClr val="tx1"/>
                  </a:solidFill>
                  <a:latin typeface="Arial" charset="0"/>
                </a:defRPr>
              </a:lvl6pPr>
              <a:lvl7pPr marL="2971800" indent="-228600" algn="ctr" defTabSz="2562225" eaLnBrk="0" fontAlgn="base" hangingPunct="0">
                <a:spcBef>
                  <a:spcPct val="0"/>
                </a:spcBef>
                <a:spcAft>
                  <a:spcPct val="0"/>
                </a:spcAft>
                <a:tabLst>
                  <a:tab pos="461963" algn="l"/>
                </a:tabLst>
                <a:defRPr sz="6300">
                  <a:solidFill>
                    <a:schemeClr val="tx1"/>
                  </a:solidFill>
                  <a:latin typeface="Arial" charset="0"/>
                </a:defRPr>
              </a:lvl7pPr>
              <a:lvl8pPr marL="3429000" indent="-228600" algn="ctr" defTabSz="2562225" eaLnBrk="0" fontAlgn="base" hangingPunct="0">
                <a:spcBef>
                  <a:spcPct val="0"/>
                </a:spcBef>
                <a:spcAft>
                  <a:spcPct val="0"/>
                </a:spcAft>
                <a:tabLst>
                  <a:tab pos="461963" algn="l"/>
                </a:tabLst>
                <a:defRPr sz="6300">
                  <a:solidFill>
                    <a:schemeClr val="tx1"/>
                  </a:solidFill>
                  <a:latin typeface="Arial" charset="0"/>
                </a:defRPr>
              </a:lvl8pPr>
              <a:lvl9pPr marL="3886200" indent="-228600" algn="ctr" defTabSz="2562225" eaLnBrk="0" fontAlgn="base" hangingPunct="0">
                <a:spcBef>
                  <a:spcPct val="0"/>
                </a:spcBef>
                <a:spcAft>
                  <a:spcPct val="0"/>
                </a:spcAft>
                <a:tabLst>
                  <a:tab pos="461963" algn="l"/>
                </a:tabLst>
                <a:defRPr sz="6300">
                  <a:solidFill>
                    <a:schemeClr val="tx1"/>
                  </a:solidFill>
                  <a:latin typeface="Arial" charset="0"/>
                </a:defRPr>
              </a:lvl9pPr>
            </a:lstStyle>
            <a:p>
              <a:pPr eaLnBrk="1" hangingPunct="1">
                <a:spcBef>
                  <a:spcPct val="60000"/>
                </a:spcBef>
                <a:buFontTx/>
                <a:buChar char="•"/>
                <a:defRPr/>
              </a:pPr>
              <a:endParaRPr lang="en-US" altLang="en-US" sz="10111">
                <a:solidFill>
                  <a:srgbClr val="69028E"/>
                </a:solidFill>
              </a:endParaRPr>
            </a:p>
          </p:txBody>
        </p:sp>
      </p:grpSp>
      <p:sp>
        <p:nvSpPr>
          <p:cNvPr id="155" name="Rectangle 36">
            <a:extLst>
              <a:ext uri="{FF2B5EF4-FFF2-40B4-BE49-F238E27FC236}">
                <a16:creationId xmlns:a16="http://schemas.microsoft.com/office/drawing/2014/main" id="{E14A0BE7-53C9-D34B-8DCA-A6E10853BCF1}"/>
              </a:ext>
            </a:extLst>
          </p:cNvPr>
          <p:cNvSpPr>
            <a:spLocks noChangeArrowheads="1"/>
          </p:cNvSpPr>
          <p:nvPr/>
        </p:nvSpPr>
        <p:spPr bwMode="auto">
          <a:xfrm>
            <a:off x="34548159" y="28934384"/>
            <a:ext cx="15178087" cy="744537"/>
          </a:xfrm>
          <a:prstGeom prst="rect">
            <a:avLst/>
          </a:prstGeom>
          <a:solidFill>
            <a:srgbClr val="FFC82E"/>
          </a:solidFill>
          <a:ln w="9525">
            <a:solidFill>
              <a:srgbClr val="FFCC18"/>
            </a:solidFill>
            <a:miter lim="800000"/>
            <a:headEnd/>
            <a:tailEnd/>
          </a:ln>
        </p:spPr>
        <p:txBody>
          <a:bodyPr wrap="none" anchor="ctr"/>
          <a:lstStyle>
            <a:lvl1pPr>
              <a:spcBef>
                <a:spcPct val="20000"/>
              </a:spcBef>
              <a:buChar char="•"/>
              <a:defRPr sz="17400">
                <a:solidFill>
                  <a:schemeClr val="tx1"/>
                </a:solidFill>
                <a:latin typeface="Arial" panose="020B0604020202020204" pitchFamily="34" charset="0"/>
              </a:defRPr>
            </a:lvl1pPr>
            <a:lvl2pPr marL="742950" indent="-285750">
              <a:spcBef>
                <a:spcPct val="20000"/>
              </a:spcBef>
              <a:buChar char="–"/>
              <a:defRPr sz="15200">
                <a:solidFill>
                  <a:schemeClr val="tx1"/>
                </a:solidFill>
                <a:latin typeface="Arial" panose="020B0604020202020204" pitchFamily="34" charset="0"/>
              </a:defRPr>
            </a:lvl2pPr>
            <a:lvl3pPr marL="1143000" indent="-228600">
              <a:spcBef>
                <a:spcPct val="20000"/>
              </a:spcBef>
              <a:buChar char="•"/>
              <a:defRPr sz="13000">
                <a:solidFill>
                  <a:schemeClr val="tx1"/>
                </a:solidFill>
                <a:latin typeface="Arial" panose="020B0604020202020204" pitchFamily="34" charset="0"/>
              </a:defRPr>
            </a:lvl3pPr>
            <a:lvl4pPr marL="1600200" indent="-228600">
              <a:spcBef>
                <a:spcPct val="20000"/>
              </a:spcBef>
              <a:buChar char="–"/>
              <a:defRPr sz="10800">
                <a:solidFill>
                  <a:schemeClr val="tx1"/>
                </a:solidFill>
                <a:latin typeface="Arial" panose="020B0604020202020204" pitchFamily="34" charset="0"/>
              </a:defRPr>
            </a:lvl4pPr>
            <a:lvl5pPr marL="2057400" indent="-228600">
              <a:spcBef>
                <a:spcPct val="20000"/>
              </a:spcBef>
              <a:buChar char="»"/>
              <a:defRPr sz="10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0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0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0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0800">
                <a:solidFill>
                  <a:schemeClr val="tx1"/>
                </a:solidFill>
                <a:latin typeface="Arial" panose="020B0604020202020204" pitchFamily="34" charset="0"/>
              </a:defRPr>
            </a:lvl9pPr>
          </a:lstStyle>
          <a:p>
            <a:pPr algn="ctr" eaLnBrk="1" hangingPunct="1">
              <a:spcBef>
                <a:spcPct val="0"/>
              </a:spcBef>
              <a:buFontTx/>
              <a:buNone/>
            </a:pPr>
            <a:endParaRPr lang="en-US" altLang="en-US" sz="9800"/>
          </a:p>
        </p:txBody>
      </p:sp>
      <p:sp>
        <p:nvSpPr>
          <p:cNvPr id="156" name="Text Box 46">
            <a:extLst>
              <a:ext uri="{FF2B5EF4-FFF2-40B4-BE49-F238E27FC236}">
                <a16:creationId xmlns:a16="http://schemas.microsoft.com/office/drawing/2014/main" id="{627091FF-FDB2-9042-801B-8C287E1AA042}"/>
              </a:ext>
            </a:extLst>
          </p:cNvPr>
          <p:cNvSpPr txBox="1">
            <a:spLocks noChangeArrowheads="1"/>
          </p:cNvSpPr>
          <p:nvPr/>
        </p:nvSpPr>
        <p:spPr bwMode="auto">
          <a:xfrm>
            <a:off x="34383239" y="28732078"/>
            <a:ext cx="15178087" cy="763587"/>
          </a:xfrm>
          <a:prstGeom prst="rect">
            <a:avLst/>
          </a:prstGeom>
          <a:gradFill rotWithShape="0">
            <a:gsLst>
              <a:gs pos="0">
                <a:srgbClr val="502D7F"/>
              </a:gs>
              <a:gs pos="100000">
                <a:schemeClr val="tx2"/>
              </a:gs>
            </a:gsLst>
            <a:lin ang="0" scaled="1"/>
          </a:gradFill>
          <a:ln w="9525">
            <a:noFill/>
            <a:miter lim="800000"/>
            <a:headEnd/>
            <a:tailEnd/>
          </a:ln>
          <a:effectLst/>
        </p:spPr>
        <p:txBody>
          <a:bodyPr>
            <a:spAutoFit/>
          </a:bodyPr>
          <a:lstStyle/>
          <a:p>
            <a:pPr>
              <a:spcBef>
                <a:spcPct val="50000"/>
              </a:spcBef>
              <a:defRPr/>
            </a:pPr>
            <a:r>
              <a:rPr lang="en-US" sz="4356" b="1" dirty="0">
                <a:solidFill>
                  <a:schemeClr val="bg1"/>
                </a:solidFill>
                <a:effectLst>
                  <a:outerShdw blurRad="38100" dist="38100" dir="2700000" algn="tl">
                    <a:srgbClr val="000000"/>
                  </a:outerShdw>
                </a:effectLst>
                <a:latin typeface="Arial" charset="0"/>
              </a:rPr>
              <a:t>References		</a:t>
            </a:r>
            <a:endParaRPr lang="en-US" sz="3733" dirty="0">
              <a:latin typeface="Times New Roman" pitchFamily="18" charset="0"/>
            </a:endParaRPr>
          </a:p>
        </p:txBody>
      </p:sp>
      <p:sp>
        <p:nvSpPr>
          <p:cNvPr id="157" name="TextBox 156">
            <a:extLst>
              <a:ext uri="{FF2B5EF4-FFF2-40B4-BE49-F238E27FC236}">
                <a16:creationId xmlns:a16="http://schemas.microsoft.com/office/drawing/2014/main" id="{F4C20674-274E-3A43-B9CD-521400FEAC12}"/>
              </a:ext>
            </a:extLst>
          </p:cNvPr>
          <p:cNvSpPr txBox="1"/>
          <p:nvPr/>
        </p:nvSpPr>
        <p:spPr>
          <a:xfrm>
            <a:off x="34495926" y="30104688"/>
            <a:ext cx="15255721" cy="3170099"/>
          </a:xfrm>
          <a:prstGeom prst="rect">
            <a:avLst/>
          </a:prstGeom>
          <a:noFill/>
        </p:spPr>
        <p:txBody>
          <a:bodyPr wrap="square" rtlCol="0">
            <a:spAutoFit/>
          </a:bodyPr>
          <a:lstStyle/>
          <a:p>
            <a:pPr lvl="0" indent="-457200">
              <a:buAutoNum type="arabicPeriod"/>
            </a:pPr>
            <a:r>
              <a:rPr lang="en-US" sz="2000" dirty="0" err="1">
                <a:latin typeface="Arial" panose="020B0604020202020204" pitchFamily="34" charset="0"/>
                <a:cs typeface="Arial" panose="020B0604020202020204" pitchFamily="34" charset="0"/>
              </a:rPr>
              <a:t>Boyette</a:t>
            </a:r>
            <a:r>
              <a:rPr lang="en-US" sz="2000" dirty="0">
                <a:latin typeface="Arial" panose="020B0604020202020204" pitchFamily="34" charset="0"/>
                <a:cs typeface="Arial" panose="020B0604020202020204" pitchFamily="34" charset="0"/>
              </a:rPr>
              <a:t>-Davis, J., &amp; Dougherty, P. (2011). Protection against </a:t>
            </a:r>
            <a:r>
              <a:rPr lang="en-US" sz="2000" dirty="0" err="1">
                <a:latin typeface="Arial" panose="020B0604020202020204" pitchFamily="34" charset="0"/>
                <a:cs typeface="Arial" panose="020B0604020202020204" pitchFamily="34" charset="0"/>
              </a:rPr>
              <a:t>oxaliplatin</a:t>
            </a:r>
            <a:r>
              <a:rPr lang="en-US" sz="2000" dirty="0">
                <a:latin typeface="Arial" panose="020B0604020202020204" pitchFamily="34" charset="0"/>
                <a:cs typeface="Arial" panose="020B0604020202020204" pitchFamily="34" charset="0"/>
              </a:rPr>
              <a:t>-induced mechanical hyperalgesia and </a:t>
            </a:r>
            <a:r>
              <a:rPr lang="en-US" sz="2000" dirty="0" err="1">
                <a:latin typeface="Arial" panose="020B0604020202020204" pitchFamily="34" charset="0"/>
                <a:cs typeface="Arial" panose="020B0604020202020204" pitchFamily="34" charset="0"/>
              </a:rPr>
              <a:t>intraepidermal</a:t>
            </a:r>
            <a:r>
              <a:rPr lang="en-US" sz="2000" dirty="0">
                <a:latin typeface="Arial" panose="020B0604020202020204" pitchFamily="34" charset="0"/>
                <a:cs typeface="Arial" panose="020B0604020202020204" pitchFamily="34" charset="0"/>
              </a:rPr>
              <a:t> nerve    fiber loss by minocycline. </a:t>
            </a:r>
            <a:r>
              <a:rPr lang="en-US" sz="2000" i="1" dirty="0">
                <a:latin typeface="Arial" panose="020B0604020202020204" pitchFamily="34" charset="0"/>
                <a:cs typeface="Arial" panose="020B0604020202020204" pitchFamily="34" charset="0"/>
              </a:rPr>
              <a:t>Experimental Neurology,</a:t>
            </a:r>
            <a:r>
              <a:rPr lang="en-US" sz="2000"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229</a:t>
            </a:r>
            <a:r>
              <a:rPr lang="en-US" sz="2000" dirty="0">
                <a:latin typeface="Arial" panose="020B0604020202020204" pitchFamily="34" charset="0"/>
                <a:cs typeface="Arial" panose="020B0604020202020204" pitchFamily="34" charset="0"/>
              </a:rPr>
              <a:t>(2), 353-357. doi:10.1016/j.expneurol.2011.02.019</a:t>
            </a:r>
          </a:p>
          <a:p>
            <a:pPr lvl="0" indent="-457200">
              <a:buAutoNum type="arabicPeriod"/>
            </a:pPr>
            <a:r>
              <a:rPr lang="en-US" sz="2000" dirty="0">
                <a:latin typeface="Arial" panose="020B0604020202020204" pitchFamily="34" charset="0"/>
                <a:cs typeface="Arial" panose="020B0604020202020204" pitchFamily="34" charset="0"/>
              </a:rPr>
              <a:t>Friesland, A., </a:t>
            </a:r>
            <a:r>
              <a:rPr lang="en-US" sz="2000" dirty="0" err="1">
                <a:latin typeface="Arial" panose="020B0604020202020204" pitchFamily="34" charset="0"/>
                <a:cs typeface="Arial" panose="020B0604020202020204" pitchFamily="34" charset="0"/>
              </a:rPr>
              <a:t>Weng</a:t>
            </a:r>
            <a:r>
              <a:rPr lang="en-US" sz="2000" dirty="0">
                <a:latin typeface="Arial" panose="020B0604020202020204" pitchFamily="34" charset="0"/>
                <a:cs typeface="Arial" panose="020B0604020202020204" pitchFamily="34" charset="0"/>
              </a:rPr>
              <a:t>, Z., Duenas, M., Massa, S. M., Longo, F. M., &amp; Lu, Q. (2014). Amelioration of cisplatin-induced experimental peripheral neuropathy by a small molecule targeting p75NTR. </a:t>
            </a:r>
            <a:r>
              <a:rPr lang="en-US" sz="2000" i="1" dirty="0" err="1">
                <a:latin typeface="Arial" panose="020B0604020202020204" pitchFamily="34" charset="0"/>
                <a:cs typeface="Arial" panose="020B0604020202020204" pitchFamily="34" charset="0"/>
              </a:rPr>
              <a:t>NeuroToxicology</a:t>
            </a:r>
            <a:r>
              <a:rPr lang="en-US" sz="2000" i="1"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45</a:t>
            </a:r>
            <a:r>
              <a:rPr lang="en-US" sz="2000" dirty="0">
                <a:latin typeface="Arial" panose="020B0604020202020204" pitchFamily="34" charset="0"/>
                <a:cs typeface="Arial" panose="020B0604020202020204" pitchFamily="34" charset="0"/>
              </a:rPr>
              <a:t>, 81-90. doi:10.1016/j.neuro.2014.09.005</a:t>
            </a:r>
          </a:p>
          <a:p>
            <a:pPr indent="-457200">
              <a:buAutoNum type="arabicPeriod"/>
            </a:pPr>
            <a:r>
              <a:rPr lang="en-US" sz="2000" dirty="0">
                <a:latin typeface="Arial" panose="020B0604020202020204" pitchFamily="34" charset="0"/>
                <a:cs typeface="Arial" panose="020B0604020202020204" pitchFamily="34" charset="0"/>
              </a:rPr>
              <a:t>James, S. E., Dunham, M., Carrion-Jones, M., </a:t>
            </a:r>
            <a:r>
              <a:rPr lang="en-US" sz="2000" dirty="0" err="1">
                <a:latin typeface="Arial" panose="020B0604020202020204" pitchFamily="34" charset="0"/>
                <a:cs typeface="Arial" panose="020B0604020202020204" pitchFamily="34" charset="0"/>
              </a:rPr>
              <a:t>Murashov</a:t>
            </a:r>
            <a:r>
              <a:rPr lang="en-US" sz="2000" dirty="0">
                <a:latin typeface="Arial" panose="020B0604020202020204" pitchFamily="34" charset="0"/>
                <a:cs typeface="Arial" panose="020B0604020202020204" pitchFamily="34" charset="0"/>
              </a:rPr>
              <a:t>, A., &amp; Lu, Q. (2010). Rho kinase inhibitor Y-27632 facilitates recovery from experimental peripheral neuropathy induced by anti-cancer drug cisplatin. </a:t>
            </a:r>
            <a:r>
              <a:rPr lang="en-US" sz="2000" i="1" dirty="0" err="1">
                <a:latin typeface="Arial" panose="020B0604020202020204" pitchFamily="34" charset="0"/>
                <a:cs typeface="Arial" panose="020B0604020202020204" pitchFamily="34" charset="0"/>
              </a:rPr>
              <a:t>NeuroToxicology</a:t>
            </a:r>
            <a:r>
              <a:rPr lang="en-US" sz="2000" i="1"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31</a:t>
            </a:r>
            <a:r>
              <a:rPr lang="en-US" sz="2000" dirty="0">
                <a:latin typeface="Arial" panose="020B0604020202020204" pitchFamily="34" charset="0"/>
                <a:cs typeface="Arial" panose="020B0604020202020204" pitchFamily="34" charset="0"/>
              </a:rPr>
              <a:t>(2), 188-194. doi:10.1016/j.neuro.2009.12.010</a:t>
            </a:r>
          </a:p>
          <a:p>
            <a:pPr lvl="0" indent="-457200">
              <a:buAutoNum type="arabicPeriod"/>
            </a:pPr>
            <a:r>
              <a:rPr lang="en-US" sz="2000" dirty="0">
                <a:latin typeface="Arial" panose="020B0604020202020204" pitchFamily="34" charset="0"/>
                <a:cs typeface="Arial" panose="020B0604020202020204" pitchFamily="34" charset="0"/>
              </a:rPr>
              <a:t>Ta, L. E., Low, P. A., &amp; </a:t>
            </a:r>
            <a:r>
              <a:rPr lang="en-US" sz="2000" dirty="0" err="1">
                <a:latin typeface="Arial" panose="020B0604020202020204" pitchFamily="34" charset="0"/>
                <a:cs typeface="Arial" panose="020B0604020202020204" pitchFamily="34" charset="0"/>
              </a:rPr>
              <a:t>Windebank</a:t>
            </a:r>
            <a:r>
              <a:rPr lang="en-US" sz="2000" dirty="0">
                <a:latin typeface="Arial" panose="020B0604020202020204" pitchFamily="34" charset="0"/>
                <a:cs typeface="Arial" panose="020B0604020202020204" pitchFamily="34" charset="0"/>
              </a:rPr>
              <a:t>, A. J. (2009). Mice with Cisplatin and </a:t>
            </a:r>
            <a:r>
              <a:rPr lang="en-US" sz="2000" dirty="0" err="1">
                <a:latin typeface="Arial" panose="020B0604020202020204" pitchFamily="34" charset="0"/>
                <a:cs typeface="Arial" panose="020B0604020202020204" pitchFamily="34" charset="0"/>
              </a:rPr>
              <a:t>Oxaliplatin</a:t>
            </a:r>
            <a:r>
              <a:rPr lang="en-US" sz="2000" dirty="0">
                <a:latin typeface="Arial" panose="020B0604020202020204" pitchFamily="34" charset="0"/>
                <a:cs typeface="Arial" panose="020B0604020202020204" pitchFamily="34" charset="0"/>
              </a:rPr>
              <a:t>-Induced Painful Neuropathy Develop Distinct Early Responses to Thermal Stimuli. </a:t>
            </a:r>
            <a:r>
              <a:rPr lang="en-US" sz="2000" i="1" dirty="0">
                <a:latin typeface="Arial" panose="020B0604020202020204" pitchFamily="34" charset="0"/>
                <a:cs typeface="Arial" panose="020B0604020202020204" pitchFamily="34" charset="0"/>
              </a:rPr>
              <a:t>Molecular Pain,</a:t>
            </a:r>
            <a:r>
              <a:rPr lang="en-US" sz="2000" dirty="0">
                <a:latin typeface="Arial" panose="020B0604020202020204" pitchFamily="34" charset="0"/>
                <a:cs typeface="Arial" panose="020B0604020202020204" pitchFamily="34" charset="0"/>
              </a:rPr>
              <a:t> </a:t>
            </a:r>
            <a:r>
              <a:rPr lang="en-US" sz="2000" i="1" dirty="0">
                <a:latin typeface="Arial" panose="020B0604020202020204" pitchFamily="34" charset="0"/>
                <a:cs typeface="Arial" panose="020B0604020202020204" pitchFamily="34" charset="0"/>
              </a:rPr>
              <a:t>5</a:t>
            </a:r>
            <a:r>
              <a:rPr lang="en-US" sz="2000" dirty="0">
                <a:latin typeface="Arial" panose="020B0604020202020204" pitchFamily="34" charset="0"/>
                <a:cs typeface="Arial" panose="020B0604020202020204" pitchFamily="34" charset="0"/>
              </a:rPr>
              <a:t>. doi:10.1186/1744-8069-5-9</a:t>
            </a:r>
          </a:p>
          <a:p>
            <a:r>
              <a:rPr lang="en-US" sz="2000" dirty="0">
                <a:latin typeface="Arial" panose="020B0604020202020204" pitchFamily="34" charset="0"/>
                <a:cs typeface="Arial" panose="020B0604020202020204" pitchFamily="34" charset="0"/>
              </a:rPr>
              <a:t> </a:t>
            </a:r>
          </a:p>
        </p:txBody>
      </p:sp>
      <p:pic>
        <p:nvPicPr>
          <p:cNvPr id="159" name="Picture 158">
            <a:extLst>
              <a:ext uri="{FF2B5EF4-FFF2-40B4-BE49-F238E27FC236}">
                <a16:creationId xmlns:a16="http://schemas.microsoft.com/office/drawing/2014/main" id="{90CF97F1-3181-5D41-9B96-9445AAE0FF84}"/>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689442" y="1189493"/>
            <a:ext cx="12109231" cy="2124691"/>
          </a:xfrm>
          <a:prstGeom prst="rect">
            <a:avLst/>
          </a:prstGeom>
        </p:spPr>
      </p:pic>
    </p:spTree>
    <p:extLst>
      <p:ext uri="{BB962C8B-B14F-4D97-AF65-F5344CB8AC3E}">
        <p14:creationId xmlns:p14="http://schemas.microsoft.com/office/powerpoint/2010/main" val="37651341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5416</TotalTime>
  <Words>1420</Words>
  <Application>Microsoft Macintosh PowerPoint</Application>
  <PresentationFormat>Custom</PresentationFormat>
  <Paragraphs>83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 Yi</dc:creator>
  <cp:lastModifiedBy>Elliott, Zach</cp:lastModifiedBy>
  <cp:revision>16</cp:revision>
  <dcterms:created xsi:type="dcterms:W3CDTF">2018-03-20T15:21:08Z</dcterms:created>
  <dcterms:modified xsi:type="dcterms:W3CDTF">2020-04-09T18:39:01Z</dcterms:modified>
</cp:coreProperties>
</file>