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43891200" cy="32918400"/>
  <p:notesSz cx="6858000" cy="9144000"/>
  <p:defaultTextStyle>
    <a:defPPr>
      <a:defRPr lang="en-US"/>
    </a:defPPr>
    <a:lvl1pPr algn="l" rtl="0" eaLnBrk="0" fontAlgn="base" hangingPunct="0">
      <a:spcBef>
        <a:spcPct val="0"/>
      </a:spcBef>
      <a:spcAft>
        <a:spcPct val="0"/>
      </a:spcAft>
      <a:defRPr sz="9900"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sz="9900"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sz="9900"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sz="9900"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sz="9900" kern="1200">
        <a:solidFill>
          <a:schemeClr val="tx1"/>
        </a:solidFill>
        <a:latin typeface="Arial" panose="020B0604020202020204" pitchFamily="34" charset="0"/>
        <a:ea typeface="+mn-ea"/>
        <a:cs typeface="+mn-cs"/>
      </a:defRPr>
    </a:lvl5pPr>
    <a:lvl6pPr marL="2286000" algn="l" defTabSz="914400" rtl="0" eaLnBrk="1" latinLnBrk="0" hangingPunct="1">
      <a:defRPr sz="9900" kern="1200">
        <a:solidFill>
          <a:schemeClr val="tx1"/>
        </a:solidFill>
        <a:latin typeface="Arial" panose="020B0604020202020204" pitchFamily="34" charset="0"/>
        <a:ea typeface="+mn-ea"/>
        <a:cs typeface="+mn-cs"/>
      </a:defRPr>
    </a:lvl6pPr>
    <a:lvl7pPr marL="2743200" algn="l" defTabSz="914400" rtl="0" eaLnBrk="1" latinLnBrk="0" hangingPunct="1">
      <a:defRPr sz="9900" kern="1200">
        <a:solidFill>
          <a:schemeClr val="tx1"/>
        </a:solidFill>
        <a:latin typeface="Arial" panose="020B0604020202020204" pitchFamily="34" charset="0"/>
        <a:ea typeface="+mn-ea"/>
        <a:cs typeface="+mn-cs"/>
      </a:defRPr>
    </a:lvl7pPr>
    <a:lvl8pPr marL="3200400" algn="l" defTabSz="914400" rtl="0" eaLnBrk="1" latinLnBrk="0" hangingPunct="1">
      <a:defRPr sz="9900" kern="1200">
        <a:solidFill>
          <a:schemeClr val="tx1"/>
        </a:solidFill>
        <a:latin typeface="Arial" panose="020B0604020202020204" pitchFamily="34" charset="0"/>
        <a:ea typeface="+mn-ea"/>
        <a:cs typeface="+mn-cs"/>
      </a:defRPr>
    </a:lvl8pPr>
    <a:lvl9pPr marL="3657600" algn="l" defTabSz="914400" rtl="0" eaLnBrk="1" latinLnBrk="0" hangingPunct="1">
      <a:defRPr sz="9900"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CECF3F1-2697-E432-559D-7777DA84882A}" name="Roebuck, Nikki" initials="RN" userId="S::roebuckn23@ecu.edu::32528328-6c03-4ab9-9c5f-5ed81d02c81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82E"/>
    <a:srgbClr val="502D7F"/>
    <a:srgbClr val="333333"/>
    <a:srgbClr val="FFCC18"/>
    <a:srgbClr val="69028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949" autoAdjust="0"/>
    <p:restoredTop sz="94139" autoAdjust="0"/>
  </p:normalViewPr>
  <p:slideViewPr>
    <p:cSldViewPr>
      <p:cViewPr varScale="1">
        <p:scale>
          <a:sx n="21" d="100"/>
          <a:sy n="21" d="100"/>
        </p:scale>
        <p:origin x="1228" y="116"/>
      </p:cViewPr>
      <p:guideLst>
        <p:guide orient="horz" pos="10368"/>
        <p:guide pos="13824"/>
      </p:guideLst>
    </p:cSldViewPr>
  </p:slideViewPr>
  <p:notesTextViewPr>
    <p:cViewPr>
      <p:scale>
        <a:sx n="100" d="100"/>
        <a:sy n="100" d="100"/>
      </p:scale>
      <p:origin x="0" y="0"/>
    </p:cViewPr>
  </p:notesTextViewPr>
  <p:gridSpacing cx="228600" cy="228600"/>
</p:viewPr>
</file>

<file path=ppt/_rels/presentation.xml.rels><?xml version="1.0" encoding="UTF-8" standalone="yes"?>
<Relationships xmlns="http://schemas.openxmlformats.org/package/2006/relationships"><Relationship Id="rId8" Type="http://schemas.microsoft.com/office/2018/10/relationships/authors" Target="authors.xml"/><Relationship Id="rId3" Type="http://schemas.openxmlformats.org/officeDocument/2006/relationships/presProps" Target="presProps.xml"/><Relationship Id="rId7"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ebuck, Nikki" userId="32528328-6c03-4ab9-9c5f-5ed81d02c81b" providerId="ADAL" clId="{73ABD9FD-FE91-4B49-925E-FBF50E312730}"/>
    <pc:docChg chg="undo custSel modSld">
      <pc:chgData name="Roebuck, Nikki" userId="32528328-6c03-4ab9-9c5f-5ed81d02c81b" providerId="ADAL" clId="{73ABD9FD-FE91-4B49-925E-FBF50E312730}" dt="2024-09-27T15:11:07.825" v="35"/>
      <pc:docMkLst>
        <pc:docMk/>
      </pc:docMkLst>
      <pc:sldChg chg="modSp mod addCm delCm modCm">
        <pc:chgData name="Roebuck, Nikki" userId="32528328-6c03-4ab9-9c5f-5ed81d02c81b" providerId="ADAL" clId="{73ABD9FD-FE91-4B49-925E-FBF50E312730}" dt="2024-09-27T15:11:07.825" v="35"/>
        <pc:sldMkLst>
          <pc:docMk/>
          <pc:sldMk cId="0" sldId="256"/>
        </pc:sldMkLst>
        <pc:spChg chg="mod">
          <ac:chgData name="Roebuck, Nikki" userId="32528328-6c03-4ab9-9c5f-5ed81d02c81b" providerId="ADAL" clId="{73ABD9FD-FE91-4B49-925E-FBF50E312730}" dt="2024-09-27T15:03:09.543" v="34" actId="255"/>
          <ac:spMkLst>
            <pc:docMk/>
            <pc:sldMk cId="0" sldId="256"/>
            <ac:spMk id="29" creationId="{00000000-0000-0000-0000-000000000000}"/>
          </ac:spMkLst>
        </pc:spChg>
        <pc:spChg chg="mod">
          <ac:chgData name="Roebuck, Nikki" userId="32528328-6c03-4ab9-9c5f-5ed81d02c81b" providerId="ADAL" clId="{73ABD9FD-FE91-4B49-925E-FBF50E312730}" dt="2024-09-27T14:34:55.841" v="11" actId="20577"/>
          <ac:spMkLst>
            <pc:docMk/>
            <pc:sldMk cId="0" sldId="256"/>
            <ac:spMk id="33" creationId="{00000000-0000-0000-0000-000000000000}"/>
          </ac:spMkLst>
        </pc:spChg>
        <pc:extLst>
          <p:ext xmlns:p="http://schemas.openxmlformats.org/presentationml/2006/main" uri="{D6D511B9-2390-475A-947B-AFAB55BFBCF1}">
            <pc226:cmChg xmlns:pc226="http://schemas.microsoft.com/office/powerpoint/2022/06/main/command" chg="add">
              <pc226:chgData name="Roebuck, Nikki" userId="32528328-6c03-4ab9-9c5f-5ed81d02c81b" providerId="ADAL" clId="{73ABD9FD-FE91-4B49-925E-FBF50E312730}" dt="2024-09-27T15:02:29.507" v="22"/>
              <pc2:cmMkLst xmlns:pc2="http://schemas.microsoft.com/office/powerpoint/2019/9/main/command">
                <pc:docMk/>
                <pc:sldMk cId="0" sldId="256"/>
                <pc2:cmMk id="{78098B12-514F-4F51-9020-A6FCC9185D15}"/>
              </pc2:cmMkLst>
            </pc226:cmChg>
            <pc226:cmChg xmlns:pc226="http://schemas.microsoft.com/office/powerpoint/2022/06/main/command" chg="add">
              <pc226:chgData name="Roebuck, Nikki" userId="32528328-6c03-4ab9-9c5f-5ed81d02c81b" providerId="ADAL" clId="{73ABD9FD-FE91-4B49-925E-FBF50E312730}" dt="2024-09-27T14:43:09.384" v="20"/>
              <pc2:cmMkLst xmlns:pc2="http://schemas.microsoft.com/office/powerpoint/2019/9/main/command">
                <pc:docMk/>
                <pc:sldMk cId="0" sldId="256"/>
                <pc2:cmMk id="{176DC365-0AB7-4CDB-8864-B4924D172857}"/>
              </pc2:cmMkLst>
            </pc226:cmChg>
            <pc226:cmChg xmlns:pc226="http://schemas.microsoft.com/office/powerpoint/2022/06/main/command" chg="add">
              <pc226:chgData name="Roebuck, Nikki" userId="32528328-6c03-4ab9-9c5f-5ed81d02c81b" providerId="ADAL" clId="{73ABD9FD-FE91-4B49-925E-FBF50E312730}" dt="2024-09-27T14:41:37.090" v="19"/>
              <pc2:cmMkLst xmlns:pc2="http://schemas.microsoft.com/office/powerpoint/2019/9/main/command">
                <pc:docMk/>
                <pc:sldMk cId="0" sldId="256"/>
                <pc2:cmMk id="{CC4C5768-BFA8-4BD0-9FC9-0CC3592690A0}"/>
              </pc2:cmMkLst>
            </pc226:cmChg>
            <pc226:cmChg xmlns:pc226="http://schemas.microsoft.com/office/powerpoint/2022/06/main/command" chg="add">
              <pc226:chgData name="Roebuck, Nikki" userId="32528328-6c03-4ab9-9c5f-5ed81d02c81b" providerId="ADAL" clId="{73ABD9FD-FE91-4B49-925E-FBF50E312730}" dt="2024-09-27T14:40:24.511" v="18"/>
              <pc2:cmMkLst xmlns:pc2="http://schemas.microsoft.com/office/powerpoint/2019/9/main/command">
                <pc:docMk/>
                <pc:sldMk cId="0" sldId="256"/>
                <pc2:cmMk id="{829F286E-A4A3-47E0-9D4F-975D1AB2BBDD}"/>
              </pc2:cmMkLst>
            </pc226:cmChg>
            <pc226:cmChg xmlns:pc226="http://schemas.microsoft.com/office/powerpoint/2022/06/main/command" chg="add">
              <pc226:chgData name="Roebuck, Nikki" userId="32528328-6c03-4ab9-9c5f-5ed81d02c81b" providerId="ADAL" clId="{73ABD9FD-FE91-4B49-925E-FBF50E312730}" dt="2024-09-27T14:48:20.039" v="21"/>
              <pc2:cmMkLst xmlns:pc2="http://schemas.microsoft.com/office/powerpoint/2019/9/main/command">
                <pc:docMk/>
                <pc:sldMk cId="0" sldId="256"/>
                <pc2:cmMk id="{16432C71-9437-46E5-A63E-29BB20FE4169}"/>
              </pc2:cmMkLst>
            </pc226:cmChg>
            <pc226:cmChg xmlns:pc226="http://schemas.microsoft.com/office/powerpoint/2022/06/main/command" chg="add">
              <pc226:chgData name="Roebuck, Nikki" userId="32528328-6c03-4ab9-9c5f-5ed81d02c81b" providerId="ADAL" clId="{73ABD9FD-FE91-4B49-925E-FBF50E312730}" dt="2024-09-27T14:37:33.263" v="16"/>
              <pc2:cmMkLst xmlns:pc2="http://schemas.microsoft.com/office/powerpoint/2019/9/main/command">
                <pc:docMk/>
                <pc:sldMk cId="0" sldId="256"/>
                <pc2:cmMk id="{5601C477-E8A6-4BE5-827A-D4AB0BEA4EE5}"/>
              </pc2:cmMkLst>
            </pc226:cmChg>
            <pc226:cmChg xmlns:pc226="http://schemas.microsoft.com/office/powerpoint/2022/06/main/command" chg="add del mod">
              <pc226:chgData name="Roebuck, Nikki" userId="32528328-6c03-4ab9-9c5f-5ed81d02c81b" providerId="ADAL" clId="{73ABD9FD-FE91-4B49-925E-FBF50E312730}" dt="2024-09-27T14:37:25.077" v="15"/>
              <pc2:cmMkLst xmlns:pc2="http://schemas.microsoft.com/office/powerpoint/2019/9/main/command">
                <pc:docMk/>
                <pc:sldMk cId="0" sldId="256"/>
                <pc2:cmMk id="{D498C0C3-D5FB-459C-8C6C-B0A2DF3D5E00}"/>
              </pc2:cmMkLst>
            </pc226:cmChg>
            <pc226:cmChg xmlns:pc226="http://schemas.microsoft.com/office/powerpoint/2022/06/main/command" chg="add mod">
              <pc226:chgData name="Roebuck, Nikki" userId="32528328-6c03-4ab9-9c5f-5ed81d02c81b" providerId="ADAL" clId="{73ABD9FD-FE91-4B49-925E-FBF50E312730}" dt="2024-09-27T15:11:07.825" v="35"/>
              <pc2:cmMkLst xmlns:pc2="http://schemas.microsoft.com/office/powerpoint/2019/9/main/command">
                <pc:docMk/>
                <pc:sldMk cId="0" sldId="256"/>
                <pc2:cmMk id="{1B120BFA-C17C-4DBC-B841-9365BE47D43C}"/>
              </pc2:cmMkLst>
            </pc226:cmChg>
          </p:ext>
        </pc:extLst>
      </pc:sldChg>
    </pc:docChg>
  </pc:docChgLst>
  <pc:docChgLst>
    <pc:chgData name="Roebuck, Nikki" userId="32528328-6c03-4ab9-9c5f-5ed81d02c81b" providerId="ADAL" clId="{5EA32849-9396-4F2D-84F9-02C505A91B10}"/>
    <pc:docChg chg="">
      <pc:chgData name="Roebuck, Nikki" userId="32528328-6c03-4ab9-9c5f-5ed81d02c81b" providerId="ADAL" clId="{5EA32849-9396-4F2D-84F9-02C505A91B10}" dt="2024-07-22T19:35:51.676" v="13"/>
      <pc:docMkLst>
        <pc:docMk/>
      </pc:docMkLst>
      <pc:sldChg chg="addCm delCm">
        <pc:chgData name="Roebuck, Nikki" userId="32528328-6c03-4ab9-9c5f-5ed81d02c81b" providerId="ADAL" clId="{5EA32849-9396-4F2D-84F9-02C505A91B10}" dt="2024-07-22T19:35:51.676" v="13"/>
        <pc:sldMkLst>
          <pc:docMk/>
          <pc:sldMk cId="0" sldId="256"/>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2475" y="10225769"/>
            <a:ext cx="37306250" cy="7056664"/>
          </a:xfrm>
        </p:spPr>
        <p:txBody>
          <a:bodyPr/>
          <a:lstStyle/>
          <a:p>
            <a:r>
              <a:rPr lang="en-US"/>
              <a:t>Click to edit Master title style</a:t>
            </a:r>
          </a:p>
        </p:txBody>
      </p:sp>
      <p:sp>
        <p:nvSpPr>
          <p:cNvPr id="3" name="Subtitle 2"/>
          <p:cNvSpPr>
            <a:spLocks noGrp="1"/>
          </p:cNvSpPr>
          <p:nvPr>
            <p:ph type="subTitle" idx="1"/>
          </p:nvPr>
        </p:nvSpPr>
        <p:spPr>
          <a:xfrm>
            <a:off x="6583363" y="18654033"/>
            <a:ext cx="30724475" cy="8411936"/>
          </a:xfrm>
        </p:spPr>
        <p:txBody>
          <a:bodyPr/>
          <a:lstStyle>
            <a:lvl1pPr marL="0" indent="0" algn="ctr">
              <a:buNone/>
              <a:defRPr/>
            </a:lvl1pPr>
            <a:lvl2pPr marL="391866" indent="0" algn="ctr">
              <a:buNone/>
              <a:defRPr/>
            </a:lvl2pPr>
            <a:lvl3pPr marL="783732" indent="0" algn="ctr">
              <a:buNone/>
              <a:defRPr/>
            </a:lvl3pPr>
            <a:lvl4pPr marL="1175598" indent="0" algn="ctr">
              <a:buNone/>
              <a:defRPr/>
            </a:lvl4pPr>
            <a:lvl5pPr marL="1567464" indent="0" algn="ctr">
              <a:buNone/>
              <a:defRPr/>
            </a:lvl5pPr>
            <a:lvl6pPr marL="1959331" indent="0" algn="ctr">
              <a:buNone/>
              <a:defRPr/>
            </a:lvl6pPr>
            <a:lvl7pPr marL="2351197" indent="0" algn="ctr">
              <a:buNone/>
              <a:defRPr/>
            </a:lvl7pPr>
            <a:lvl8pPr marL="2743063" indent="0" algn="ctr">
              <a:buNone/>
              <a:defRPr/>
            </a:lvl8pPr>
            <a:lvl9pPr marL="3134929"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6D19969-28E2-44A5-A853-9ED619419002}" type="slidenum">
              <a:rPr lang="en-US" altLang="en-US"/>
              <a:pPr>
                <a:defRPr/>
              </a:pPr>
              <a:t>‹#›</a:t>
            </a:fld>
            <a:endParaRPr lang="en-US" altLang="en-US"/>
          </a:p>
        </p:txBody>
      </p:sp>
    </p:spTree>
    <p:extLst>
      <p:ext uri="{BB962C8B-B14F-4D97-AF65-F5344CB8AC3E}">
        <p14:creationId xmlns:p14="http://schemas.microsoft.com/office/powerpoint/2010/main" val="23601172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72B0F42-4D17-46DA-BD1B-2429061E8743}" type="slidenum">
              <a:rPr lang="en-US" altLang="en-US"/>
              <a:pPr>
                <a:defRPr/>
              </a:pPr>
              <a:t>‹#›</a:t>
            </a:fld>
            <a:endParaRPr lang="en-US" altLang="en-US"/>
          </a:p>
        </p:txBody>
      </p:sp>
    </p:spTree>
    <p:extLst>
      <p:ext uri="{BB962C8B-B14F-4D97-AF65-F5344CB8AC3E}">
        <p14:creationId xmlns:p14="http://schemas.microsoft.com/office/powerpoint/2010/main" val="8670307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821438" y="1317172"/>
            <a:ext cx="9874250" cy="2808786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195514" y="1317172"/>
            <a:ext cx="29473525" cy="2808786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A6A5B34-6F48-4D25-A9CD-F4ECFCE5AA35}" type="slidenum">
              <a:rPr lang="en-US" altLang="en-US"/>
              <a:pPr>
                <a:defRPr/>
              </a:pPr>
              <a:t>‹#›</a:t>
            </a:fld>
            <a:endParaRPr lang="en-US" altLang="en-US"/>
          </a:p>
        </p:txBody>
      </p:sp>
    </p:spTree>
    <p:extLst>
      <p:ext uri="{BB962C8B-B14F-4D97-AF65-F5344CB8AC3E}">
        <p14:creationId xmlns:p14="http://schemas.microsoft.com/office/powerpoint/2010/main" val="41666035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7279C9B-77CE-48B4-B28A-FD5EF277587D}" type="slidenum">
              <a:rPr lang="en-US" altLang="en-US"/>
              <a:pPr>
                <a:defRPr/>
              </a:pPr>
              <a:t>‹#›</a:t>
            </a:fld>
            <a:endParaRPr lang="en-US" altLang="en-US"/>
          </a:p>
        </p:txBody>
      </p:sp>
    </p:spTree>
    <p:extLst>
      <p:ext uri="{BB962C8B-B14F-4D97-AF65-F5344CB8AC3E}">
        <p14:creationId xmlns:p14="http://schemas.microsoft.com/office/powerpoint/2010/main" val="13760633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0" y="21153665"/>
            <a:ext cx="37307838" cy="6536871"/>
          </a:xfrm>
        </p:spPr>
        <p:txBody>
          <a:bodyPr anchor="t"/>
          <a:lstStyle>
            <a:lvl1pPr algn="l">
              <a:defRPr sz="3428" b="1" cap="all"/>
            </a:lvl1pPr>
          </a:lstStyle>
          <a:p>
            <a:r>
              <a:rPr lang="en-US"/>
              <a:t>Click to edit Master title style</a:t>
            </a:r>
          </a:p>
        </p:txBody>
      </p:sp>
      <p:sp>
        <p:nvSpPr>
          <p:cNvPr id="3" name="Text Placeholder 2"/>
          <p:cNvSpPr>
            <a:spLocks noGrp="1"/>
          </p:cNvSpPr>
          <p:nvPr>
            <p:ph type="body" idx="1"/>
          </p:nvPr>
        </p:nvSpPr>
        <p:spPr>
          <a:xfrm>
            <a:off x="3467100" y="13952764"/>
            <a:ext cx="37307838" cy="7200900"/>
          </a:xfrm>
        </p:spPr>
        <p:txBody>
          <a:bodyPr anchor="b"/>
          <a:lstStyle>
            <a:lvl1pPr marL="0" indent="0">
              <a:buNone/>
              <a:defRPr sz="1714"/>
            </a:lvl1pPr>
            <a:lvl2pPr marL="391866" indent="0">
              <a:buNone/>
              <a:defRPr sz="1543"/>
            </a:lvl2pPr>
            <a:lvl3pPr marL="783732" indent="0">
              <a:buNone/>
              <a:defRPr sz="1371"/>
            </a:lvl3pPr>
            <a:lvl4pPr marL="1175598" indent="0">
              <a:buNone/>
              <a:defRPr sz="1200"/>
            </a:lvl4pPr>
            <a:lvl5pPr marL="1567464" indent="0">
              <a:buNone/>
              <a:defRPr sz="1200"/>
            </a:lvl5pPr>
            <a:lvl6pPr marL="1959331" indent="0">
              <a:buNone/>
              <a:defRPr sz="1200"/>
            </a:lvl6pPr>
            <a:lvl7pPr marL="2351197" indent="0">
              <a:buNone/>
              <a:defRPr sz="1200"/>
            </a:lvl7pPr>
            <a:lvl8pPr marL="2743063" indent="0">
              <a:buNone/>
              <a:defRPr sz="1200"/>
            </a:lvl8pPr>
            <a:lvl9pPr marL="3134929" indent="0">
              <a:buNone/>
              <a:defRPr sz="12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53A2701-DB6E-458F-8330-4F0C30EDC0D3}" type="slidenum">
              <a:rPr lang="en-US" altLang="en-US"/>
              <a:pPr>
                <a:defRPr/>
              </a:pPr>
              <a:t>‹#›</a:t>
            </a:fld>
            <a:endParaRPr lang="en-US" altLang="en-US"/>
          </a:p>
        </p:txBody>
      </p:sp>
    </p:spTree>
    <p:extLst>
      <p:ext uri="{BB962C8B-B14F-4D97-AF65-F5344CB8AC3E}">
        <p14:creationId xmlns:p14="http://schemas.microsoft.com/office/powerpoint/2010/main" val="8760163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195514" y="7679872"/>
            <a:ext cx="19673887" cy="21725164"/>
          </a:xfrm>
        </p:spPr>
        <p:txBody>
          <a:bodyPr/>
          <a:lstStyle>
            <a:lvl1pPr>
              <a:defRPr sz="2400"/>
            </a:lvl1pPr>
            <a:lvl2pPr>
              <a:defRPr sz="2057"/>
            </a:lvl2pPr>
            <a:lvl3pPr>
              <a:defRPr sz="1714"/>
            </a:lvl3pPr>
            <a:lvl4pPr>
              <a:defRPr sz="1543"/>
            </a:lvl4pPr>
            <a:lvl5pPr>
              <a:defRPr sz="1543"/>
            </a:lvl5pPr>
            <a:lvl6pPr>
              <a:defRPr sz="1543"/>
            </a:lvl6pPr>
            <a:lvl7pPr>
              <a:defRPr sz="1543"/>
            </a:lvl7pPr>
            <a:lvl8pPr>
              <a:defRPr sz="1543"/>
            </a:lvl8pPr>
            <a:lvl9pPr>
              <a:defRPr sz="154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021800" y="7679872"/>
            <a:ext cx="19673888" cy="21725164"/>
          </a:xfrm>
        </p:spPr>
        <p:txBody>
          <a:bodyPr/>
          <a:lstStyle>
            <a:lvl1pPr>
              <a:defRPr sz="2400"/>
            </a:lvl1pPr>
            <a:lvl2pPr>
              <a:defRPr sz="2057"/>
            </a:lvl2pPr>
            <a:lvl3pPr>
              <a:defRPr sz="1714"/>
            </a:lvl3pPr>
            <a:lvl4pPr>
              <a:defRPr sz="1543"/>
            </a:lvl4pPr>
            <a:lvl5pPr>
              <a:defRPr sz="1543"/>
            </a:lvl5pPr>
            <a:lvl6pPr>
              <a:defRPr sz="1543"/>
            </a:lvl6pPr>
            <a:lvl7pPr>
              <a:defRPr sz="1543"/>
            </a:lvl7pPr>
            <a:lvl8pPr>
              <a:defRPr sz="1543"/>
            </a:lvl8pPr>
            <a:lvl9pPr>
              <a:defRPr sz="154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F96224D-36D6-4F45-BC4D-24940C41429D}" type="slidenum">
              <a:rPr lang="en-US" altLang="en-US"/>
              <a:pPr>
                <a:defRPr/>
              </a:pPr>
              <a:t>‹#›</a:t>
            </a:fld>
            <a:endParaRPr lang="en-US" altLang="en-US"/>
          </a:p>
        </p:txBody>
      </p:sp>
    </p:spTree>
    <p:extLst>
      <p:ext uri="{BB962C8B-B14F-4D97-AF65-F5344CB8AC3E}">
        <p14:creationId xmlns:p14="http://schemas.microsoft.com/office/powerpoint/2010/main" val="24551720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193925" y="1318533"/>
            <a:ext cx="39503350" cy="54864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193925" y="7368269"/>
            <a:ext cx="19392900" cy="3071132"/>
          </a:xfrm>
        </p:spPr>
        <p:txBody>
          <a:bodyPr anchor="b"/>
          <a:lstStyle>
            <a:lvl1pPr marL="0" indent="0">
              <a:buNone/>
              <a:defRPr sz="2057" b="1"/>
            </a:lvl1pPr>
            <a:lvl2pPr marL="391866" indent="0">
              <a:buNone/>
              <a:defRPr sz="1714" b="1"/>
            </a:lvl2pPr>
            <a:lvl3pPr marL="783732" indent="0">
              <a:buNone/>
              <a:defRPr sz="1543" b="1"/>
            </a:lvl3pPr>
            <a:lvl4pPr marL="1175598" indent="0">
              <a:buNone/>
              <a:defRPr sz="1371" b="1"/>
            </a:lvl4pPr>
            <a:lvl5pPr marL="1567464" indent="0">
              <a:buNone/>
              <a:defRPr sz="1371" b="1"/>
            </a:lvl5pPr>
            <a:lvl6pPr marL="1959331" indent="0">
              <a:buNone/>
              <a:defRPr sz="1371" b="1"/>
            </a:lvl6pPr>
            <a:lvl7pPr marL="2351197" indent="0">
              <a:buNone/>
              <a:defRPr sz="1371" b="1"/>
            </a:lvl7pPr>
            <a:lvl8pPr marL="2743063" indent="0">
              <a:buNone/>
              <a:defRPr sz="1371" b="1"/>
            </a:lvl8pPr>
            <a:lvl9pPr marL="3134929" indent="0">
              <a:buNone/>
              <a:defRPr sz="1371" b="1"/>
            </a:lvl9pPr>
          </a:lstStyle>
          <a:p>
            <a:pPr lvl="0"/>
            <a:r>
              <a:rPr lang="en-US"/>
              <a:t>Click to edit Master text styles</a:t>
            </a:r>
          </a:p>
        </p:txBody>
      </p:sp>
      <p:sp>
        <p:nvSpPr>
          <p:cNvPr id="4" name="Content Placeholder 3"/>
          <p:cNvSpPr>
            <a:spLocks noGrp="1"/>
          </p:cNvSpPr>
          <p:nvPr>
            <p:ph sz="half" idx="2"/>
          </p:nvPr>
        </p:nvSpPr>
        <p:spPr>
          <a:xfrm>
            <a:off x="2193925" y="10439400"/>
            <a:ext cx="19392900" cy="18965636"/>
          </a:xfrm>
        </p:spPr>
        <p:txBody>
          <a:bodyPr/>
          <a:lstStyle>
            <a:lvl1pPr>
              <a:defRPr sz="2057"/>
            </a:lvl1pPr>
            <a:lvl2pPr>
              <a:defRPr sz="1714"/>
            </a:lvl2pPr>
            <a:lvl3pPr>
              <a:defRPr sz="1543"/>
            </a:lvl3pPr>
            <a:lvl4pPr>
              <a:defRPr sz="1371"/>
            </a:lvl4pPr>
            <a:lvl5pPr>
              <a:defRPr sz="1371"/>
            </a:lvl5pPr>
            <a:lvl6pPr>
              <a:defRPr sz="1371"/>
            </a:lvl6pPr>
            <a:lvl7pPr>
              <a:defRPr sz="1371"/>
            </a:lvl7pPr>
            <a:lvl8pPr>
              <a:defRPr sz="1371"/>
            </a:lvl8pPr>
            <a:lvl9pPr>
              <a:defRPr sz="137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96439" y="7368269"/>
            <a:ext cx="19400837" cy="3071132"/>
          </a:xfrm>
        </p:spPr>
        <p:txBody>
          <a:bodyPr anchor="b"/>
          <a:lstStyle>
            <a:lvl1pPr marL="0" indent="0">
              <a:buNone/>
              <a:defRPr sz="2057" b="1"/>
            </a:lvl1pPr>
            <a:lvl2pPr marL="391866" indent="0">
              <a:buNone/>
              <a:defRPr sz="1714" b="1"/>
            </a:lvl2pPr>
            <a:lvl3pPr marL="783732" indent="0">
              <a:buNone/>
              <a:defRPr sz="1543" b="1"/>
            </a:lvl3pPr>
            <a:lvl4pPr marL="1175598" indent="0">
              <a:buNone/>
              <a:defRPr sz="1371" b="1"/>
            </a:lvl4pPr>
            <a:lvl5pPr marL="1567464" indent="0">
              <a:buNone/>
              <a:defRPr sz="1371" b="1"/>
            </a:lvl5pPr>
            <a:lvl6pPr marL="1959331" indent="0">
              <a:buNone/>
              <a:defRPr sz="1371" b="1"/>
            </a:lvl6pPr>
            <a:lvl7pPr marL="2351197" indent="0">
              <a:buNone/>
              <a:defRPr sz="1371" b="1"/>
            </a:lvl7pPr>
            <a:lvl8pPr marL="2743063" indent="0">
              <a:buNone/>
              <a:defRPr sz="1371" b="1"/>
            </a:lvl8pPr>
            <a:lvl9pPr marL="3134929" indent="0">
              <a:buNone/>
              <a:defRPr sz="1371" b="1"/>
            </a:lvl9pPr>
          </a:lstStyle>
          <a:p>
            <a:pPr lvl="0"/>
            <a:r>
              <a:rPr lang="en-US"/>
              <a:t>Click to edit Master text styles</a:t>
            </a:r>
          </a:p>
        </p:txBody>
      </p:sp>
      <p:sp>
        <p:nvSpPr>
          <p:cNvPr id="6" name="Content Placeholder 5"/>
          <p:cNvSpPr>
            <a:spLocks noGrp="1"/>
          </p:cNvSpPr>
          <p:nvPr>
            <p:ph sz="quarter" idx="4"/>
          </p:nvPr>
        </p:nvSpPr>
        <p:spPr>
          <a:xfrm>
            <a:off x="22296439" y="10439400"/>
            <a:ext cx="19400837" cy="18965636"/>
          </a:xfrm>
        </p:spPr>
        <p:txBody>
          <a:bodyPr/>
          <a:lstStyle>
            <a:lvl1pPr>
              <a:defRPr sz="2057"/>
            </a:lvl1pPr>
            <a:lvl2pPr>
              <a:defRPr sz="1714"/>
            </a:lvl2pPr>
            <a:lvl3pPr>
              <a:defRPr sz="1543"/>
            </a:lvl3pPr>
            <a:lvl4pPr>
              <a:defRPr sz="1371"/>
            </a:lvl4pPr>
            <a:lvl5pPr>
              <a:defRPr sz="1371"/>
            </a:lvl5pPr>
            <a:lvl6pPr>
              <a:defRPr sz="1371"/>
            </a:lvl6pPr>
            <a:lvl7pPr>
              <a:defRPr sz="1371"/>
            </a:lvl7pPr>
            <a:lvl8pPr>
              <a:defRPr sz="1371"/>
            </a:lvl8pPr>
            <a:lvl9pPr>
              <a:defRPr sz="137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36505705-DD69-44E0-A8C7-4A6E267F8A53}" type="slidenum">
              <a:rPr lang="en-US" altLang="en-US"/>
              <a:pPr>
                <a:defRPr/>
              </a:pPr>
              <a:t>‹#›</a:t>
            </a:fld>
            <a:endParaRPr lang="en-US" altLang="en-US"/>
          </a:p>
        </p:txBody>
      </p:sp>
    </p:spTree>
    <p:extLst>
      <p:ext uri="{BB962C8B-B14F-4D97-AF65-F5344CB8AC3E}">
        <p14:creationId xmlns:p14="http://schemas.microsoft.com/office/powerpoint/2010/main" val="2831556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7AD3703E-C6F2-4EA9-99C7-52BE10137226}" type="slidenum">
              <a:rPr lang="en-US" altLang="en-US"/>
              <a:pPr>
                <a:defRPr/>
              </a:pPr>
              <a:t>‹#›</a:t>
            </a:fld>
            <a:endParaRPr lang="en-US" altLang="en-US"/>
          </a:p>
        </p:txBody>
      </p:sp>
    </p:spTree>
    <p:extLst>
      <p:ext uri="{BB962C8B-B14F-4D97-AF65-F5344CB8AC3E}">
        <p14:creationId xmlns:p14="http://schemas.microsoft.com/office/powerpoint/2010/main" val="24683306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6F20E3B2-E9B2-4CD1-A2DA-540293DB5BFD}" type="slidenum">
              <a:rPr lang="en-US" altLang="en-US"/>
              <a:pPr>
                <a:defRPr/>
              </a:pPr>
              <a:t>‹#›</a:t>
            </a:fld>
            <a:endParaRPr lang="en-US" altLang="en-US"/>
          </a:p>
        </p:txBody>
      </p:sp>
    </p:spTree>
    <p:extLst>
      <p:ext uri="{BB962C8B-B14F-4D97-AF65-F5344CB8AC3E}">
        <p14:creationId xmlns:p14="http://schemas.microsoft.com/office/powerpoint/2010/main" val="820254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3925" y="1310369"/>
            <a:ext cx="14439900" cy="5577567"/>
          </a:xfrm>
        </p:spPr>
        <p:txBody>
          <a:bodyPr anchor="b"/>
          <a:lstStyle>
            <a:lvl1pPr algn="l">
              <a:defRPr sz="1714" b="1"/>
            </a:lvl1pPr>
          </a:lstStyle>
          <a:p>
            <a:r>
              <a:rPr lang="en-US"/>
              <a:t>Click to edit Master title style</a:t>
            </a:r>
          </a:p>
        </p:txBody>
      </p:sp>
      <p:sp>
        <p:nvSpPr>
          <p:cNvPr id="3" name="Content Placeholder 2"/>
          <p:cNvSpPr>
            <a:spLocks noGrp="1"/>
          </p:cNvSpPr>
          <p:nvPr>
            <p:ph idx="1"/>
          </p:nvPr>
        </p:nvSpPr>
        <p:spPr>
          <a:xfrm>
            <a:off x="17160875" y="1310369"/>
            <a:ext cx="24536400" cy="28094667"/>
          </a:xfrm>
        </p:spPr>
        <p:txBody>
          <a:bodyPr/>
          <a:lstStyle>
            <a:lvl1pPr>
              <a:defRPr sz="2743"/>
            </a:lvl1pPr>
            <a:lvl2pPr>
              <a:defRPr sz="2400"/>
            </a:lvl2pPr>
            <a:lvl3pPr>
              <a:defRPr sz="2057"/>
            </a:lvl3pPr>
            <a:lvl4pPr>
              <a:defRPr sz="1714"/>
            </a:lvl4pPr>
            <a:lvl5pPr>
              <a:defRPr sz="1714"/>
            </a:lvl5pPr>
            <a:lvl6pPr>
              <a:defRPr sz="1714"/>
            </a:lvl6pPr>
            <a:lvl7pPr>
              <a:defRPr sz="1714"/>
            </a:lvl7pPr>
            <a:lvl8pPr>
              <a:defRPr sz="1714"/>
            </a:lvl8pPr>
            <a:lvl9pPr>
              <a:defRPr sz="171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193925" y="6887936"/>
            <a:ext cx="14439900" cy="22517100"/>
          </a:xfrm>
        </p:spPr>
        <p:txBody>
          <a:bodyPr/>
          <a:lstStyle>
            <a:lvl1pPr marL="0" indent="0">
              <a:buNone/>
              <a:defRPr sz="1200"/>
            </a:lvl1pPr>
            <a:lvl2pPr marL="391866" indent="0">
              <a:buNone/>
              <a:defRPr sz="1029"/>
            </a:lvl2pPr>
            <a:lvl3pPr marL="783732" indent="0">
              <a:buNone/>
              <a:defRPr sz="857"/>
            </a:lvl3pPr>
            <a:lvl4pPr marL="1175598" indent="0">
              <a:buNone/>
              <a:defRPr sz="771"/>
            </a:lvl4pPr>
            <a:lvl5pPr marL="1567464" indent="0">
              <a:buNone/>
              <a:defRPr sz="771"/>
            </a:lvl5pPr>
            <a:lvl6pPr marL="1959331" indent="0">
              <a:buNone/>
              <a:defRPr sz="771"/>
            </a:lvl6pPr>
            <a:lvl7pPr marL="2351197" indent="0">
              <a:buNone/>
              <a:defRPr sz="771"/>
            </a:lvl7pPr>
            <a:lvl8pPr marL="2743063" indent="0">
              <a:buNone/>
              <a:defRPr sz="771"/>
            </a:lvl8pPr>
            <a:lvl9pPr marL="3134929" indent="0">
              <a:buNone/>
              <a:defRPr sz="771"/>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3378681-8F5A-4039-87B7-2117A3A2611E}" type="slidenum">
              <a:rPr lang="en-US" altLang="en-US"/>
              <a:pPr>
                <a:defRPr/>
              </a:pPr>
              <a:t>‹#›</a:t>
            </a:fld>
            <a:endParaRPr lang="en-US" altLang="en-US"/>
          </a:p>
        </p:txBody>
      </p:sp>
    </p:spTree>
    <p:extLst>
      <p:ext uri="{BB962C8B-B14F-4D97-AF65-F5344CB8AC3E}">
        <p14:creationId xmlns:p14="http://schemas.microsoft.com/office/powerpoint/2010/main" val="2044626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2664" y="23042336"/>
            <a:ext cx="26335037" cy="2721429"/>
          </a:xfrm>
        </p:spPr>
        <p:txBody>
          <a:bodyPr anchor="b"/>
          <a:lstStyle>
            <a:lvl1pPr algn="l">
              <a:defRPr sz="1714" b="1"/>
            </a:lvl1pPr>
          </a:lstStyle>
          <a:p>
            <a:r>
              <a:rPr lang="en-US"/>
              <a:t>Click to edit Master title style</a:t>
            </a:r>
          </a:p>
        </p:txBody>
      </p:sp>
      <p:sp>
        <p:nvSpPr>
          <p:cNvPr id="3" name="Picture Placeholder 2"/>
          <p:cNvSpPr>
            <a:spLocks noGrp="1"/>
          </p:cNvSpPr>
          <p:nvPr>
            <p:ph type="pic" idx="1"/>
          </p:nvPr>
        </p:nvSpPr>
        <p:spPr>
          <a:xfrm>
            <a:off x="8602664" y="2941865"/>
            <a:ext cx="26335037" cy="19750768"/>
          </a:xfrm>
        </p:spPr>
        <p:txBody>
          <a:bodyPr/>
          <a:lstStyle>
            <a:lvl1pPr marL="0" indent="0">
              <a:buNone/>
              <a:defRPr sz="2743"/>
            </a:lvl1pPr>
            <a:lvl2pPr marL="391866" indent="0">
              <a:buNone/>
              <a:defRPr sz="2400"/>
            </a:lvl2pPr>
            <a:lvl3pPr marL="783732" indent="0">
              <a:buNone/>
              <a:defRPr sz="2057"/>
            </a:lvl3pPr>
            <a:lvl4pPr marL="1175598" indent="0">
              <a:buNone/>
              <a:defRPr sz="1714"/>
            </a:lvl4pPr>
            <a:lvl5pPr marL="1567464" indent="0">
              <a:buNone/>
              <a:defRPr sz="1714"/>
            </a:lvl5pPr>
            <a:lvl6pPr marL="1959331" indent="0">
              <a:buNone/>
              <a:defRPr sz="1714"/>
            </a:lvl6pPr>
            <a:lvl7pPr marL="2351197" indent="0">
              <a:buNone/>
              <a:defRPr sz="1714"/>
            </a:lvl7pPr>
            <a:lvl8pPr marL="2743063" indent="0">
              <a:buNone/>
              <a:defRPr sz="1714"/>
            </a:lvl8pPr>
            <a:lvl9pPr marL="3134929" indent="0">
              <a:buNone/>
              <a:defRPr sz="1714"/>
            </a:lvl9pPr>
          </a:lstStyle>
          <a:p>
            <a:pPr lvl="0"/>
            <a:endParaRPr lang="en-US" noProof="0"/>
          </a:p>
        </p:txBody>
      </p:sp>
      <p:sp>
        <p:nvSpPr>
          <p:cNvPr id="4" name="Text Placeholder 3"/>
          <p:cNvSpPr>
            <a:spLocks noGrp="1"/>
          </p:cNvSpPr>
          <p:nvPr>
            <p:ph type="body" sz="half" idx="2"/>
          </p:nvPr>
        </p:nvSpPr>
        <p:spPr>
          <a:xfrm>
            <a:off x="8602664" y="25763765"/>
            <a:ext cx="26335037" cy="3863068"/>
          </a:xfrm>
        </p:spPr>
        <p:txBody>
          <a:bodyPr/>
          <a:lstStyle>
            <a:lvl1pPr marL="0" indent="0">
              <a:buNone/>
              <a:defRPr sz="1200"/>
            </a:lvl1pPr>
            <a:lvl2pPr marL="391866" indent="0">
              <a:buNone/>
              <a:defRPr sz="1029"/>
            </a:lvl2pPr>
            <a:lvl3pPr marL="783732" indent="0">
              <a:buNone/>
              <a:defRPr sz="857"/>
            </a:lvl3pPr>
            <a:lvl4pPr marL="1175598" indent="0">
              <a:buNone/>
              <a:defRPr sz="771"/>
            </a:lvl4pPr>
            <a:lvl5pPr marL="1567464" indent="0">
              <a:buNone/>
              <a:defRPr sz="771"/>
            </a:lvl5pPr>
            <a:lvl6pPr marL="1959331" indent="0">
              <a:buNone/>
              <a:defRPr sz="771"/>
            </a:lvl6pPr>
            <a:lvl7pPr marL="2351197" indent="0">
              <a:buNone/>
              <a:defRPr sz="771"/>
            </a:lvl7pPr>
            <a:lvl8pPr marL="2743063" indent="0">
              <a:buNone/>
              <a:defRPr sz="771"/>
            </a:lvl8pPr>
            <a:lvl9pPr marL="3134929" indent="0">
              <a:buNone/>
              <a:defRPr sz="771"/>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6372026-9697-4905-82BA-4DE817F0BC15}" type="slidenum">
              <a:rPr lang="en-US" altLang="en-US"/>
              <a:pPr>
                <a:defRPr/>
              </a:pPr>
              <a:t>‹#›</a:t>
            </a:fld>
            <a:endParaRPr lang="en-US" altLang="en-US"/>
          </a:p>
        </p:txBody>
      </p:sp>
    </p:spTree>
    <p:extLst>
      <p:ext uri="{BB962C8B-B14F-4D97-AF65-F5344CB8AC3E}">
        <p14:creationId xmlns:p14="http://schemas.microsoft.com/office/powerpoint/2010/main" val="27405445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195513" y="1317625"/>
            <a:ext cx="39500175"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503246" tIns="251623" rIns="503246" bIns="251623"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2195513" y="7680325"/>
            <a:ext cx="39500175" cy="21724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503246" tIns="251623" rIns="503246" bIns="251623"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2195513" y="29976763"/>
            <a:ext cx="10239375" cy="2286000"/>
          </a:xfrm>
          <a:prstGeom prst="rect">
            <a:avLst/>
          </a:prstGeom>
          <a:noFill/>
          <a:ln w="9525">
            <a:noFill/>
            <a:miter lim="800000"/>
            <a:headEnd/>
            <a:tailEnd/>
          </a:ln>
          <a:effectLst/>
        </p:spPr>
        <p:txBody>
          <a:bodyPr vert="horz" wrap="square" lIns="503246" tIns="251623" rIns="503246" bIns="251623" numCol="1" anchor="t" anchorCtr="0" compatLnSpc="1">
            <a:prstTxWarp prst="textNoShape">
              <a:avLst/>
            </a:prstTxWarp>
          </a:bodyPr>
          <a:lstStyle>
            <a:lvl1pPr algn="l" eaLnBrk="1" hangingPunct="1">
              <a:defRPr sz="6600">
                <a:latin typeface="Arial" charset="0"/>
              </a:defRPr>
            </a:lvl1pPr>
          </a:lstStyle>
          <a:p>
            <a:pPr>
              <a:defRPr/>
            </a:pPr>
            <a:endParaRPr lang="en-US"/>
          </a:p>
        </p:txBody>
      </p:sp>
      <p:sp>
        <p:nvSpPr>
          <p:cNvPr id="1029" name="Rectangle 5"/>
          <p:cNvSpPr>
            <a:spLocks noGrp="1" noChangeArrowheads="1"/>
          </p:cNvSpPr>
          <p:nvPr>
            <p:ph type="ftr" sz="quarter" idx="3"/>
          </p:nvPr>
        </p:nvSpPr>
        <p:spPr bwMode="auto">
          <a:xfrm>
            <a:off x="14997113" y="29976763"/>
            <a:ext cx="13896975" cy="2286000"/>
          </a:xfrm>
          <a:prstGeom prst="rect">
            <a:avLst/>
          </a:prstGeom>
          <a:noFill/>
          <a:ln w="9525">
            <a:noFill/>
            <a:miter lim="800000"/>
            <a:headEnd/>
            <a:tailEnd/>
          </a:ln>
          <a:effectLst/>
        </p:spPr>
        <p:txBody>
          <a:bodyPr vert="horz" wrap="square" lIns="503246" tIns="251623" rIns="503246" bIns="251623" numCol="1" anchor="t" anchorCtr="0" compatLnSpc="1">
            <a:prstTxWarp prst="textNoShape">
              <a:avLst/>
            </a:prstTxWarp>
          </a:bodyPr>
          <a:lstStyle>
            <a:lvl1pPr algn="ctr" eaLnBrk="1" hangingPunct="1">
              <a:defRPr sz="6600">
                <a:latin typeface="Arial" charset="0"/>
              </a:defRPr>
            </a:lvl1pPr>
          </a:lstStyle>
          <a:p>
            <a:pPr>
              <a:defRPr/>
            </a:pPr>
            <a:endParaRPr lang="en-US"/>
          </a:p>
        </p:txBody>
      </p:sp>
      <p:sp>
        <p:nvSpPr>
          <p:cNvPr id="1030" name="Rectangle 6"/>
          <p:cNvSpPr>
            <a:spLocks noGrp="1" noChangeArrowheads="1"/>
          </p:cNvSpPr>
          <p:nvPr>
            <p:ph type="sldNum" sz="quarter" idx="4"/>
          </p:nvPr>
        </p:nvSpPr>
        <p:spPr bwMode="auto">
          <a:xfrm>
            <a:off x="31456313" y="29976763"/>
            <a:ext cx="10239375" cy="2286000"/>
          </a:xfrm>
          <a:prstGeom prst="rect">
            <a:avLst/>
          </a:prstGeom>
          <a:noFill/>
          <a:ln w="9525">
            <a:noFill/>
            <a:miter lim="800000"/>
            <a:headEnd/>
            <a:tailEnd/>
          </a:ln>
          <a:effectLst/>
        </p:spPr>
        <p:txBody>
          <a:bodyPr vert="horz" wrap="square" lIns="503246" tIns="251623" rIns="503246" bIns="251623" numCol="1" anchor="t" anchorCtr="0" compatLnSpc="1">
            <a:prstTxWarp prst="textNoShape">
              <a:avLst/>
            </a:prstTxWarp>
          </a:bodyPr>
          <a:lstStyle>
            <a:lvl1pPr algn="r" eaLnBrk="1" hangingPunct="1">
              <a:defRPr sz="6600" smtClean="0"/>
            </a:lvl1pPr>
          </a:lstStyle>
          <a:p>
            <a:pPr>
              <a:defRPr/>
            </a:pPr>
            <a:fld id="{CAE537AD-9BB0-4881-8848-C6BA09023DFE}"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313238" rtl="0" eaLnBrk="0" fontAlgn="base" hangingPunct="0">
        <a:spcBef>
          <a:spcPct val="0"/>
        </a:spcBef>
        <a:spcAft>
          <a:spcPct val="0"/>
        </a:spcAft>
        <a:defRPr sz="20700">
          <a:solidFill>
            <a:schemeClr val="tx2"/>
          </a:solidFill>
          <a:latin typeface="+mj-lt"/>
          <a:ea typeface="+mj-ea"/>
          <a:cs typeface="+mj-cs"/>
        </a:defRPr>
      </a:lvl1pPr>
      <a:lvl2pPr algn="ctr" defTabSz="4313238" rtl="0" eaLnBrk="0" fontAlgn="base" hangingPunct="0">
        <a:spcBef>
          <a:spcPct val="0"/>
        </a:spcBef>
        <a:spcAft>
          <a:spcPct val="0"/>
        </a:spcAft>
        <a:defRPr sz="20700">
          <a:solidFill>
            <a:schemeClr val="tx2"/>
          </a:solidFill>
          <a:latin typeface="Arial" charset="0"/>
        </a:defRPr>
      </a:lvl2pPr>
      <a:lvl3pPr algn="ctr" defTabSz="4313238" rtl="0" eaLnBrk="0" fontAlgn="base" hangingPunct="0">
        <a:spcBef>
          <a:spcPct val="0"/>
        </a:spcBef>
        <a:spcAft>
          <a:spcPct val="0"/>
        </a:spcAft>
        <a:defRPr sz="20700">
          <a:solidFill>
            <a:schemeClr val="tx2"/>
          </a:solidFill>
          <a:latin typeface="Arial" charset="0"/>
        </a:defRPr>
      </a:lvl3pPr>
      <a:lvl4pPr algn="ctr" defTabSz="4313238" rtl="0" eaLnBrk="0" fontAlgn="base" hangingPunct="0">
        <a:spcBef>
          <a:spcPct val="0"/>
        </a:spcBef>
        <a:spcAft>
          <a:spcPct val="0"/>
        </a:spcAft>
        <a:defRPr sz="20700">
          <a:solidFill>
            <a:schemeClr val="tx2"/>
          </a:solidFill>
          <a:latin typeface="Arial" charset="0"/>
        </a:defRPr>
      </a:lvl4pPr>
      <a:lvl5pPr algn="ctr" defTabSz="4313238" rtl="0" eaLnBrk="0" fontAlgn="base" hangingPunct="0">
        <a:spcBef>
          <a:spcPct val="0"/>
        </a:spcBef>
        <a:spcAft>
          <a:spcPct val="0"/>
        </a:spcAft>
        <a:defRPr sz="20700">
          <a:solidFill>
            <a:schemeClr val="tx2"/>
          </a:solidFill>
          <a:latin typeface="Arial" charset="0"/>
        </a:defRPr>
      </a:lvl5pPr>
      <a:lvl6pPr marL="391866" algn="ctr" defTabSz="4313249" rtl="0" fontAlgn="base">
        <a:spcBef>
          <a:spcPct val="0"/>
        </a:spcBef>
        <a:spcAft>
          <a:spcPct val="0"/>
        </a:spcAft>
        <a:defRPr sz="20742">
          <a:solidFill>
            <a:schemeClr val="tx2"/>
          </a:solidFill>
          <a:latin typeface="Arial" charset="0"/>
        </a:defRPr>
      </a:lvl6pPr>
      <a:lvl7pPr marL="783732" algn="ctr" defTabSz="4313249" rtl="0" fontAlgn="base">
        <a:spcBef>
          <a:spcPct val="0"/>
        </a:spcBef>
        <a:spcAft>
          <a:spcPct val="0"/>
        </a:spcAft>
        <a:defRPr sz="20742">
          <a:solidFill>
            <a:schemeClr val="tx2"/>
          </a:solidFill>
          <a:latin typeface="Arial" charset="0"/>
        </a:defRPr>
      </a:lvl7pPr>
      <a:lvl8pPr marL="1175598" algn="ctr" defTabSz="4313249" rtl="0" fontAlgn="base">
        <a:spcBef>
          <a:spcPct val="0"/>
        </a:spcBef>
        <a:spcAft>
          <a:spcPct val="0"/>
        </a:spcAft>
        <a:defRPr sz="20742">
          <a:solidFill>
            <a:schemeClr val="tx2"/>
          </a:solidFill>
          <a:latin typeface="Arial" charset="0"/>
        </a:defRPr>
      </a:lvl8pPr>
      <a:lvl9pPr marL="1567464" algn="ctr" defTabSz="4313249" rtl="0" fontAlgn="base">
        <a:spcBef>
          <a:spcPct val="0"/>
        </a:spcBef>
        <a:spcAft>
          <a:spcPct val="0"/>
        </a:spcAft>
        <a:defRPr sz="20742">
          <a:solidFill>
            <a:schemeClr val="tx2"/>
          </a:solidFill>
          <a:latin typeface="Arial" charset="0"/>
        </a:defRPr>
      </a:lvl9pPr>
    </p:titleStyle>
    <p:bodyStyle>
      <a:lvl1pPr marL="1617663" indent="-1617663" algn="l" defTabSz="4313238" rtl="0" eaLnBrk="0" fontAlgn="base" hangingPunct="0">
        <a:spcBef>
          <a:spcPct val="20000"/>
        </a:spcBef>
        <a:spcAft>
          <a:spcPct val="0"/>
        </a:spcAft>
        <a:buChar char="•"/>
        <a:defRPr sz="15100">
          <a:solidFill>
            <a:schemeClr val="tx1"/>
          </a:solidFill>
          <a:latin typeface="+mn-lt"/>
          <a:ea typeface="+mn-ea"/>
          <a:cs typeface="+mn-cs"/>
        </a:defRPr>
      </a:lvl1pPr>
      <a:lvl2pPr marL="3503613" indent="-1346200" algn="l" defTabSz="4313238" rtl="0" eaLnBrk="0" fontAlgn="base" hangingPunct="0">
        <a:spcBef>
          <a:spcPct val="20000"/>
        </a:spcBef>
        <a:spcAft>
          <a:spcPct val="0"/>
        </a:spcAft>
        <a:buChar char="–"/>
        <a:defRPr sz="13200">
          <a:solidFill>
            <a:schemeClr val="tx1"/>
          </a:solidFill>
          <a:latin typeface="+mn-lt"/>
        </a:defRPr>
      </a:lvl2pPr>
      <a:lvl3pPr marL="5391150" indent="-1077913" algn="l" defTabSz="4313238" rtl="0" eaLnBrk="0" fontAlgn="base" hangingPunct="0">
        <a:spcBef>
          <a:spcPct val="20000"/>
        </a:spcBef>
        <a:spcAft>
          <a:spcPct val="0"/>
        </a:spcAft>
        <a:buChar char="•"/>
        <a:defRPr sz="11300">
          <a:solidFill>
            <a:schemeClr val="tx1"/>
          </a:solidFill>
          <a:latin typeface="+mn-lt"/>
        </a:defRPr>
      </a:lvl3pPr>
      <a:lvl4pPr marL="7548563" indent="-1076325" algn="l" defTabSz="4313238" rtl="0" eaLnBrk="0" fontAlgn="base" hangingPunct="0">
        <a:spcBef>
          <a:spcPct val="20000"/>
        </a:spcBef>
        <a:spcAft>
          <a:spcPct val="0"/>
        </a:spcAft>
        <a:buChar char="–"/>
        <a:defRPr sz="9500">
          <a:solidFill>
            <a:schemeClr val="tx1"/>
          </a:solidFill>
          <a:latin typeface="+mn-lt"/>
        </a:defRPr>
      </a:lvl4pPr>
      <a:lvl5pPr marL="9702800" indent="-1074738" algn="l" defTabSz="4313238" rtl="0" eaLnBrk="0" fontAlgn="base" hangingPunct="0">
        <a:spcBef>
          <a:spcPct val="20000"/>
        </a:spcBef>
        <a:spcAft>
          <a:spcPct val="0"/>
        </a:spcAft>
        <a:buChar char="»"/>
        <a:defRPr sz="9500">
          <a:solidFill>
            <a:schemeClr val="tx1"/>
          </a:solidFill>
          <a:latin typeface="+mn-lt"/>
        </a:defRPr>
      </a:lvl5pPr>
      <a:lvl6pPr marL="10095995" indent="-1076272" algn="l" defTabSz="4313249" rtl="0" fontAlgn="base">
        <a:spcBef>
          <a:spcPct val="20000"/>
        </a:spcBef>
        <a:spcAft>
          <a:spcPct val="0"/>
        </a:spcAft>
        <a:buChar char="»"/>
        <a:defRPr sz="9514">
          <a:solidFill>
            <a:schemeClr val="tx1"/>
          </a:solidFill>
          <a:latin typeface="+mn-lt"/>
        </a:defRPr>
      </a:lvl6pPr>
      <a:lvl7pPr marL="10487861" indent="-1076272" algn="l" defTabSz="4313249" rtl="0" fontAlgn="base">
        <a:spcBef>
          <a:spcPct val="20000"/>
        </a:spcBef>
        <a:spcAft>
          <a:spcPct val="0"/>
        </a:spcAft>
        <a:buChar char="»"/>
        <a:defRPr sz="9514">
          <a:solidFill>
            <a:schemeClr val="tx1"/>
          </a:solidFill>
          <a:latin typeface="+mn-lt"/>
        </a:defRPr>
      </a:lvl7pPr>
      <a:lvl8pPr marL="10879727" indent="-1076272" algn="l" defTabSz="4313249" rtl="0" fontAlgn="base">
        <a:spcBef>
          <a:spcPct val="20000"/>
        </a:spcBef>
        <a:spcAft>
          <a:spcPct val="0"/>
        </a:spcAft>
        <a:buChar char="»"/>
        <a:defRPr sz="9514">
          <a:solidFill>
            <a:schemeClr val="tx1"/>
          </a:solidFill>
          <a:latin typeface="+mn-lt"/>
        </a:defRPr>
      </a:lvl8pPr>
      <a:lvl9pPr marL="11271594" indent="-1076272" algn="l" defTabSz="4313249" rtl="0" fontAlgn="base">
        <a:spcBef>
          <a:spcPct val="20000"/>
        </a:spcBef>
        <a:spcAft>
          <a:spcPct val="0"/>
        </a:spcAft>
        <a:buChar char="»"/>
        <a:defRPr sz="9514">
          <a:solidFill>
            <a:schemeClr val="tx1"/>
          </a:solidFill>
          <a:latin typeface="+mn-lt"/>
        </a:defRPr>
      </a:lvl9pPr>
    </p:bodyStyle>
    <p:otherStyle>
      <a:defPPr>
        <a:defRPr lang="en-US"/>
      </a:defPPr>
      <a:lvl1pPr marL="0" algn="l" defTabSz="783732" rtl="0" eaLnBrk="1" latinLnBrk="0" hangingPunct="1">
        <a:defRPr sz="1543" kern="1200">
          <a:solidFill>
            <a:schemeClr val="tx1"/>
          </a:solidFill>
          <a:latin typeface="+mn-lt"/>
          <a:ea typeface="+mn-ea"/>
          <a:cs typeface="+mn-cs"/>
        </a:defRPr>
      </a:lvl1pPr>
      <a:lvl2pPr marL="391866" algn="l" defTabSz="783732" rtl="0" eaLnBrk="1" latinLnBrk="0" hangingPunct="1">
        <a:defRPr sz="1543" kern="1200">
          <a:solidFill>
            <a:schemeClr val="tx1"/>
          </a:solidFill>
          <a:latin typeface="+mn-lt"/>
          <a:ea typeface="+mn-ea"/>
          <a:cs typeface="+mn-cs"/>
        </a:defRPr>
      </a:lvl2pPr>
      <a:lvl3pPr marL="783732" algn="l" defTabSz="783732" rtl="0" eaLnBrk="1" latinLnBrk="0" hangingPunct="1">
        <a:defRPr sz="1543" kern="1200">
          <a:solidFill>
            <a:schemeClr val="tx1"/>
          </a:solidFill>
          <a:latin typeface="+mn-lt"/>
          <a:ea typeface="+mn-ea"/>
          <a:cs typeface="+mn-cs"/>
        </a:defRPr>
      </a:lvl3pPr>
      <a:lvl4pPr marL="1175598" algn="l" defTabSz="783732" rtl="0" eaLnBrk="1" latinLnBrk="0" hangingPunct="1">
        <a:defRPr sz="1543" kern="1200">
          <a:solidFill>
            <a:schemeClr val="tx1"/>
          </a:solidFill>
          <a:latin typeface="+mn-lt"/>
          <a:ea typeface="+mn-ea"/>
          <a:cs typeface="+mn-cs"/>
        </a:defRPr>
      </a:lvl4pPr>
      <a:lvl5pPr marL="1567464" algn="l" defTabSz="783732" rtl="0" eaLnBrk="1" latinLnBrk="0" hangingPunct="1">
        <a:defRPr sz="1543" kern="1200">
          <a:solidFill>
            <a:schemeClr val="tx1"/>
          </a:solidFill>
          <a:latin typeface="+mn-lt"/>
          <a:ea typeface="+mn-ea"/>
          <a:cs typeface="+mn-cs"/>
        </a:defRPr>
      </a:lvl5pPr>
      <a:lvl6pPr marL="1959331" algn="l" defTabSz="783732" rtl="0" eaLnBrk="1" latinLnBrk="0" hangingPunct="1">
        <a:defRPr sz="1543" kern="1200">
          <a:solidFill>
            <a:schemeClr val="tx1"/>
          </a:solidFill>
          <a:latin typeface="+mn-lt"/>
          <a:ea typeface="+mn-ea"/>
          <a:cs typeface="+mn-cs"/>
        </a:defRPr>
      </a:lvl6pPr>
      <a:lvl7pPr marL="2351197" algn="l" defTabSz="783732" rtl="0" eaLnBrk="1" latinLnBrk="0" hangingPunct="1">
        <a:defRPr sz="1543" kern="1200">
          <a:solidFill>
            <a:schemeClr val="tx1"/>
          </a:solidFill>
          <a:latin typeface="+mn-lt"/>
          <a:ea typeface="+mn-ea"/>
          <a:cs typeface="+mn-cs"/>
        </a:defRPr>
      </a:lvl7pPr>
      <a:lvl8pPr marL="2743063" algn="l" defTabSz="783732" rtl="0" eaLnBrk="1" latinLnBrk="0" hangingPunct="1">
        <a:defRPr sz="1543" kern="1200">
          <a:solidFill>
            <a:schemeClr val="tx1"/>
          </a:solidFill>
          <a:latin typeface="+mn-lt"/>
          <a:ea typeface="+mn-ea"/>
          <a:cs typeface="+mn-cs"/>
        </a:defRPr>
      </a:lvl8pPr>
      <a:lvl9pPr marL="3134929" algn="l" defTabSz="783732" rtl="0" eaLnBrk="1" latinLnBrk="0" hangingPunct="1">
        <a:defRPr sz="154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tif"/><Relationship Id="rId3" Type="http://schemas.openxmlformats.org/officeDocument/2006/relationships/hyperlink" Target="http://www.ihi.org/resources/Pages/HowtoImprove/default.aspx" TargetMode="External"/><Relationship Id="rId7" Type="http://schemas.openxmlformats.org/officeDocument/2006/relationships/hyperlink" Target="https://doi.org/10.5811/westjem.2019.12.44583" TargetMode="External"/><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hyperlink" Target="https://doi.org/10.1016/j.chest.2019.08.2209" TargetMode="External"/><Relationship Id="rId5" Type="http://schemas.openxmlformats.org/officeDocument/2006/relationships/hyperlink" Target="https://www.ncbi.nlm.nih.gov/books/NBK499989/" TargetMode="External"/><Relationship Id="rId10" Type="http://schemas.openxmlformats.org/officeDocument/2006/relationships/image" Target="../media/image3.emf"/><Relationship Id="rId4" Type="http://schemas.openxmlformats.org/officeDocument/2006/relationships/hyperlink" Target="https://www.apsf.org/article/portable-point-of-care-ultrasound-ppocus-an-emerging-technology-for-improving-patient-safety/" TargetMode="External"/><Relationship Id="rId9" Type="http://schemas.openxmlformats.org/officeDocument/2006/relationships/image" Target="../media/image2.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35"/>
          <p:cNvSpPr>
            <a:spLocks noChangeArrowheads="1"/>
          </p:cNvSpPr>
          <p:nvPr/>
        </p:nvSpPr>
        <p:spPr bwMode="auto">
          <a:xfrm>
            <a:off x="13331822" y="5639446"/>
            <a:ext cx="16005174" cy="704850"/>
          </a:xfrm>
          <a:prstGeom prst="rect">
            <a:avLst/>
          </a:prstGeom>
          <a:solidFill>
            <a:srgbClr val="FFC82E"/>
          </a:solidFill>
          <a:ln w="9525">
            <a:solidFill>
              <a:srgbClr val="FFCC18"/>
            </a:solidFill>
            <a:miter lim="800000"/>
            <a:headEnd/>
            <a:tailEnd/>
          </a:ln>
        </p:spPr>
        <p:txBody>
          <a:bodyPr wrap="none"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algn="ctr" eaLnBrk="1" hangingPunct="1">
              <a:defRPr/>
            </a:pPr>
            <a:endParaRPr lang="en-US" altLang="en-US" sz="8485"/>
          </a:p>
        </p:txBody>
      </p:sp>
      <p:sp>
        <p:nvSpPr>
          <p:cNvPr id="2051" name="Rectangle 36"/>
          <p:cNvSpPr>
            <a:spLocks noChangeArrowheads="1"/>
          </p:cNvSpPr>
          <p:nvPr/>
        </p:nvSpPr>
        <p:spPr bwMode="auto">
          <a:xfrm>
            <a:off x="31006308" y="5647130"/>
            <a:ext cx="12062716" cy="722424"/>
          </a:xfrm>
          <a:prstGeom prst="rect">
            <a:avLst/>
          </a:prstGeom>
          <a:solidFill>
            <a:srgbClr val="FFC82E"/>
          </a:solidFill>
          <a:ln w="9525">
            <a:solidFill>
              <a:srgbClr val="FFCC18"/>
            </a:solidFill>
            <a:miter lim="800000"/>
            <a:headEnd/>
            <a:tailEnd/>
          </a:ln>
        </p:spPr>
        <p:txBody>
          <a:bodyPr wrap="none"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algn="ctr" eaLnBrk="1" hangingPunct="1">
              <a:defRPr/>
            </a:pPr>
            <a:endParaRPr lang="en-US" altLang="en-US" sz="8485"/>
          </a:p>
        </p:txBody>
      </p:sp>
      <p:sp>
        <p:nvSpPr>
          <p:cNvPr id="2052" name="Rectangle 37"/>
          <p:cNvSpPr>
            <a:spLocks noChangeArrowheads="1"/>
          </p:cNvSpPr>
          <p:nvPr/>
        </p:nvSpPr>
        <p:spPr bwMode="auto">
          <a:xfrm>
            <a:off x="31119225" y="15654092"/>
            <a:ext cx="11833376" cy="805108"/>
          </a:xfrm>
          <a:prstGeom prst="rect">
            <a:avLst/>
          </a:prstGeom>
          <a:solidFill>
            <a:srgbClr val="FFC82E"/>
          </a:solidFill>
          <a:ln w="9525">
            <a:solidFill>
              <a:srgbClr val="FFCC18"/>
            </a:solidFill>
            <a:miter lim="800000"/>
            <a:headEnd/>
            <a:tailEnd/>
          </a:ln>
        </p:spPr>
        <p:txBody>
          <a:bodyPr wrap="none"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algn="ctr" eaLnBrk="1" hangingPunct="1">
              <a:defRPr/>
            </a:pPr>
            <a:endParaRPr lang="en-US" altLang="en-US" sz="8485" dirty="0"/>
          </a:p>
        </p:txBody>
      </p:sp>
      <p:sp>
        <p:nvSpPr>
          <p:cNvPr id="2053" name="Rectangle 38"/>
          <p:cNvSpPr>
            <a:spLocks noChangeArrowheads="1"/>
          </p:cNvSpPr>
          <p:nvPr/>
        </p:nvSpPr>
        <p:spPr bwMode="auto">
          <a:xfrm>
            <a:off x="31200341" y="25195440"/>
            <a:ext cx="12004913" cy="798864"/>
          </a:xfrm>
          <a:prstGeom prst="rect">
            <a:avLst/>
          </a:prstGeom>
          <a:solidFill>
            <a:srgbClr val="FFC82E"/>
          </a:solidFill>
          <a:ln w="9525">
            <a:solidFill>
              <a:srgbClr val="FFCC18"/>
            </a:solidFill>
            <a:miter lim="800000"/>
            <a:headEnd/>
            <a:tailEnd/>
          </a:ln>
        </p:spPr>
        <p:txBody>
          <a:bodyPr wrap="none"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algn="ctr" eaLnBrk="1" hangingPunct="1">
              <a:defRPr/>
            </a:pPr>
            <a:endParaRPr lang="en-US" altLang="en-US" sz="8485" dirty="0"/>
          </a:p>
        </p:txBody>
      </p:sp>
      <p:sp>
        <p:nvSpPr>
          <p:cNvPr id="2056" name="Rectangle 39"/>
          <p:cNvSpPr>
            <a:spLocks noChangeArrowheads="1"/>
          </p:cNvSpPr>
          <p:nvPr/>
        </p:nvSpPr>
        <p:spPr bwMode="auto">
          <a:xfrm>
            <a:off x="1932008" y="5647130"/>
            <a:ext cx="9150350" cy="704850"/>
          </a:xfrm>
          <a:prstGeom prst="rect">
            <a:avLst/>
          </a:prstGeom>
          <a:solidFill>
            <a:srgbClr val="FFC82E"/>
          </a:solidFill>
          <a:ln w="9525">
            <a:solidFill>
              <a:srgbClr val="FFCC18"/>
            </a:solidFill>
            <a:miter lim="800000"/>
            <a:headEnd/>
            <a:tailEnd/>
          </a:ln>
        </p:spPr>
        <p:txBody>
          <a:bodyPr wrap="none"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algn="ctr" eaLnBrk="1" hangingPunct="1">
              <a:defRPr/>
            </a:pPr>
            <a:endParaRPr lang="en-US" altLang="en-US" sz="8485"/>
          </a:p>
        </p:txBody>
      </p:sp>
      <p:sp>
        <p:nvSpPr>
          <p:cNvPr id="2091" name="Text Box 43"/>
          <p:cNvSpPr txBox="1">
            <a:spLocks noChangeArrowheads="1"/>
          </p:cNvSpPr>
          <p:nvPr/>
        </p:nvSpPr>
        <p:spPr bwMode="auto">
          <a:xfrm>
            <a:off x="895692" y="5257800"/>
            <a:ext cx="9148763" cy="740512"/>
          </a:xfrm>
          <a:prstGeom prst="rect">
            <a:avLst/>
          </a:prstGeom>
          <a:gradFill rotWithShape="0">
            <a:gsLst>
              <a:gs pos="0">
                <a:srgbClr val="502D7F"/>
              </a:gs>
              <a:gs pos="100000">
                <a:schemeClr val="tx2"/>
              </a:gs>
            </a:gsLst>
            <a:lin ang="0" scaled="1"/>
          </a:gradFill>
          <a:ln w="9525">
            <a:noFill/>
            <a:miter lim="800000"/>
            <a:headEnd/>
            <a:tailEnd/>
          </a:ln>
          <a:effectLst/>
        </p:spPr>
        <p:txBody>
          <a:bodyPr lIns="123750" tIns="61875" rIns="123750" bIns="61875">
            <a:spAutoFit/>
          </a:bodyPr>
          <a:lstStyle/>
          <a:p>
            <a:pPr defTabSz="1236828">
              <a:spcBef>
                <a:spcPct val="50000"/>
              </a:spcBef>
              <a:defRPr/>
            </a:pPr>
            <a:r>
              <a:rPr lang="en-US" sz="4000" b="1" dirty="0">
                <a:solidFill>
                  <a:schemeClr val="bg1"/>
                </a:solidFill>
                <a:effectLst>
                  <a:outerShdw blurRad="38100" dist="38100" dir="2700000" algn="tl">
                    <a:srgbClr val="000000"/>
                  </a:outerShdw>
                </a:effectLst>
                <a:latin typeface="Calibri" panose="020F0502020204030204" pitchFamily="34" charset="0"/>
                <a:cs typeface="Calibri" panose="020F0502020204030204" pitchFamily="34" charset="0"/>
              </a:rPr>
              <a:t>INTRODUCTION</a:t>
            </a:r>
            <a:endParaRPr lang="en-US" sz="3600" dirty="0">
              <a:effectLst>
                <a:outerShdw blurRad="38100" dist="38100" dir="2700000" algn="tl">
                  <a:srgbClr val="FFFFFF"/>
                </a:outerShdw>
              </a:effectLst>
              <a:latin typeface="Calibri" panose="020F0502020204030204" pitchFamily="34" charset="0"/>
              <a:cs typeface="Calibri" panose="020F0502020204030204" pitchFamily="34" charset="0"/>
            </a:endParaRPr>
          </a:p>
        </p:txBody>
      </p:sp>
      <p:sp>
        <p:nvSpPr>
          <p:cNvPr id="2093" name="Text Box 45"/>
          <p:cNvSpPr txBox="1">
            <a:spLocks noChangeArrowheads="1"/>
          </p:cNvSpPr>
          <p:nvPr/>
        </p:nvSpPr>
        <p:spPr bwMode="auto">
          <a:xfrm>
            <a:off x="11731621" y="5257800"/>
            <a:ext cx="16614779" cy="740512"/>
          </a:xfrm>
          <a:prstGeom prst="rect">
            <a:avLst/>
          </a:prstGeom>
          <a:gradFill rotWithShape="0">
            <a:gsLst>
              <a:gs pos="0">
                <a:srgbClr val="502D7F"/>
              </a:gs>
              <a:gs pos="100000">
                <a:schemeClr val="tx2"/>
              </a:gs>
            </a:gsLst>
            <a:lin ang="0" scaled="1"/>
          </a:gradFill>
          <a:ln w="9525">
            <a:noFill/>
            <a:miter lim="800000"/>
            <a:headEnd/>
            <a:tailEnd/>
          </a:ln>
          <a:effectLst/>
        </p:spPr>
        <p:txBody>
          <a:bodyPr wrap="square" lIns="123750" tIns="61875" rIns="123750" bIns="61875">
            <a:spAutoFit/>
          </a:bodyPr>
          <a:lstStyle/>
          <a:p>
            <a:pPr defTabSz="1236828">
              <a:spcBef>
                <a:spcPct val="50000"/>
              </a:spcBef>
              <a:defRPr/>
            </a:pPr>
            <a:r>
              <a:rPr lang="en-US" sz="4000" b="1" dirty="0">
                <a:solidFill>
                  <a:schemeClr val="bg1"/>
                </a:solidFill>
                <a:effectLst>
                  <a:outerShdw blurRad="38100" dist="38100" dir="2700000" algn="tl">
                    <a:srgbClr val="000000"/>
                  </a:outerShdw>
                </a:effectLst>
                <a:latin typeface="Calibri" panose="020F0502020204030204" pitchFamily="34" charset="0"/>
                <a:cs typeface="Calibri" panose="020F0502020204030204" pitchFamily="34" charset="0"/>
              </a:rPr>
              <a:t>RESULTS</a:t>
            </a:r>
            <a:endParaRPr lang="en-US" sz="3600" dirty="0">
              <a:effectLst>
                <a:outerShdw blurRad="38100" dist="38100" dir="2700000" algn="tl">
                  <a:srgbClr val="FFFFFF"/>
                </a:outerShdw>
              </a:effectLst>
              <a:latin typeface="Calibri" panose="020F0502020204030204" pitchFamily="34" charset="0"/>
              <a:cs typeface="Calibri" panose="020F0502020204030204" pitchFamily="34" charset="0"/>
            </a:endParaRPr>
          </a:p>
        </p:txBody>
      </p:sp>
      <p:sp>
        <p:nvSpPr>
          <p:cNvPr id="2094" name="Text Box 46"/>
          <p:cNvSpPr txBox="1">
            <a:spLocks noChangeArrowheads="1"/>
          </p:cNvSpPr>
          <p:nvPr/>
        </p:nvSpPr>
        <p:spPr bwMode="auto">
          <a:xfrm>
            <a:off x="30032173" y="5283549"/>
            <a:ext cx="12111815" cy="740512"/>
          </a:xfrm>
          <a:prstGeom prst="rect">
            <a:avLst/>
          </a:prstGeom>
          <a:gradFill rotWithShape="0">
            <a:gsLst>
              <a:gs pos="0">
                <a:srgbClr val="502D7F"/>
              </a:gs>
              <a:gs pos="100000">
                <a:schemeClr val="tx2"/>
              </a:gs>
            </a:gsLst>
            <a:lin ang="0" scaled="1"/>
          </a:gradFill>
          <a:ln w="9525">
            <a:noFill/>
            <a:miter lim="800000"/>
            <a:headEnd/>
            <a:tailEnd/>
          </a:ln>
          <a:effectLst/>
        </p:spPr>
        <p:txBody>
          <a:bodyPr wrap="square" lIns="123750" tIns="61875" rIns="123750" bIns="61875">
            <a:spAutoFit/>
          </a:bodyPr>
          <a:lstStyle/>
          <a:p>
            <a:pPr defTabSz="1236828">
              <a:spcBef>
                <a:spcPct val="50000"/>
              </a:spcBef>
              <a:defRPr/>
            </a:pPr>
            <a:r>
              <a:rPr lang="en-US" sz="4000" b="1" dirty="0">
                <a:solidFill>
                  <a:schemeClr val="bg1"/>
                </a:solidFill>
                <a:effectLst>
                  <a:outerShdw blurRad="38100" dist="38100" dir="2700000" algn="tl">
                    <a:srgbClr val="000000"/>
                  </a:outerShdw>
                </a:effectLst>
                <a:latin typeface="Calibri" panose="020F0502020204030204" pitchFamily="34" charset="0"/>
                <a:cs typeface="Calibri" panose="020F0502020204030204" pitchFamily="34" charset="0"/>
              </a:rPr>
              <a:t>DISCUSSION</a:t>
            </a:r>
            <a:endParaRPr lang="en-US" sz="3600" dirty="0">
              <a:latin typeface="Calibri" panose="020F0502020204030204" pitchFamily="34" charset="0"/>
              <a:cs typeface="Calibri" panose="020F0502020204030204" pitchFamily="34" charset="0"/>
            </a:endParaRPr>
          </a:p>
        </p:txBody>
      </p:sp>
      <p:sp>
        <p:nvSpPr>
          <p:cNvPr id="2099" name="Text Box 51"/>
          <p:cNvSpPr txBox="1">
            <a:spLocks noChangeArrowheads="1"/>
          </p:cNvSpPr>
          <p:nvPr/>
        </p:nvSpPr>
        <p:spPr bwMode="auto">
          <a:xfrm>
            <a:off x="30032173" y="15252249"/>
            <a:ext cx="11915925" cy="740512"/>
          </a:xfrm>
          <a:prstGeom prst="rect">
            <a:avLst/>
          </a:prstGeom>
          <a:gradFill rotWithShape="0">
            <a:gsLst>
              <a:gs pos="0">
                <a:srgbClr val="502D7F"/>
              </a:gs>
              <a:gs pos="100000">
                <a:schemeClr val="tx2"/>
              </a:gs>
            </a:gsLst>
            <a:lin ang="0" scaled="1"/>
          </a:gradFill>
          <a:ln w="9525">
            <a:noFill/>
            <a:miter lim="800000"/>
            <a:headEnd/>
            <a:tailEnd/>
          </a:ln>
          <a:effectLst/>
        </p:spPr>
        <p:txBody>
          <a:bodyPr wrap="square" lIns="123750" tIns="61875" rIns="123750" bIns="61875">
            <a:spAutoFit/>
          </a:bodyPr>
          <a:lstStyle/>
          <a:p>
            <a:pPr defTabSz="1236828">
              <a:spcBef>
                <a:spcPct val="50000"/>
              </a:spcBef>
              <a:defRPr/>
            </a:pPr>
            <a:r>
              <a:rPr lang="en-US" sz="4000" b="1" dirty="0">
                <a:solidFill>
                  <a:schemeClr val="bg1"/>
                </a:solidFill>
                <a:effectLst>
                  <a:outerShdw blurRad="38100" dist="38100" dir="2700000" algn="tl">
                    <a:srgbClr val="000000"/>
                  </a:outerShdw>
                </a:effectLst>
                <a:latin typeface="Calibri" panose="020F0502020204030204" pitchFamily="34" charset="0"/>
                <a:cs typeface="Calibri" panose="020F0502020204030204" pitchFamily="34" charset="0"/>
              </a:rPr>
              <a:t>CONCLUSIONS</a:t>
            </a:r>
            <a:endParaRPr lang="en-US" sz="3600" dirty="0">
              <a:latin typeface="Calibri" panose="020F0502020204030204" pitchFamily="34" charset="0"/>
              <a:cs typeface="Calibri" panose="020F0502020204030204" pitchFamily="34" charset="0"/>
            </a:endParaRPr>
          </a:p>
        </p:txBody>
      </p:sp>
      <p:sp>
        <p:nvSpPr>
          <p:cNvPr id="2101" name="Text Box 53"/>
          <p:cNvSpPr txBox="1">
            <a:spLocks noChangeArrowheads="1"/>
          </p:cNvSpPr>
          <p:nvPr/>
        </p:nvSpPr>
        <p:spPr bwMode="auto">
          <a:xfrm>
            <a:off x="30032173" y="24950543"/>
            <a:ext cx="12214575" cy="740512"/>
          </a:xfrm>
          <a:prstGeom prst="rect">
            <a:avLst/>
          </a:prstGeom>
          <a:gradFill rotWithShape="0">
            <a:gsLst>
              <a:gs pos="0">
                <a:srgbClr val="502D7F"/>
              </a:gs>
              <a:gs pos="100000">
                <a:schemeClr val="tx2"/>
              </a:gs>
            </a:gsLst>
            <a:lin ang="0" scaled="1"/>
          </a:gradFill>
          <a:ln w="9525">
            <a:noFill/>
            <a:miter lim="800000"/>
            <a:headEnd/>
            <a:tailEnd/>
          </a:ln>
          <a:effectLst/>
        </p:spPr>
        <p:txBody>
          <a:bodyPr wrap="square" lIns="123750" tIns="61875" rIns="123750" bIns="61875">
            <a:spAutoFit/>
          </a:bodyPr>
          <a:lstStyle/>
          <a:p>
            <a:pPr defTabSz="1236828">
              <a:spcBef>
                <a:spcPct val="50000"/>
              </a:spcBef>
              <a:defRPr/>
            </a:pPr>
            <a:r>
              <a:rPr lang="en-US" sz="4000" b="1" dirty="0">
                <a:solidFill>
                  <a:schemeClr val="bg1"/>
                </a:solidFill>
                <a:effectLst>
                  <a:outerShdw blurRad="38100" dist="38100" dir="2700000" algn="tl">
                    <a:srgbClr val="000000"/>
                  </a:outerShdw>
                </a:effectLst>
                <a:latin typeface="Calibri" panose="020F0502020204030204" pitchFamily="34" charset="0"/>
                <a:cs typeface="Calibri" panose="020F0502020204030204" pitchFamily="34" charset="0"/>
              </a:rPr>
              <a:t>REFERENCES</a:t>
            </a:r>
            <a:endParaRPr lang="en-US" sz="3600" dirty="0">
              <a:latin typeface="Calibri" panose="020F0502020204030204" pitchFamily="34" charset="0"/>
              <a:cs typeface="Calibri" panose="020F0502020204030204" pitchFamily="34" charset="0"/>
            </a:endParaRPr>
          </a:p>
        </p:txBody>
      </p:sp>
      <p:sp>
        <p:nvSpPr>
          <p:cNvPr id="2067" name="Rectangle 57"/>
          <p:cNvSpPr>
            <a:spLocks noChangeArrowheads="1"/>
          </p:cNvSpPr>
          <p:nvPr/>
        </p:nvSpPr>
        <p:spPr bwMode="auto">
          <a:xfrm>
            <a:off x="457200" y="681038"/>
            <a:ext cx="42748200" cy="3890962"/>
          </a:xfrm>
          <a:prstGeom prst="rect">
            <a:avLst/>
          </a:prstGeom>
          <a:gradFill rotWithShape="0">
            <a:gsLst>
              <a:gs pos="0">
                <a:srgbClr val="502D7F"/>
              </a:gs>
              <a:gs pos="100000">
                <a:schemeClr val="tx2"/>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algn="ctr" eaLnBrk="1" hangingPunct="1">
              <a:defRPr/>
            </a:pPr>
            <a:endParaRPr lang="en-US" altLang="en-US" sz="8485"/>
          </a:p>
        </p:txBody>
      </p:sp>
      <p:sp>
        <p:nvSpPr>
          <p:cNvPr id="2068" name="Text Box 58"/>
          <p:cNvSpPr txBox="1">
            <a:spLocks noChangeArrowheads="1"/>
          </p:cNvSpPr>
          <p:nvPr/>
        </p:nvSpPr>
        <p:spPr bwMode="auto">
          <a:xfrm>
            <a:off x="10257884" y="850966"/>
            <a:ext cx="22860000" cy="3593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3750" tIns="61875" rIns="123750" bIns="61875"/>
          <a:lstStyle>
            <a:lvl1pPr defTabSz="1443038" eaLnBrk="0" hangingPunct="0">
              <a:defRPr sz="9900">
                <a:solidFill>
                  <a:schemeClr val="tx1"/>
                </a:solidFill>
                <a:latin typeface="Arial" panose="020B0604020202020204" pitchFamily="34" charset="0"/>
              </a:defRPr>
            </a:lvl1pPr>
            <a:lvl2pPr marL="742950" indent="-285750" defTabSz="1443038" eaLnBrk="0" hangingPunct="0">
              <a:defRPr sz="9900">
                <a:solidFill>
                  <a:schemeClr val="tx1"/>
                </a:solidFill>
                <a:latin typeface="Arial" panose="020B0604020202020204" pitchFamily="34" charset="0"/>
              </a:defRPr>
            </a:lvl2pPr>
            <a:lvl3pPr marL="1143000" indent="-228600" defTabSz="1443038" eaLnBrk="0" hangingPunct="0">
              <a:defRPr sz="9900">
                <a:solidFill>
                  <a:schemeClr val="tx1"/>
                </a:solidFill>
                <a:latin typeface="Arial" panose="020B0604020202020204" pitchFamily="34" charset="0"/>
              </a:defRPr>
            </a:lvl3pPr>
            <a:lvl4pPr marL="1600200" indent="-228600" defTabSz="1443038" eaLnBrk="0" hangingPunct="0">
              <a:defRPr sz="9900">
                <a:solidFill>
                  <a:schemeClr val="tx1"/>
                </a:solidFill>
                <a:latin typeface="Arial" panose="020B0604020202020204" pitchFamily="34" charset="0"/>
              </a:defRPr>
            </a:lvl4pPr>
            <a:lvl5pPr marL="2057400" indent="-228600" defTabSz="1443038" eaLnBrk="0" hangingPunct="0">
              <a:defRPr sz="9900">
                <a:solidFill>
                  <a:schemeClr val="tx1"/>
                </a:solidFill>
                <a:latin typeface="Arial" panose="020B0604020202020204" pitchFamily="34" charset="0"/>
              </a:defRPr>
            </a:lvl5pPr>
            <a:lvl6pPr marL="2514600" indent="-228600" algn="ctr" defTabSz="1443038"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defTabSz="1443038"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defTabSz="1443038"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defTabSz="1443038" eaLnBrk="0" fontAlgn="base" hangingPunct="0">
              <a:spcBef>
                <a:spcPct val="0"/>
              </a:spcBef>
              <a:spcAft>
                <a:spcPct val="0"/>
              </a:spcAft>
              <a:defRPr sz="9900">
                <a:solidFill>
                  <a:schemeClr val="tx1"/>
                </a:solidFill>
                <a:latin typeface="Arial" panose="020B0604020202020204" pitchFamily="34" charset="0"/>
              </a:defRPr>
            </a:lvl9pPr>
          </a:lstStyle>
          <a:p>
            <a:pPr algn="ctr">
              <a:spcBef>
                <a:spcPct val="30000"/>
              </a:spcBef>
              <a:defRPr/>
            </a:pPr>
            <a:r>
              <a:rPr lang="en-US" altLang="en-US" sz="5400" b="1" dirty="0">
                <a:solidFill>
                  <a:srgbClr val="FFC82E"/>
                </a:solidFill>
                <a:latin typeface="Calibri" panose="020F0502020204030204" pitchFamily="34" charset="0"/>
                <a:cs typeface="Calibri" panose="020F0502020204030204" pitchFamily="34" charset="0"/>
              </a:rPr>
              <a:t>Assessing Anesthesia Providers’ Perceptions of Ultrasound Use with Arterial Line Placement and the Impact of an Educational Resource: A DNP Project</a:t>
            </a:r>
          </a:p>
          <a:p>
            <a:pPr algn="ctr">
              <a:spcBef>
                <a:spcPct val="30000"/>
              </a:spcBef>
              <a:defRPr/>
            </a:pPr>
            <a:r>
              <a:rPr lang="en-US" altLang="en-US" sz="4800" b="1" dirty="0">
                <a:solidFill>
                  <a:schemeClr val="bg1"/>
                </a:solidFill>
                <a:latin typeface="Calibri" panose="020F0502020204030204" pitchFamily="34" charset="0"/>
                <a:cs typeface="Calibri" panose="020F0502020204030204" pitchFamily="34" charset="0"/>
              </a:rPr>
              <a:t>Breanna Love, BSN, SRNA</a:t>
            </a:r>
          </a:p>
          <a:p>
            <a:pPr algn="ctr">
              <a:spcBef>
                <a:spcPct val="30000"/>
              </a:spcBef>
              <a:defRPr/>
            </a:pPr>
            <a:r>
              <a:rPr lang="en-US" altLang="en-US" sz="4800" b="1" dirty="0">
                <a:solidFill>
                  <a:schemeClr val="bg1"/>
                </a:solidFill>
                <a:latin typeface="Calibri" panose="020F0502020204030204" pitchFamily="34" charset="0"/>
                <a:cs typeface="Calibri" panose="020F0502020204030204" pitchFamily="34" charset="0"/>
              </a:rPr>
              <a:t>Travis Chabo, PhD, CRNA, Project Chair</a:t>
            </a:r>
          </a:p>
        </p:txBody>
      </p:sp>
      <p:sp>
        <p:nvSpPr>
          <p:cNvPr id="2069" name="Rectangle 59"/>
          <p:cNvSpPr>
            <a:spLocks noChangeArrowheads="1"/>
          </p:cNvSpPr>
          <p:nvPr/>
        </p:nvSpPr>
        <p:spPr bwMode="auto">
          <a:xfrm>
            <a:off x="32804100" y="1600200"/>
            <a:ext cx="9813925" cy="2436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3750" tIns="61875" rIns="123750" bIns="61875"/>
          <a:lstStyle>
            <a:lvl1pPr defTabSz="1443038" eaLnBrk="0" hangingPunct="0">
              <a:defRPr sz="9900">
                <a:solidFill>
                  <a:schemeClr val="tx1"/>
                </a:solidFill>
                <a:latin typeface="Arial" panose="020B0604020202020204" pitchFamily="34" charset="0"/>
              </a:defRPr>
            </a:lvl1pPr>
            <a:lvl2pPr marL="742950" indent="-285750" defTabSz="1443038" eaLnBrk="0" hangingPunct="0">
              <a:defRPr sz="9900">
                <a:solidFill>
                  <a:schemeClr val="tx1"/>
                </a:solidFill>
                <a:latin typeface="Arial" panose="020B0604020202020204" pitchFamily="34" charset="0"/>
              </a:defRPr>
            </a:lvl2pPr>
            <a:lvl3pPr marL="1143000" indent="-228600" defTabSz="1443038" eaLnBrk="0" hangingPunct="0">
              <a:defRPr sz="9900">
                <a:solidFill>
                  <a:schemeClr val="tx1"/>
                </a:solidFill>
                <a:latin typeface="Arial" panose="020B0604020202020204" pitchFamily="34" charset="0"/>
              </a:defRPr>
            </a:lvl3pPr>
            <a:lvl4pPr marL="1600200" indent="-228600" defTabSz="1443038" eaLnBrk="0" hangingPunct="0">
              <a:defRPr sz="9900">
                <a:solidFill>
                  <a:schemeClr val="tx1"/>
                </a:solidFill>
                <a:latin typeface="Arial" panose="020B0604020202020204" pitchFamily="34" charset="0"/>
              </a:defRPr>
            </a:lvl4pPr>
            <a:lvl5pPr marL="2057400" indent="-228600" defTabSz="1443038" eaLnBrk="0" hangingPunct="0">
              <a:defRPr sz="9900">
                <a:solidFill>
                  <a:schemeClr val="tx1"/>
                </a:solidFill>
                <a:latin typeface="Arial" panose="020B0604020202020204" pitchFamily="34" charset="0"/>
              </a:defRPr>
            </a:lvl5pPr>
            <a:lvl6pPr marL="2514600" indent="-228600" algn="ctr" defTabSz="1443038"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defTabSz="1443038"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defTabSz="1443038"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defTabSz="1443038" eaLnBrk="0" fontAlgn="base" hangingPunct="0">
              <a:spcBef>
                <a:spcPct val="0"/>
              </a:spcBef>
              <a:spcAft>
                <a:spcPct val="0"/>
              </a:spcAft>
              <a:defRPr sz="9900">
                <a:solidFill>
                  <a:schemeClr val="tx1"/>
                </a:solidFill>
                <a:latin typeface="Arial" panose="020B0604020202020204" pitchFamily="34" charset="0"/>
              </a:defRPr>
            </a:lvl9pPr>
          </a:lstStyle>
          <a:p>
            <a:pPr algn="r">
              <a:lnSpc>
                <a:spcPct val="70000"/>
              </a:lnSpc>
              <a:spcBef>
                <a:spcPct val="30000"/>
              </a:spcBef>
              <a:defRPr/>
            </a:pPr>
            <a:r>
              <a:rPr lang="en-US" altLang="en-US" sz="3600" dirty="0">
                <a:solidFill>
                  <a:schemeClr val="bg1"/>
                </a:solidFill>
                <a:latin typeface="Calibri" panose="020F0502020204030204" pitchFamily="34" charset="0"/>
                <a:cs typeface="Calibri" panose="020F0502020204030204" pitchFamily="34" charset="0"/>
              </a:rPr>
              <a:t>Nurse Anesthesia Program</a:t>
            </a:r>
          </a:p>
          <a:p>
            <a:pPr algn="r">
              <a:lnSpc>
                <a:spcPct val="70000"/>
              </a:lnSpc>
              <a:spcBef>
                <a:spcPct val="30000"/>
              </a:spcBef>
              <a:defRPr/>
            </a:pPr>
            <a:r>
              <a:rPr lang="en-US" altLang="en-US" sz="3600" dirty="0">
                <a:solidFill>
                  <a:schemeClr val="bg1"/>
                </a:solidFill>
                <a:latin typeface="Calibri" panose="020F0502020204030204" pitchFamily="34" charset="0"/>
                <a:cs typeface="Calibri" panose="020F0502020204030204" pitchFamily="34" charset="0"/>
              </a:rPr>
              <a:t>College of Nursing, East Carolina University</a:t>
            </a:r>
          </a:p>
          <a:p>
            <a:pPr algn="r">
              <a:lnSpc>
                <a:spcPct val="70000"/>
              </a:lnSpc>
              <a:spcBef>
                <a:spcPct val="30000"/>
              </a:spcBef>
              <a:defRPr/>
            </a:pPr>
            <a:r>
              <a:rPr lang="en-US" altLang="en-US" sz="3600" dirty="0">
                <a:solidFill>
                  <a:schemeClr val="bg1"/>
                </a:solidFill>
                <a:latin typeface="Calibri" panose="020F0502020204030204" pitchFamily="34" charset="0"/>
                <a:cs typeface="Calibri" panose="020F0502020204030204" pitchFamily="34" charset="0"/>
              </a:rPr>
              <a:t>Greenville, North Carolina 27858</a:t>
            </a:r>
          </a:p>
          <a:p>
            <a:pPr algn="r">
              <a:lnSpc>
                <a:spcPct val="70000"/>
              </a:lnSpc>
              <a:spcBef>
                <a:spcPct val="30000"/>
              </a:spcBef>
              <a:defRPr/>
            </a:pPr>
            <a:r>
              <a:rPr lang="en-US" altLang="en-US" sz="3600" dirty="0">
                <a:solidFill>
                  <a:schemeClr val="bg1"/>
                </a:solidFill>
                <a:latin typeface="Calibri" panose="020F0502020204030204" pitchFamily="34" charset="0"/>
                <a:cs typeface="Calibri" panose="020F0502020204030204" pitchFamily="34" charset="0"/>
              </a:rPr>
              <a:t>Loveb22@students.ecu.edu</a:t>
            </a:r>
          </a:p>
          <a:p>
            <a:pPr algn="r">
              <a:lnSpc>
                <a:spcPct val="70000"/>
              </a:lnSpc>
              <a:spcBef>
                <a:spcPct val="30000"/>
              </a:spcBef>
              <a:defRPr/>
            </a:pPr>
            <a:endParaRPr lang="en-US" altLang="en-US" sz="3771" b="1" dirty="0">
              <a:solidFill>
                <a:schemeClr val="bg1"/>
              </a:solidFill>
            </a:endParaRPr>
          </a:p>
          <a:p>
            <a:pPr algn="r">
              <a:spcBef>
                <a:spcPct val="50000"/>
              </a:spcBef>
              <a:defRPr/>
            </a:pPr>
            <a:endParaRPr lang="en-US" altLang="en-US" sz="3257" dirty="0">
              <a:latin typeface="Times New Roman" panose="02020603050405020304" pitchFamily="18" charset="0"/>
            </a:endParaRPr>
          </a:p>
        </p:txBody>
      </p:sp>
      <p:sp>
        <p:nvSpPr>
          <p:cNvPr id="2071" name="Rectangle 63"/>
          <p:cNvSpPr>
            <a:spLocks noChangeArrowheads="1"/>
          </p:cNvSpPr>
          <p:nvPr/>
        </p:nvSpPr>
        <p:spPr bwMode="auto">
          <a:xfrm>
            <a:off x="1932008" y="22473648"/>
            <a:ext cx="9150350" cy="704850"/>
          </a:xfrm>
          <a:prstGeom prst="rect">
            <a:avLst/>
          </a:prstGeom>
          <a:solidFill>
            <a:srgbClr val="FFC82E"/>
          </a:solidFill>
          <a:ln w="9525">
            <a:solidFill>
              <a:srgbClr val="FFCC18"/>
            </a:solidFill>
            <a:miter lim="800000"/>
            <a:headEnd/>
            <a:tailEnd/>
          </a:ln>
        </p:spPr>
        <p:txBody>
          <a:bodyPr wrap="none"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algn="ctr" eaLnBrk="1" hangingPunct="1">
              <a:defRPr/>
            </a:pPr>
            <a:endParaRPr lang="en-US" altLang="en-US" sz="8485"/>
          </a:p>
        </p:txBody>
      </p:sp>
      <p:sp>
        <p:nvSpPr>
          <p:cNvPr id="2112" name="Text Box 64"/>
          <p:cNvSpPr txBox="1">
            <a:spLocks noChangeArrowheads="1"/>
          </p:cNvSpPr>
          <p:nvPr/>
        </p:nvSpPr>
        <p:spPr bwMode="auto">
          <a:xfrm>
            <a:off x="730123" y="21897031"/>
            <a:ext cx="9148763" cy="740512"/>
          </a:xfrm>
          <a:prstGeom prst="rect">
            <a:avLst/>
          </a:prstGeom>
          <a:gradFill rotWithShape="0">
            <a:gsLst>
              <a:gs pos="0">
                <a:srgbClr val="502D7F"/>
              </a:gs>
              <a:gs pos="100000">
                <a:schemeClr val="tx2"/>
              </a:gs>
            </a:gsLst>
            <a:lin ang="0" scaled="1"/>
          </a:gradFill>
          <a:ln w="9525">
            <a:noFill/>
            <a:miter lim="800000"/>
            <a:headEnd/>
            <a:tailEnd/>
          </a:ln>
          <a:effectLst/>
        </p:spPr>
        <p:txBody>
          <a:bodyPr lIns="123750" tIns="61875" rIns="123750" bIns="61875">
            <a:spAutoFit/>
          </a:bodyPr>
          <a:lstStyle/>
          <a:p>
            <a:pPr defTabSz="1236828">
              <a:spcBef>
                <a:spcPct val="50000"/>
              </a:spcBef>
              <a:defRPr/>
            </a:pPr>
            <a:r>
              <a:rPr lang="en-US" sz="4000" b="1" dirty="0">
                <a:solidFill>
                  <a:schemeClr val="bg1"/>
                </a:solidFill>
                <a:effectLst>
                  <a:outerShdw blurRad="38100" dist="38100" dir="2700000" algn="tl">
                    <a:srgbClr val="000000"/>
                  </a:outerShdw>
                </a:effectLst>
                <a:latin typeface="Calibri" panose="020F0502020204030204" pitchFamily="34" charset="0"/>
                <a:cs typeface="Calibri" panose="020F0502020204030204" pitchFamily="34" charset="0"/>
              </a:rPr>
              <a:t>METHODS</a:t>
            </a:r>
            <a:endParaRPr lang="en-US" sz="3600" dirty="0">
              <a:effectLst>
                <a:outerShdw blurRad="38100" dist="38100" dir="2700000" algn="tl">
                  <a:srgbClr val="FFFFFF"/>
                </a:outerShdw>
              </a:effectLst>
              <a:latin typeface="Calibri" panose="020F0502020204030204" pitchFamily="34" charset="0"/>
              <a:cs typeface="Calibri" panose="020F0502020204030204" pitchFamily="34" charset="0"/>
            </a:endParaRPr>
          </a:p>
        </p:txBody>
      </p:sp>
      <mc:AlternateContent xmlns:mc="http://schemas.openxmlformats.org/markup-compatibility/2006" xmlns:a14="http://schemas.microsoft.com/office/drawing/2010/main">
        <mc:Choice Requires="a14">
          <p:sp>
            <p:nvSpPr>
              <p:cNvPr id="28" name="TextBox 27"/>
              <p:cNvSpPr txBox="1"/>
              <p:nvPr/>
            </p:nvSpPr>
            <p:spPr>
              <a:xfrm>
                <a:off x="439840" y="6613525"/>
                <a:ext cx="10907496" cy="14970401"/>
              </a:xfrm>
              <a:prstGeom prst="rect">
                <a:avLst/>
              </a:prstGeom>
              <a:noFill/>
              <a:ln>
                <a:solidFill>
                  <a:srgbClr val="3F006A"/>
                </a:solidFill>
              </a:ln>
            </p:spPr>
            <p:txBody>
              <a:bodyPr wrap="square" rtlCol="0">
                <a:noAutofit/>
              </a:bodyPr>
              <a:lstStyle/>
              <a:p>
                <a:pPr marL="731520" indent="-571500">
                  <a:spcBef>
                    <a:spcPts val="0"/>
                  </a:spcBef>
                  <a:spcAft>
                    <a:spcPts val="1200"/>
                  </a:spcAft>
                  <a:buFont typeface="Arial" panose="020B0604020202020204" pitchFamily="34" charset="0"/>
                  <a:buChar char="•"/>
                </a:pPr>
                <a:r>
                  <a:rPr lang="en-US" sz="3800" dirty="0">
                    <a:latin typeface="Calibri" panose="020F0502020204030204" pitchFamily="34" charset="0"/>
                    <a:cs typeface="Calibri" panose="020F0502020204030204" pitchFamily="34" charset="0"/>
                  </a:rPr>
                  <a:t>Increased success rates while lowering the risk of complications related to multiple attempts </a:t>
                </a:r>
                <a14:m>
                  <m:oMath xmlns:m="http://schemas.openxmlformats.org/officeDocument/2006/math">
                    <m:d>
                      <m:dPr>
                        <m:ctrlPr>
                          <a:rPr lang="en-US" sz="3800" i="1" smtClean="0">
                            <a:latin typeface="Cambria Math" panose="02040503050406030204" pitchFamily="18" charset="0"/>
                            <a:cs typeface="Calibri" panose="020F0502020204030204" pitchFamily="34" charset="0"/>
                          </a:rPr>
                        </m:ctrlPr>
                      </m:dPr>
                      <m:e>
                        <m:r>
                          <a:rPr lang="en-US" sz="3800" b="0" i="1" smtClean="0">
                            <a:latin typeface="Cambria Math" panose="02040503050406030204" pitchFamily="18" charset="0"/>
                            <a:cs typeface="Calibri" panose="020F0502020204030204" pitchFamily="34" charset="0"/>
                          </a:rPr>
                          <m:t>3</m:t>
                        </m:r>
                      </m:e>
                    </m:d>
                  </m:oMath>
                </a14:m>
                <a:endParaRPr lang="en-US" sz="3800" dirty="0">
                  <a:latin typeface="Calibri" panose="020F0502020204030204" pitchFamily="34" charset="0"/>
                  <a:cs typeface="Calibri" panose="020F0502020204030204" pitchFamily="34" charset="0"/>
                </a:endParaRPr>
              </a:p>
              <a:p>
                <a:pPr marL="731520" indent="-571500">
                  <a:spcBef>
                    <a:spcPts val="0"/>
                  </a:spcBef>
                  <a:spcAft>
                    <a:spcPts val="1200"/>
                  </a:spcAft>
                  <a:buFont typeface="Arial" panose="020B0604020202020204" pitchFamily="34" charset="0"/>
                  <a:buChar char="•"/>
                </a:pPr>
                <a:r>
                  <a:rPr lang="en-US" sz="3800" dirty="0">
                    <a:latin typeface="Calibri" panose="020F0502020204030204" pitchFamily="34" charset="0"/>
                    <a:cs typeface="Calibri" panose="020F0502020204030204" pitchFamily="34" charset="0"/>
                  </a:rPr>
                  <a:t>Surgical delays due to line placement decrease </a:t>
                </a:r>
                <a14:m>
                  <m:oMath xmlns:m="http://schemas.openxmlformats.org/officeDocument/2006/math">
                    <m:d>
                      <m:dPr>
                        <m:ctrlPr>
                          <a:rPr lang="en-US" sz="3800" i="1" smtClean="0">
                            <a:latin typeface="Cambria Math" panose="02040503050406030204" pitchFamily="18" charset="0"/>
                            <a:cs typeface="Calibri" panose="020F0502020204030204" pitchFamily="34" charset="0"/>
                          </a:rPr>
                        </m:ctrlPr>
                      </m:dPr>
                      <m:e>
                        <m:r>
                          <a:rPr lang="en-US" sz="3800" b="0" i="1" smtClean="0">
                            <a:latin typeface="Cambria Math" panose="02040503050406030204" pitchFamily="18" charset="0"/>
                            <a:cs typeface="Calibri" panose="020F0502020204030204" pitchFamily="34" charset="0"/>
                          </a:rPr>
                          <m:t>5</m:t>
                        </m:r>
                      </m:e>
                    </m:d>
                  </m:oMath>
                </a14:m>
                <a:endParaRPr lang="en-US" sz="3800" dirty="0">
                  <a:latin typeface="Calibri" panose="020F0502020204030204" pitchFamily="34" charset="0"/>
                  <a:cs typeface="Calibri" panose="020F0502020204030204" pitchFamily="34" charset="0"/>
                </a:endParaRPr>
              </a:p>
              <a:p>
                <a:pPr marL="731520" indent="-571500">
                  <a:spcBef>
                    <a:spcPts val="0"/>
                  </a:spcBef>
                  <a:spcAft>
                    <a:spcPts val="1200"/>
                  </a:spcAft>
                  <a:buFont typeface="Arial" panose="020B0604020202020204" pitchFamily="34" charset="0"/>
                  <a:buChar char="•"/>
                </a:pPr>
                <a:r>
                  <a:rPr lang="en-US" sz="3800" dirty="0">
                    <a:latin typeface="Calibri" panose="020F0502020204030204" pitchFamily="34" charset="0"/>
                    <a:cs typeface="Calibri" panose="020F0502020204030204" pitchFamily="34" charset="0"/>
                  </a:rPr>
                  <a:t>The AANA endorses ultrasound-guided vascular access to reduce infection and improve patient satisfaction</a:t>
                </a:r>
              </a:p>
              <a:p>
                <a:pPr marL="731520" indent="-571500">
                  <a:spcBef>
                    <a:spcPts val="0"/>
                  </a:spcBef>
                  <a:spcAft>
                    <a:spcPts val="1200"/>
                  </a:spcAft>
                  <a:buFont typeface="Arial" panose="020B0604020202020204" pitchFamily="34" charset="0"/>
                  <a:buChar char="•"/>
                </a:pPr>
                <a:r>
                  <a:rPr lang="en-US" sz="3800" dirty="0">
                    <a:latin typeface="Calibri" panose="020F0502020204030204" pitchFamily="34" charset="0"/>
                    <a:cs typeface="Calibri" panose="020F0502020204030204" pitchFamily="34" charset="0"/>
                  </a:rPr>
                  <a:t>Anesthesia Patient Safety Foundation statement on portable point of care ultrasounds- an affordable and easy to use resource to improve perioperative patient safety </a:t>
                </a:r>
                <a14:m>
                  <m:oMath xmlns:m="http://schemas.openxmlformats.org/officeDocument/2006/math">
                    <m:d>
                      <m:dPr>
                        <m:ctrlPr>
                          <a:rPr lang="en-US" sz="3800" i="1" smtClean="0">
                            <a:latin typeface="Cambria Math" panose="02040503050406030204" pitchFamily="18" charset="0"/>
                            <a:cs typeface="Calibri" panose="020F0502020204030204" pitchFamily="34" charset="0"/>
                          </a:rPr>
                        </m:ctrlPr>
                      </m:dPr>
                      <m:e>
                        <m:r>
                          <a:rPr lang="en-US" sz="3800" b="0" i="1" smtClean="0">
                            <a:latin typeface="Cambria Math" panose="02040503050406030204" pitchFamily="18" charset="0"/>
                            <a:cs typeface="Calibri" panose="020F0502020204030204" pitchFamily="34" charset="0"/>
                          </a:rPr>
                          <m:t>2</m:t>
                        </m:r>
                      </m:e>
                    </m:d>
                  </m:oMath>
                </a14:m>
                <a:endParaRPr lang="en-US" sz="3800" dirty="0">
                  <a:latin typeface="Calibri" panose="020F0502020204030204" pitchFamily="34" charset="0"/>
                  <a:cs typeface="Calibri" panose="020F0502020204030204" pitchFamily="34" charset="0"/>
                </a:endParaRPr>
              </a:p>
              <a:p>
                <a:pPr marL="731520" indent="-571500">
                  <a:spcBef>
                    <a:spcPts val="0"/>
                  </a:spcBef>
                  <a:spcAft>
                    <a:spcPts val="1200"/>
                  </a:spcAft>
                  <a:buFont typeface="Arial" panose="020B0604020202020204" pitchFamily="34" charset="0"/>
                  <a:buChar char="•"/>
                </a:pPr>
                <a:r>
                  <a:rPr lang="en-US" sz="3800" dirty="0">
                    <a:latin typeface="Calibri" panose="020F0502020204030204" pitchFamily="34" charset="0"/>
                    <a:cs typeface="Calibri" panose="020F0502020204030204" pitchFamily="34" charset="0"/>
                  </a:rPr>
                  <a:t>Despite studies supporting advantages of ultrasound guidance, no formal processes are consistently followed</a:t>
                </a:r>
              </a:p>
              <a:p>
                <a:pPr marL="731520" indent="-571500">
                  <a:spcBef>
                    <a:spcPts val="0"/>
                  </a:spcBef>
                  <a:spcAft>
                    <a:spcPts val="1200"/>
                  </a:spcAft>
                  <a:buFont typeface="Arial" panose="020B0604020202020204" pitchFamily="34" charset="0"/>
                  <a:buChar char="•"/>
                </a:pPr>
                <a:r>
                  <a:rPr lang="en-US" sz="3800" dirty="0">
                    <a:latin typeface="Calibri" panose="020F0502020204030204" pitchFamily="34" charset="0"/>
                    <a:cs typeface="Calibri" panose="020F0502020204030204" pitchFamily="34" charset="0"/>
                  </a:rPr>
                  <a:t>Currently a lack of understanding regarding anesthesia provider’s preference for utilization of ultrasound technology for perioperative arterial line placement</a:t>
                </a:r>
              </a:p>
              <a:p>
                <a:pPr marL="731520" indent="-571500">
                  <a:spcBef>
                    <a:spcPts val="0"/>
                  </a:spcBef>
                  <a:spcAft>
                    <a:spcPts val="1200"/>
                  </a:spcAft>
                  <a:buFont typeface="Arial" panose="020B0604020202020204" pitchFamily="34" charset="0"/>
                  <a:buChar char="•"/>
                </a:pPr>
                <a:r>
                  <a:rPr lang="en-US" sz="3800" dirty="0">
                    <a:latin typeface="Calibri" panose="020F0502020204030204" pitchFamily="34" charset="0"/>
                    <a:cs typeface="Calibri" panose="020F0502020204030204" pitchFamily="34" charset="0"/>
                  </a:rPr>
                  <a:t>The purpose of this Doctor of Nursing Practice (DNP) quality improvement project was to develop, implement, and evaluate the perceived adequacy of an educational resource designed specifically for anesthesia providers for improving awareness and utilization of ultrasound for arterial line placement</a:t>
                </a:r>
              </a:p>
            </p:txBody>
          </p:sp>
        </mc:Choice>
        <mc:Fallback xmlns="">
          <p:sp>
            <p:nvSpPr>
              <p:cNvPr id="28" name="TextBox 27"/>
              <p:cNvSpPr txBox="1">
                <a:spLocks noRot="1" noChangeAspect="1" noMove="1" noResize="1" noEditPoints="1" noAdjustHandles="1" noChangeArrowheads="1" noChangeShapeType="1" noTextEdit="1"/>
              </p:cNvSpPr>
              <p:nvPr/>
            </p:nvSpPr>
            <p:spPr>
              <a:xfrm>
                <a:off x="439840" y="6613525"/>
                <a:ext cx="10907496" cy="14970401"/>
              </a:xfrm>
              <a:prstGeom prst="rect">
                <a:avLst/>
              </a:prstGeom>
              <a:blipFill>
                <a:blip r:embed="rId2"/>
                <a:stretch>
                  <a:fillRect l="-168" t="-651" r="-2066" b="-1139"/>
                </a:stretch>
              </a:blipFill>
              <a:ln>
                <a:solidFill>
                  <a:srgbClr val="3F006A"/>
                </a:solidFill>
              </a:ln>
            </p:spPr>
            <p:txBody>
              <a:bodyPr/>
              <a:lstStyle/>
              <a:p>
                <a:r>
                  <a:rPr lang="en-US">
                    <a:noFill/>
                  </a:rPr>
                  <a:t> </a:t>
                </a:r>
              </a:p>
            </p:txBody>
          </p:sp>
        </mc:Fallback>
      </mc:AlternateContent>
      <p:sp>
        <p:nvSpPr>
          <p:cNvPr id="29" name="TextBox 28"/>
          <p:cNvSpPr txBox="1"/>
          <p:nvPr/>
        </p:nvSpPr>
        <p:spPr>
          <a:xfrm>
            <a:off x="439840" y="23441626"/>
            <a:ext cx="10907496" cy="9135730"/>
          </a:xfrm>
          <a:prstGeom prst="rect">
            <a:avLst/>
          </a:prstGeom>
          <a:noFill/>
          <a:ln>
            <a:solidFill>
              <a:srgbClr val="3F006A"/>
            </a:solidFill>
          </a:ln>
        </p:spPr>
        <p:txBody>
          <a:bodyPr wrap="square" rtlCol="0">
            <a:noAutofit/>
          </a:bodyPr>
          <a:lstStyle/>
          <a:p>
            <a:pPr marL="731520" indent="-571500">
              <a:spcAft>
                <a:spcPts val="1200"/>
              </a:spcAft>
              <a:buFont typeface="Arial" panose="020B0604020202020204" pitchFamily="34" charset="0"/>
              <a:buChar char="•"/>
            </a:pPr>
            <a:r>
              <a:rPr lang="en-US" sz="3800" dirty="0">
                <a:latin typeface="Calibri" panose="020F0502020204030204" pitchFamily="34" charset="0"/>
                <a:cs typeface="Calibri" panose="020F0502020204030204" pitchFamily="34" charset="0"/>
              </a:rPr>
              <a:t>Literature search and synthesis performed</a:t>
            </a:r>
          </a:p>
          <a:p>
            <a:pPr marL="731520" indent="-571500">
              <a:spcAft>
                <a:spcPts val="1200"/>
              </a:spcAft>
              <a:buFont typeface="Arial" panose="020B0604020202020204" pitchFamily="34" charset="0"/>
              <a:buChar char="•"/>
            </a:pPr>
            <a:r>
              <a:rPr lang="en-US" sz="3800" dirty="0">
                <a:latin typeface="Calibri" panose="020F0502020204030204" pitchFamily="34" charset="0"/>
                <a:cs typeface="Calibri" panose="020F0502020204030204" pitchFamily="34" charset="0"/>
              </a:rPr>
              <a:t>Single Plan-Do-Study-Act cycle implemented</a:t>
            </a:r>
          </a:p>
          <a:p>
            <a:pPr marL="731520" indent="-571500">
              <a:spcAft>
                <a:spcPts val="1200"/>
              </a:spcAft>
              <a:buFont typeface="Arial" panose="020B0604020202020204" pitchFamily="34" charset="0"/>
              <a:buChar char="•"/>
            </a:pPr>
            <a:r>
              <a:rPr lang="en-US" sz="3800" dirty="0">
                <a:latin typeface="Calibri" panose="020F0502020204030204" pitchFamily="34" charset="0"/>
                <a:cs typeface="Calibri" panose="020F0502020204030204" pitchFamily="34" charset="0"/>
              </a:rPr>
              <a:t>Educational handout and PowerPoint Voiceover </a:t>
            </a:r>
          </a:p>
          <a:p>
            <a:pPr marL="731520" indent="-571500">
              <a:spcAft>
                <a:spcPts val="1200"/>
              </a:spcAft>
              <a:buFont typeface="Arial" panose="020B0604020202020204" pitchFamily="34" charset="0"/>
              <a:buChar char="•"/>
            </a:pPr>
            <a:r>
              <a:rPr lang="en-US" sz="3800" dirty="0">
                <a:latin typeface="Calibri" panose="020F0502020204030204" pitchFamily="34" charset="0"/>
                <a:cs typeface="Calibri" panose="020F0502020204030204" pitchFamily="34" charset="0"/>
              </a:rPr>
              <a:t>Pre- and post-surveys created using Qualtrics</a:t>
            </a:r>
          </a:p>
          <a:p>
            <a:pPr marL="731520" indent="-571500">
              <a:spcAft>
                <a:spcPts val="1200"/>
              </a:spcAft>
              <a:buFont typeface="Arial" panose="020B0604020202020204" pitchFamily="34" charset="0"/>
              <a:buChar char="•"/>
            </a:pPr>
            <a:r>
              <a:rPr lang="en-US" sz="3800" dirty="0">
                <a:latin typeface="Calibri" panose="020F0502020204030204" pitchFamily="34" charset="0"/>
                <a:cs typeface="Calibri" panose="020F0502020204030204" pitchFamily="34" charset="0"/>
              </a:rPr>
              <a:t>Convenience sample</a:t>
            </a:r>
          </a:p>
          <a:p>
            <a:pPr marL="731520" indent="-571500">
              <a:spcAft>
                <a:spcPts val="1200"/>
              </a:spcAft>
              <a:buFont typeface="Arial" panose="020B0604020202020204" pitchFamily="34" charset="0"/>
              <a:buChar char="•"/>
            </a:pPr>
            <a:r>
              <a:rPr lang="en-US" sz="3800" dirty="0">
                <a:latin typeface="Calibri" panose="020F0502020204030204" pitchFamily="34" charset="0"/>
                <a:cs typeface="Calibri" panose="020F0502020204030204" pitchFamily="34" charset="0"/>
              </a:rPr>
              <a:t>Participation voluntary</a:t>
            </a:r>
          </a:p>
          <a:p>
            <a:pPr marL="731520" indent="-571500">
              <a:spcAft>
                <a:spcPts val="1200"/>
              </a:spcAft>
              <a:buFont typeface="Arial" panose="020B0604020202020204" pitchFamily="34" charset="0"/>
              <a:buChar char="•"/>
            </a:pPr>
            <a:r>
              <a:rPr lang="en-US" sz="3800" dirty="0">
                <a:latin typeface="Calibri" panose="020F0502020204030204" pitchFamily="34" charset="0"/>
                <a:cs typeface="Calibri" panose="020F0502020204030204" pitchFamily="34" charset="0"/>
              </a:rPr>
              <a:t>Nine participants emailed instructions, educational resources, and individualized links to pre-survey</a:t>
            </a:r>
          </a:p>
          <a:p>
            <a:pPr marL="731520" indent="-571500">
              <a:spcAft>
                <a:spcPts val="1200"/>
              </a:spcAft>
              <a:buFont typeface="Arial" panose="020B0604020202020204" pitchFamily="34" charset="0"/>
              <a:buChar char="•"/>
            </a:pPr>
            <a:r>
              <a:rPr lang="en-US" sz="3800" dirty="0">
                <a:latin typeface="Calibri" panose="020F0502020204030204" pitchFamily="34" charset="0"/>
                <a:cs typeface="Calibri" panose="020F0502020204030204" pitchFamily="34" charset="0"/>
              </a:rPr>
              <a:t>Participants asked to utilize educational resources during two-week implementation period</a:t>
            </a:r>
          </a:p>
          <a:p>
            <a:pPr marL="731520" indent="-571500">
              <a:spcAft>
                <a:spcPts val="1200"/>
              </a:spcAft>
              <a:buFont typeface="Arial" panose="020B0604020202020204" pitchFamily="34" charset="0"/>
              <a:buChar char="•"/>
            </a:pPr>
            <a:r>
              <a:rPr lang="en-US" sz="3800" dirty="0">
                <a:latin typeface="Calibri" panose="020F0502020204030204" pitchFamily="34" charset="0"/>
                <a:cs typeface="Calibri" panose="020F0502020204030204" pitchFamily="34" charset="0"/>
              </a:rPr>
              <a:t>Participants emailed post-survey links</a:t>
            </a:r>
          </a:p>
          <a:p>
            <a:pPr marL="731520" indent="-571500">
              <a:spcAft>
                <a:spcPts val="1200"/>
              </a:spcAft>
              <a:buFont typeface="Arial" panose="020B0604020202020204" pitchFamily="34" charset="0"/>
              <a:buChar char="•"/>
            </a:pPr>
            <a:r>
              <a:rPr lang="en-US" sz="3800" dirty="0">
                <a:latin typeface="Calibri" panose="020F0502020204030204" pitchFamily="34" charset="0"/>
                <a:cs typeface="Calibri" panose="020F0502020204030204" pitchFamily="34" charset="0"/>
              </a:rPr>
              <a:t>Data analyzed and visuals made using Microsoft Excel</a:t>
            </a:r>
          </a:p>
          <a:p>
            <a:pPr marL="571500" indent="-571500">
              <a:buFont typeface="Arial" panose="020B0604020202020204" pitchFamily="34" charset="0"/>
              <a:buChar char="•"/>
            </a:pPr>
            <a:endParaRPr lang="en-US" sz="3600" dirty="0">
              <a:latin typeface="Times New Roman" panose="02020603050405020304" pitchFamily="18" charset="0"/>
              <a:cs typeface="Times New Roman" panose="02020603050405020304" pitchFamily="18" charset="0"/>
            </a:endParaRPr>
          </a:p>
        </p:txBody>
      </p:sp>
      <p:sp>
        <p:nvSpPr>
          <p:cNvPr id="30" name="TextBox 29"/>
          <p:cNvSpPr txBox="1"/>
          <p:nvPr/>
        </p:nvSpPr>
        <p:spPr>
          <a:xfrm>
            <a:off x="11693192" y="6613524"/>
            <a:ext cx="17864379" cy="26076277"/>
          </a:xfrm>
          <a:prstGeom prst="rect">
            <a:avLst/>
          </a:prstGeom>
          <a:noFill/>
          <a:ln>
            <a:solidFill>
              <a:srgbClr val="3F006A"/>
            </a:solidFill>
          </a:ln>
        </p:spPr>
        <p:txBody>
          <a:bodyPr wrap="square" rtlCol="0">
            <a:noAutofit/>
          </a:bodyPr>
          <a:lstStyle/>
          <a:p>
            <a:endParaRPr lang="en-US" sz="3600" i="1" dirty="0"/>
          </a:p>
        </p:txBody>
      </p:sp>
      <p:sp>
        <p:nvSpPr>
          <p:cNvPr id="31" name="TextBox 30"/>
          <p:cNvSpPr txBox="1"/>
          <p:nvPr/>
        </p:nvSpPr>
        <p:spPr>
          <a:xfrm>
            <a:off x="29980792" y="6613524"/>
            <a:ext cx="13375843" cy="8452809"/>
          </a:xfrm>
          <a:prstGeom prst="rect">
            <a:avLst/>
          </a:prstGeom>
          <a:noFill/>
          <a:ln>
            <a:solidFill>
              <a:srgbClr val="3F006A"/>
            </a:solidFill>
          </a:ln>
        </p:spPr>
        <p:txBody>
          <a:bodyPr wrap="square" rtlCol="0">
            <a:noAutofit/>
          </a:bodyPr>
          <a:lstStyle/>
          <a:p>
            <a:pPr marL="731520" indent="-571500">
              <a:spcAft>
                <a:spcPts val="1200"/>
              </a:spcAft>
              <a:buFont typeface="Arial" panose="020B0604020202020204" pitchFamily="34" charset="0"/>
              <a:buChar char="•"/>
            </a:pPr>
            <a:r>
              <a:rPr lang="en-US" sz="3800" dirty="0">
                <a:latin typeface="Calibri" panose="020F0502020204030204" pitchFamily="34" charset="0"/>
                <a:cs typeface="Calibri" panose="020F0502020204030204" pitchFamily="34" charset="0"/>
              </a:rPr>
              <a:t>Eight participants completed pre-survey, nine completed post-survey</a:t>
            </a:r>
          </a:p>
          <a:p>
            <a:pPr marL="731520" indent="-571500">
              <a:spcAft>
                <a:spcPts val="1200"/>
              </a:spcAft>
              <a:buFont typeface="Arial" panose="020B0604020202020204" pitchFamily="34" charset="0"/>
              <a:buChar char="•"/>
            </a:pPr>
            <a:r>
              <a:rPr lang="en-US" sz="3800" dirty="0">
                <a:latin typeface="Calibri" panose="020F0502020204030204" pitchFamily="34" charset="0"/>
                <a:cs typeface="Calibri" panose="020F0502020204030204" pitchFamily="34" charset="0"/>
              </a:rPr>
              <a:t>Increase in awareness of advantages of ultrasound-guided arterial line placement</a:t>
            </a:r>
          </a:p>
          <a:p>
            <a:pPr marL="731520" indent="-571500">
              <a:spcAft>
                <a:spcPts val="1200"/>
              </a:spcAft>
              <a:buFont typeface="Arial" panose="020B0604020202020204" pitchFamily="34" charset="0"/>
              <a:buChar char="•"/>
            </a:pPr>
            <a:r>
              <a:rPr lang="en-US" sz="3800" dirty="0">
                <a:latin typeface="Calibri" panose="020F0502020204030204" pitchFamily="34" charset="0"/>
                <a:cs typeface="Calibri" panose="020F0502020204030204" pitchFamily="34" charset="0"/>
              </a:rPr>
              <a:t>Increase in participants' perceptions that ultrasound use with arterial line placement is superior to traditional palpation techniques</a:t>
            </a:r>
          </a:p>
          <a:p>
            <a:pPr marL="731520" indent="-571500">
              <a:spcAft>
                <a:spcPts val="1200"/>
              </a:spcAft>
              <a:buFont typeface="Arial" panose="020B0604020202020204" pitchFamily="34" charset="0"/>
              <a:buChar char="•"/>
            </a:pPr>
            <a:r>
              <a:rPr lang="en-US" sz="3800" dirty="0">
                <a:latin typeface="Calibri" panose="020F0502020204030204" pitchFamily="34" charset="0"/>
                <a:cs typeface="Calibri" panose="020F0502020204030204" pitchFamily="34" charset="0"/>
              </a:rPr>
              <a:t>Confidence levels unchanged</a:t>
            </a:r>
          </a:p>
          <a:p>
            <a:pPr marL="731520" indent="-571500">
              <a:spcAft>
                <a:spcPts val="1200"/>
              </a:spcAft>
              <a:buFont typeface="Arial" panose="020B0604020202020204" pitchFamily="34" charset="0"/>
              <a:buChar char="•"/>
            </a:pPr>
            <a:r>
              <a:rPr lang="en-US" sz="3800" dirty="0">
                <a:latin typeface="Calibri" panose="020F0502020204030204" pitchFamily="34" charset="0"/>
                <a:cs typeface="Calibri" panose="020F0502020204030204" pitchFamily="34" charset="0"/>
              </a:rPr>
              <a:t>All participants following project implementation are unlikely to use ultrasound-guidance for arterial line placement</a:t>
            </a:r>
          </a:p>
          <a:p>
            <a:pPr marL="731520" indent="-571500">
              <a:spcAft>
                <a:spcPts val="1200"/>
              </a:spcAft>
              <a:buFont typeface="Arial" panose="020B0604020202020204" pitchFamily="34" charset="0"/>
              <a:buChar char="•"/>
            </a:pPr>
            <a:r>
              <a:rPr lang="en-US" sz="3800" dirty="0">
                <a:latin typeface="Calibri" panose="020F0502020204030204" pitchFamily="34" charset="0"/>
                <a:cs typeface="Calibri" panose="020F0502020204030204" pitchFamily="34" charset="0"/>
              </a:rPr>
              <a:t>Suggested that barriers participants faced may be why they are unlikely to use ultrasound-guidance despite positive perceptions of technique </a:t>
            </a:r>
          </a:p>
          <a:p>
            <a:pPr marL="571500" indent="-571500">
              <a:buFont typeface="Arial" panose="020B0604020202020204" pitchFamily="34" charset="0"/>
              <a:buChar char="•"/>
            </a:pPr>
            <a:endParaRPr lang="en-US" sz="3600" dirty="0">
              <a:latin typeface="Times New Roman" panose="02020603050405020304" pitchFamily="18" charset="0"/>
              <a:cs typeface="Times New Roman" panose="02020603050405020304" pitchFamily="18" charset="0"/>
            </a:endParaRPr>
          </a:p>
        </p:txBody>
      </p:sp>
      <p:sp>
        <p:nvSpPr>
          <p:cNvPr id="32" name="TextBox 31"/>
          <p:cNvSpPr txBox="1"/>
          <p:nvPr/>
        </p:nvSpPr>
        <p:spPr>
          <a:xfrm>
            <a:off x="29980791" y="16625303"/>
            <a:ext cx="13453208" cy="8062954"/>
          </a:xfrm>
          <a:prstGeom prst="rect">
            <a:avLst/>
          </a:prstGeom>
          <a:noFill/>
          <a:ln>
            <a:solidFill>
              <a:srgbClr val="3F006A"/>
            </a:solidFill>
          </a:ln>
        </p:spPr>
        <p:txBody>
          <a:bodyPr wrap="square" rtlCol="0">
            <a:noAutofit/>
          </a:bodyPr>
          <a:lstStyle/>
          <a:p>
            <a:pPr marL="731520" indent="-571500">
              <a:spcAft>
                <a:spcPts val="1200"/>
              </a:spcAft>
              <a:buFont typeface="Arial" panose="020B0604020202020204" pitchFamily="34" charset="0"/>
              <a:buChar char="•"/>
            </a:pPr>
            <a:r>
              <a:rPr lang="en-US" sz="3800" dirty="0">
                <a:latin typeface="Calibri" panose="020F0502020204030204" pitchFamily="34" charset="0"/>
                <a:cs typeface="Calibri" panose="020F0502020204030204" pitchFamily="34" charset="0"/>
              </a:rPr>
              <a:t>No participants stated they would likely use ultrasound guidance for arterial line placement </a:t>
            </a:r>
          </a:p>
          <a:p>
            <a:pPr marL="731520" indent="-571500">
              <a:spcAft>
                <a:spcPts val="1200"/>
              </a:spcAft>
              <a:buFont typeface="Arial" panose="020B0604020202020204" pitchFamily="34" charset="0"/>
              <a:buChar char="•"/>
            </a:pPr>
            <a:r>
              <a:rPr lang="en-US" sz="3800" dirty="0">
                <a:latin typeface="Calibri" panose="020F0502020204030204" pitchFamily="34" charset="0"/>
                <a:cs typeface="Calibri" panose="020F0502020204030204" pitchFamily="34" charset="0"/>
              </a:rPr>
              <a:t>In the future: Evaluating perceived barriers of anesthesia providers related to ultrasound use with arterial line placement can allow implementation of ways to decrease barriers and improve utilization of ultrasound with arterial line placement </a:t>
            </a:r>
          </a:p>
          <a:p>
            <a:pPr marL="731520" indent="-571500">
              <a:spcAft>
                <a:spcPts val="1200"/>
              </a:spcAft>
              <a:buFont typeface="Arial" panose="020B0604020202020204" pitchFamily="34" charset="0"/>
              <a:buChar char="•"/>
            </a:pPr>
            <a:r>
              <a:rPr lang="en-US" sz="3800" dirty="0">
                <a:latin typeface="Calibri" panose="020F0502020204030204" pitchFamily="34" charset="0"/>
                <a:cs typeface="Calibri" panose="020F0502020204030204" pitchFamily="34" charset="0"/>
              </a:rPr>
              <a:t>Limitations: small sample size, short implementation time, no accurate way to tell if participants utilized educational resources</a:t>
            </a:r>
          </a:p>
          <a:p>
            <a:pPr marL="731520" indent="-571500">
              <a:spcAft>
                <a:spcPts val="1200"/>
              </a:spcAft>
              <a:buFont typeface="Arial" panose="020B0604020202020204" pitchFamily="34" charset="0"/>
              <a:buChar char="•"/>
            </a:pPr>
            <a:r>
              <a:rPr lang="en-US" sz="3800" dirty="0">
                <a:latin typeface="Calibri" panose="020F0502020204030204" pitchFamily="34" charset="0"/>
                <a:cs typeface="Calibri" panose="020F0502020204030204" pitchFamily="34" charset="0"/>
              </a:rPr>
              <a:t>Overall, QI project "increased anesthesia providers' perception that u/s is superior to traditional palpation technique and advantages of using u/s plus raised awareness of barriers to u/s use with arterial line placement"</a:t>
            </a:r>
          </a:p>
        </p:txBody>
      </p:sp>
      <p:sp>
        <p:nvSpPr>
          <p:cNvPr id="33" name="TextBox 32"/>
          <p:cNvSpPr txBox="1"/>
          <p:nvPr/>
        </p:nvSpPr>
        <p:spPr>
          <a:xfrm>
            <a:off x="29903427" y="26160407"/>
            <a:ext cx="13453208" cy="6416949"/>
          </a:xfrm>
          <a:prstGeom prst="rect">
            <a:avLst/>
          </a:prstGeom>
          <a:noFill/>
          <a:ln>
            <a:solidFill>
              <a:schemeClr val="tx2"/>
            </a:solidFill>
          </a:ln>
        </p:spPr>
        <p:txBody>
          <a:bodyPr wrap="square" rtlCol="0">
            <a:noAutofit/>
          </a:bodyPr>
          <a:lstStyle/>
          <a:p>
            <a:r>
              <a:rPr lang="en-US" sz="2800" dirty="0">
                <a:latin typeface="Calibri" panose="020F0502020204030204" pitchFamily="34" charset="0"/>
                <a:cs typeface="Calibri" panose="020F0502020204030204" pitchFamily="34" charset="0"/>
              </a:rPr>
              <a:t>(1) Institute for Healthcare Improvement. (2023). How to improve. </a:t>
            </a:r>
            <a:r>
              <a:rPr lang="en-US" sz="2800" dirty="0">
                <a:latin typeface="Calibri" panose="020F0502020204030204" pitchFamily="34" charset="0"/>
                <a:cs typeface="Calibri" panose="020F0502020204030204" pitchFamily="34" charset="0"/>
                <a:hlinkClick r:id="rId3"/>
              </a:rPr>
              <a:t>http://www.ihi.org/resources/Pages/HowtoImprove/default.aspx</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(2) Lindsay, P., Gibson, L., Bittner, E. A., &amp; Chang, M. G. (2020). Portable point of care ultrasound (PPOCUS): An emerging technology for improving patient safety. Anesthesia Patient Safety Foundation. </a:t>
            </a:r>
            <a:r>
              <a:rPr lang="en-US" sz="2800" dirty="0">
                <a:latin typeface="Calibri" panose="020F0502020204030204" pitchFamily="34" charset="0"/>
                <a:cs typeface="Calibri" panose="020F0502020204030204" pitchFamily="34" charset="0"/>
                <a:hlinkClick r:id="rId4"/>
              </a:rPr>
              <a:t>https://www.apsf.org/article/portable-point-of-care-ultrasound-ppocus-an-emerging-technology-for-improving-patient-safety/</a:t>
            </a:r>
            <a:r>
              <a:rPr lang="en-US" sz="2800" dirty="0">
                <a:latin typeface="Calibri" panose="020F0502020204030204" pitchFamily="34" charset="0"/>
                <a:cs typeface="Calibri" panose="020F0502020204030204" pitchFamily="34" charset="0"/>
              </a:rPr>
              <a:t> </a:t>
            </a:r>
          </a:p>
          <a:p>
            <a:r>
              <a:rPr lang="en-US" sz="2800" dirty="0">
                <a:latin typeface="Calibri" panose="020F0502020204030204" pitchFamily="34" charset="0"/>
                <a:cs typeface="Calibri" panose="020F0502020204030204" pitchFamily="34" charset="0"/>
              </a:rPr>
              <a:t>(3) Pierre, L., </a:t>
            </a:r>
            <a:r>
              <a:rPr lang="en-US" sz="2800" dirty="0" err="1">
                <a:latin typeface="Calibri" panose="020F0502020204030204" pitchFamily="34" charset="0"/>
                <a:cs typeface="Calibri" panose="020F0502020204030204" pitchFamily="34" charset="0"/>
              </a:rPr>
              <a:t>Pasrija</a:t>
            </a:r>
            <a:r>
              <a:rPr lang="en-US" sz="2800" dirty="0">
                <a:latin typeface="Calibri" panose="020F0502020204030204" pitchFamily="34" charset="0"/>
                <a:cs typeface="Calibri" panose="020F0502020204030204" pitchFamily="34" charset="0"/>
              </a:rPr>
              <a:t>, D., &amp; </a:t>
            </a:r>
            <a:r>
              <a:rPr lang="en-US" sz="2800" dirty="0" err="1">
                <a:latin typeface="Calibri" panose="020F0502020204030204" pitchFamily="34" charset="0"/>
                <a:cs typeface="Calibri" panose="020F0502020204030204" pitchFamily="34" charset="0"/>
              </a:rPr>
              <a:t>Keenaghan</a:t>
            </a:r>
            <a:r>
              <a:rPr lang="en-US" sz="2800" dirty="0">
                <a:latin typeface="Calibri" panose="020F0502020204030204" pitchFamily="34" charset="0"/>
                <a:cs typeface="Calibri" panose="020F0502020204030204" pitchFamily="34" charset="0"/>
              </a:rPr>
              <a:t>, M. (2023). Arterial lines. National Library of Medicine. </a:t>
            </a:r>
            <a:r>
              <a:rPr lang="en-US" sz="2800" dirty="0">
                <a:latin typeface="Calibri" panose="020F0502020204030204" pitchFamily="34" charset="0"/>
                <a:cs typeface="Calibri" panose="020F0502020204030204" pitchFamily="34" charset="0"/>
                <a:hlinkClick r:id="rId5"/>
              </a:rPr>
              <a:t>https://www.ncbi.nlm.nih.gov/books/NBK499989/</a:t>
            </a:r>
            <a:r>
              <a:rPr lang="en-US" sz="2800" dirty="0">
                <a:latin typeface="Calibri" panose="020F0502020204030204" pitchFamily="34" charset="0"/>
                <a:cs typeface="Calibri" panose="020F0502020204030204" pitchFamily="34" charset="0"/>
              </a:rPr>
              <a:t> </a:t>
            </a:r>
          </a:p>
          <a:p>
            <a:r>
              <a:rPr lang="en-US" sz="2800" dirty="0">
                <a:latin typeface="Calibri" panose="020F0502020204030204" pitchFamily="34" charset="0"/>
                <a:cs typeface="Calibri" panose="020F0502020204030204" pitchFamily="34" charset="0"/>
              </a:rPr>
              <a:t>(4) Wang, A., Hendin, A., Millington, S. J., Koenig, S., Eisen, L. A., &amp; Shiloh, A. L. (2020). Better with ultrasound: Arterial line placement. Chest, 157(3), 574–579. </a:t>
            </a:r>
            <a:r>
              <a:rPr lang="en-US" sz="2800" dirty="0">
                <a:latin typeface="Calibri" panose="020F0502020204030204" pitchFamily="34" charset="0"/>
                <a:cs typeface="Calibri" panose="020F0502020204030204" pitchFamily="34" charset="0"/>
                <a:hlinkClick r:id="rId6"/>
              </a:rPr>
              <a:t>https://doi.org/10.1016/j.chest.2019.08.2209</a:t>
            </a:r>
            <a:r>
              <a:rPr lang="en-US" sz="2800" dirty="0">
                <a:latin typeface="Calibri" panose="020F0502020204030204" pitchFamily="34" charset="0"/>
                <a:cs typeface="Calibri" panose="020F0502020204030204" pitchFamily="34" charset="0"/>
              </a:rPr>
              <a:t>  </a:t>
            </a:r>
          </a:p>
          <a:p>
            <a:r>
              <a:rPr lang="en-US" sz="2800" dirty="0">
                <a:latin typeface="Calibri" panose="020F0502020204030204" pitchFamily="34" charset="0"/>
                <a:cs typeface="Calibri" panose="020F0502020204030204" pitchFamily="34" charset="0"/>
              </a:rPr>
              <a:t>(5) Wilson, C., Rose, D., </a:t>
            </a:r>
            <a:r>
              <a:rPr lang="en-US" sz="2800" dirty="0" err="1">
                <a:latin typeface="Calibri" panose="020F0502020204030204" pitchFamily="34" charset="0"/>
                <a:cs typeface="Calibri" panose="020F0502020204030204" pitchFamily="34" charset="0"/>
              </a:rPr>
              <a:t>Kelen</a:t>
            </a:r>
            <a:r>
              <a:rPr lang="en-US" sz="2800" dirty="0">
                <a:latin typeface="Calibri" panose="020F0502020204030204" pitchFamily="34" charset="0"/>
                <a:cs typeface="Calibri" panose="020F0502020204030204" pitchFamily="34" charset="0"/>
              </a:rPr>
              <a:t>, G. D., Billioux, V., &amp; Bright, L. (2020). Comparison of ultrasound-guided vs traditional arterial cannulation by emergency medicine residents. The Western Journal of Emergency Medicine, 21(2), 353-358. </a:t>
            </a:r>
            <a:r>
              <a:rPr lang="en-US" sz="2800" dirty="0">
                <a:latin typeface="Calibri" panose="020F0502020204030204" pitchFamily="34" charset="0"/>
                <a:cs typeface="Calibri" panose="020F0502020204030204" pitchFamily="34" charset="0"/>
                <a:hlinkClick r:id="rId7"/>
              </a:rPr>
              <a:t>https://doi.org/10.5811/westjem.2019.12.44583</a:t>
            </a:r>
            <a:r>
              <a:rPr lang="en-US" sz="2800" dirty="0">
                <a:latin typeface="Calibri" panose="020F0502020204030204" pitchFamily="34" charset="0"/>
                <a:cs typeface="Calibri" panose="020F0502020204030204" pitchFamily="34" charset="0"/>
              </a:rPr>
              <a:t> </a:t>
            </a:r>
          </a:p>
          <a:p>
            <a:pPr marL="571500" indent="-571500">
              <a:buFont typeface="Arial" panose="020B0604020202020204" pitchFamily="34" charset="0"/>
              <a:buChar char="•"/>
            </a:pPr>
            <a:endParaRPr lang="en-US" sz="2000" dirty="0">
              <a:latin typeface="Times New Roman" panose="02020603050405020304" pitchFamily="18" charset="0"/>
              <a:cs typeface="Times New Roman" panose="02020603050405020304" pitchFamily="18" charset="0"/>
            </a:endParaRPr>
          </a:p>
          <a:p>
            <a:pPr marL="571500" indent="-571500">
              <a:buFont typeface="Arial" panose="020B0604020202020204" pitchFamily="34" charset="0"/>
              <a:buChar char="•"/>
            </a:pPr>
            <a:endParaRPr lang="en-US" sz="3600" i="1" dirty="0"/>
          </a:p>
          <a:p>
            <a:endParaRPr lang="en-US" sz="3600" i="1" dirty="0"/>
          </a:p>
        </p:txBody>
      </p:sp>
      <p:pic>
        <p:nvPicPr>
          <p:cNvPr id="4" name="Picture 3">
            <a:extLst>
              <a:ext uri="{FF2B5EF4-FFF2-40B4-BE49-F238E27FC236}">
                <a16:creationId xmlns:a16="http://schemas.microsoft.com/office/drawing/2014/main" id="{9AFC199B-BD44-4C43-BFA9-62855DE4491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371600" y="1178069"/>
            <a:ext cx="8004541" cy="2936731"/>
          </a:xfrm>
          <a:prstGeom prst="rect">
            <a:avLst/>
          </a:prstGeom>
        </p:spPr>
      </p:pic>
      <p:pic>
        <p:nvPicPr>
          <p:cNvPr id="12" name="Picture 11">
            <a:extLst>
              <a:ext uri="{FF2B5EF4-FFF2-40B4-BE49-F238E27FC236}">
                <a16:creationId xmlns:a16="http://schemas.microsoft.com/office/drawing/2014/main" id="{C4109957-2408-280A-CAA9-96F4794D0DB0}"/>
              </a:ext>
            </a:extLst>
          </p:cNvPr>
          <p:cNvPicPr>
            <a:picLocks noChangeAspect="1"/>
          </p:cNvPicPr>
          <p:nvPr/>
        </p:nvPicPr>
        <p:blipFill rotWithShape="1">
          <a:blip r:embed="rId9"/>
          <a:srcRect r="1516" b="3667"/>
          <a:stretch/>
        </p:blipFill>
        <p:spPr>
          <a:xfrm>
            <a:off x="11893245" y="19443693"/>
            <a:ext cx="17619196" cy="12591463"/>
          </a:xfrm>
          <a:prstGeom prst="rect">
            <a:avLst/>
          </a:prstGeom>
        </p:spPr>
      </p:pic>
      <p:pic>
        <p:nvPicPr>
          <p:cNvPr id="13" name="Picture 12">
            <a:extLst>
              <a:ext uri="{FF2B5EF4-FFF2-40B4-BE49-F238E27FC236}">
                <a16:creationId xmlns:a16="http://schemas.microsoft.com/office/drawing/2014/main" id="{A62385B7-A5AC-A79C-2DCD-26D6BACFE3F6}"/>
              </a:ext>
            </a:extLst>
          </p:cNvPr>
          <p:cNvPicPr>
            <a:picLocks noChangeAspect="1"/>
          </p:cNvPicPr>
          <p:nvPr/>
        </p:nvPicPr>
        <p:blipFill rotWithShape="1">
          <a:blip r:embed="rId10"/>
          <a:srcRect r="4726" b="4119"/>
          <a:stretch/>
        </p:blipFill>
        <p:spPr>
          <a:xfrm>
            <a:off x="11946406" y="6718686"/>
            <a:ext cx="17390589" cy="12109795"/>
          </a:xfrm>
          <a:prstGeom prst="rect">
            <a:avLst/>
          </a:prstGeom>
        </p:spPr>
      </p:pic>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CC18"/>
        </a:soli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5032375" rtl="0" eaLnBrk="1" fontAlgn="base" latinLnBrk="0" hangingPunct="1">
          <a:lnSpc>
            <a:spcPct val="100000"/>
          </a:lnSpc>
          <a:spcBef>
            <a:spcPct val="0"/>
          </a:spcBef>
          <a:spcAft>
            <a:spcPct val="0"/>
          </a:spcAft>
          <a:buClrTx/>
          <a:buSzTx/>
          <a:buFontTx/>
          <a:buNone/>
          <a:tabLst/>
          <a:defRPr kumimoji="0" lang="en-US" sz="99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rgbClr val="FFCC18"/>
        </a:soli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5032375" rtl="0" eaLnBrk="1" fontAlgn="base" latinLnBrk="0" hangingPunct="1">
          <a:lnSpc>
            <a:spcPct val="100000"/>
          </a:lnSpc>
          <a:spcBef>
            <a:spcPct val="0"/>
          </a:spcBef>
          <a:spcAft>
            <a:spcPct val="0"/>
          </a:spcAft>
          <a:buClrTx/>
          <a:buSzTx/>
          <a:buFontTx/>
          <a:buNone/>
          <a:tabLst/>
          <a:defRPr kumimoji="0" lang="en-US" sz="99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0</TotalTime>
  <Words>706</Words>
  <Application>Microsoft Office PowerPoint</Application>
  <PresentationFormat>Custom</PresentationFormat>
  <Paragraphs>46</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Cambria Math</vt:lpstr>
      <vt:lpstr>Times New Roman</vt:lpstr>
      <vt:lpstr>Default Design</vt:lpstr>
      <vt:lpstr>PowerPoint Presentation</vt:lpstr>
    </vt:vector>
  </TitlesOfParts>
  <Company>East Carolina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EltonC</dc:creator>
  <cp:lastModifiedBy>Breanna Love</cp:lastModifiedBy>
  <cp:revision>56</cp:revision>
  <dcterms:created xsi:type="dcterms:W3CDTF">2005-01-10T15:51:10Z</dcterms:created>
  <dcterms:modified xsi:type="dcterms:W3CDTF">2024-11-08T22:04:16Z</dcterms:modified>
</cp:coreProperties>
</file>