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jt9rvKKfDBDmf0dUJcwCPuxmNx1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7"/>
    <p:restoredTop sz="94613"/>
  </p:normalViewPr>
  <p:slideViewPr>
    <p:cSldViewPr snapToGrid="0">
      <p:cViewPr varScale="1">
        <p:scale>
          <a:sx n="69" d="100"/>
          <a:sy n="69" d="100"/>
        </p:scale>
        <p:origin x="232" y="12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customschemas.google.com/relationships/presentationmetadata" Target="metadata"/><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ableStyles" Target="tableStyles.xml"/><Relationship Id="rId10" Type="http://schemas.openxmlformats.org/officeDocument/2006/relationships/theme" Target="theme/them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3"/>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3"/>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3"/>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b="0" i="0" u="none" strike="noStrike" cap="none">
                <a:solidFill>
                  <a:schemeClr val="dk1"/>
                </a:solidFill>
                <a:latin typeface="Arial"/>
                <a:ea typeface="Arial"/>
                <a:cs typeface="Arial"/>
                <a:sym typeface="Arial"/>
              </a:defRPr>
            </a:lvl1pPr>
            <a:lvl2pPr marL="0" marR="0" lvl="1" indent="0" algn="r">
              <a:spcBef>
                <a:spcPts val="0"/>
              </a:spcBef>
              <a:spcAft>
                <a:spcPts val="0"/>
              </a:spcAft>
              <a:buNone/>
              <a:defRPr sz="1375" b="0" i="0" u="none" strike="noStrike" cap="none">
                <a:solidFill>
                  <a:schemeClr val="dk1"/>
                </a:solidFill>
                <a:latin typeface="Arial"/>
                <a:ea typeface="Arial"/>
                <a:cs typeface="Arial"/>
                <a:sym typeface="Arial"/>
              </a:defRPr>
            </a:lvl2pPr>
            <a:lvl3pPr marL="0" marR="0" lvl="2" indent="0" algn="r">
              <a:spcBef>
                <a:spcPts val="0"/>
              </a:spcBef>
              <a:spcAft>
                <a:spcPts val="0"/>
              </a:spcAft>
              <a:buNone/>
              <a:defRPr sz="1375" b="0" i="0" u="none" strike="noStrike" cap="none">
                <a:solidFill>
                  <a:schemeClr val="dk1"/>
                </a:solidFill>
                <a:latin typeface="Arial"/>
                <a:ea typeface="Arial"/>
                <a:cs typeface="Arial"/>
                <a:sym typeface="Arial"/>
              </a:defRPr>
            </a:lvl3pPr>
            <a:lvl4pPr marL="0" marR="0" lvl="3" indent="0" algn="r">
              <a:spcBef>
                <a:spcPts val="0"/>
              </a:spcBef>
              <a:spcAft>
                <a:spcPts val="0"/>
              </a:spcAft>
              <a:buNone/>
              <a:defRPr sz="1375" b="0" i="0" u="none" strike="noStrike" cap="none">
                <a:solidFill>
                  <a:schemeClr val="dk1"/>
                </a:solidFill>
                <a:latin typeface="Arial"/>
                <a:ea typeface="Arial"/>
                <a:cs typeface="Arial"/>
                <a:sym typeface="Arial"/>
              </a:defRPr>
            </a:lvl4pPr>
            <a:lvl5pPr marL="0" marR="0" lvl="4" indent="0" algn="r">
              <a:spcBef>
                <a:spcPts val="0"/>
              </a:spcBef>
              <a:spcAft>
                <a:spcPts val="0"/>
              </a:spcAft>
              <a:buNone/>
              <a:defRPr sz="1375" b="0" i="0" u="none" strike="noStrike" cap="none">
                <a:solidFill>
                  <a:schemeClr val="dk1"/>
                </a:solidFill>
                <a:latin typeface="Arial"/>
                <a:ea typeface="Arial"/>
                <a:cs typeface="Arial"/>
                <a:sym typeface="Arial"/>
              </a:defRPr>
            </a:lvl5pPr>
            <a:lvl6pPr marL="0" marR="0" lvl="5" indent="0" algn="r">
              <a:spcBef>
                <a:spcPts val="0"/>
              </a:spcBef>
              <a:spcAft>
                <a:spcPts val="0"/>
              </a:spcAft>
              <a:buNone/>
              <a:defRPr sz="1375" b="0" i="0" u="none" strike="noStrike" cap="none">
                <a:solidFill>
                  <a:schemeClr val="dk1"/>
                </a:solidFill>
                <a:latin typeface="Arial"/>
                <a:ea typeface="Arial"/>
                <a:cs typeface="Arial"/>
                <a:sym typeface="Arial"/>
              </a:defRPr>
            </a:lvl6pPr>
            <a:lvl7pPr marL="0" marR="0" lvl="6" indent="0" algn="r">
              <a:spcBef>
                <a:spcPts val="0"/>
              </a:spcBef>
              <a:spcAft>
                <a:spcPts val="0"/>
              </a:spcAft>
              <a:buNone/>
              <a:defRPr sz="1375" b="0" i="0" u="none" strike="noStrike" cap="none">
                <a:solidFill>
                  <a:schemeClr val="dk1"/>
                </a:solidFill>
                <a:latin typeface="Arial"/>
                <a:ea typeface="Arial"/>
                <a:cs typeface="Arial"/>
                <a:sym typeface="Arial"/>
              </a:defRPr>
            </a:lvl7pPr>
            <a:lvl8pPr marL="0" marR="0" lvl="7" indent="0" algn="r">
              <a:spcBef>
                <a:spcPts val="0"/>
              </a:spcBef>
              <a:spcAft>
                <a:spcPts val="0"/>
              </a:spcAft>
              <a:buNone/>
              <a:defRPr sz="1375" b="0" i="0" u="none" strike="noStrike" cap="none">
                <a:solidFill>
                  <a:schemeClr val="dk1"/>
                </a:solidFill>
                <a:latin typeface="Arial"/>
                <a:ea typeface="Arial"/>
                <a:cs typeface="Arial"/>
                <a:sym typeface="Arial"/>
              </a:defRPr>
            </a:lvl8pPr>
            <a:lvl9pPr marL="0" marR="0" lvl="8" indent="0" algn="r">
              <a:spcBef>
                <a:spcPts val="0"/>
              </a:spcBef>
              <a:spcAft>
                <a:spcPts val="0"/>
              </a:spcAft>
              <a:buNone/>
              <a:defRPr sz="1375"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609865" y="274505"/>
            <a:ext cx="10972271" cy="1143000"/>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3832986" y="-1623053"/>
            <a:ext cx="4526029" cy="10972271"/>
          </a:xfrm>
          <a:prstGeom prst="rect">
            <a:avLst/>
          </a:prstGeom>
          <a:noFill/>
          <a:ln>
            <a:noFill/>
          </a:ln>
        </p:spPr>
        <p:txBody>
          <a:bodyPr spcFirstLastPara="1" wrap="square" lIns="503225" tIns="251600" rIns="503225" bIns="2516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7284893" y="1828807"/>
            <a:ext cx="5851638" cy="2742847"/>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1777591" y="-893315"/>
            <a:ext cx="5851638" cy="8187090"/>
          </a:xfrm>
          <a:prstGeom prst="rect">
            <a:avLst/>
          </a:prstGeom>
          <a:noFill/>
          <a:ln>
            <a:noFill/>
          </a:ln>
        </p:spPr>
        <p:txBody>
          <a:bodyPr spcFirstLastPara="1" wrap="square" lIns="503225" tIns="251600" rIns="503225" bIns="2516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
          <p:cNvSpPr txBox="1">
            <a:spLocks noGrp="1"/>
          </p:cNvSpPr>
          <p:nvPr>
            <p:ph type="ctrTitle"/>
          </p:nvPr>
        </p:nvSpPr>
        <p:spPr>
          <a:xfrm>
            <a:off x="914577" y="2130369"/>
            <a:ext cx="10362847" cy="1470138"/>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 name="Google Shape;17;p4"/>
          <p:cNvSpPr txBox="1">
            <a:spLocks noGrp="1"/>
          </p:cNvSpPr>
          <p:nvPr>
            <p:ph type="subTitle" idx="1"/>
          </p:nvPr>
        </p:nvSpPr>
        <p:spPr>
          <a:xfrm>
            <a:off x="1828712" y="3886257"/>
            <a:ext cx="8534576" cy="1752487"/>
          </a:xfrm>
          <a:prstGeom prst="rect">
            <a:avLst/>
          </a:prstGeom>
          <a:noFill/>
          <a:ln>
            <a:noFill/>
          </a:ln>
        </p:spPr>
        <p:txBody>
          <a:bodyPr spcFirstLastPara="1" wrap="square" lIns="503225" tIns="251600" rIns="503225" bIns="251600" anchor="t" anchorCtr="0">
            <a:noAutofit/>
          </a:bodyPr>
          <a:lstStyle>
            <a:lvl1pPr lvl="0" algn="ctr">
              <a:spcBef>
                <a:spcPts val="629"/>
              </a:spcBef>
              <a:spcAft>
                <a:spcPts val="0"/>
              </a:spcAft>
              <a:buClr>
                <a:schemeClr val="dk1"/>
              </a:buClr>
              <a:buSzPts val="3145"/>
              <a:buFont typeface="Arial"/>
              <a:buNone/>
              <a:defRPr/>
            </a:lvl1pPr>
            <a:lvl2pPr lvl="1" algn="ctr">
              <a:spcBef>
                <a:spcPts val="550"/>
              </a:spcBef>
              <a:spcAft>
                <a:spcPts val="0"/>
              </a:spcAft>
              <a:buClr>
                <a:schemeClr val="dk1"/>
              </a:buClr>
              <a:buSzPts val="2750"/>
              <a:buFont typeface="Arial"/>
              <a:buNone/>
              <a:defRPr/>
            </a:lvl2pPr>
            <a:lvl3pPr lvl="2" algn="ctr">
              <a:spcBef>
                <a:spcPts val="471"/>
              </a:spcBef>
              <a:spcAft>
                <a:spcPts val="0"/>
              </a:spcAft>
              <a:buClr>
                <a:schemeClr val="dk1"/>
              </a:buClr>
              <a:buSzPts val="2354"/>
              <a:buFont typeface="Arial"/>
              <a:buNone/>
              <a:defRPr/>
            </a:lvl3pPr>
            <a:lvl4pPr lvl="3" algn="ctr">
              <a:spcBef>
                <a:spcPts val="396"/>
              </a:spcBef>
              <a:spcAft>
                <a:spcPts val="0"/>
              </a:spcAft>
              <a:buClr>
                <a:schemeClr val="dk1"/>
              </a:buClr>
              <a:buSzPts val="1979"/>
              <a:buFont typeface="Arial"/>
              <a:buNone/>
              <a:defRPr/>
            </a:lvl4pPr>
            <a:lvl5pPr lvl="4" algn="ctr">
              <a:spcBef>
                <a:spcPts val="396"/>
              </a:spcBef>
              <a:spcAft>
                <a:spcPts val="0"/>
              </a:spcAft>
              <a:buClr>
                <a:schemeClr val="dk1"/>
              </a:buClr>
              <a:buSzPts val="1979"/>
              <a:buFont typeface="Arial"/>
              <a:buNone/>
              <a:defRPr/>
            </a:lvl5pPr>
            <a:lvl6pPr lvl="5" algn="ctr">
              <a:spcBef>
                <a:spcPts val="396"/>
              </a:spcBef>
              <a:spcAft>
                <a:spcPts val="0"/>
              </a:spcAft>
              <a:buClr>
                <a:schemeClr val="dk1"/>
              </a:buClr>
              <a:buSzPts val="1982"/>
              <a:buFont typeface="Arial"/>
              <a:buNone/>
              <a:defRPr/>
            </a:lvl6pPr>
            <a:lvl7pPr lvl="6" algn="ctr">
              <a:spcBef>
                <a:spcPts val="396"/>
              </a:spcBef>
              <a:spcAft>
                <a:spcPts val="0"/>
              </a:spcAft>
              <a:buClr>
                <a:schemeClr val="dk1"/>
              </a:buClr>
              <a:buSzPts val="1982"/>
              <a:buFont typeface="Arial"/>
              <a:buNone/>
              <a:defRPr/>
            </a:lvl7pPr>
            <a:lvl8pPr lvl="7" algn="ctr">
              <a:spcBef>
                <a:spcPts val="396"/>
              </a:spcBef>
              <a:spcAft>
                <a:spcPts val="0"/>
              </a:spcAft>
              <a:buClr>
                <a:schemeClr val="dk1"/>
              </a:buClr>
              <a:buSzPts val="1982"/>
              <a:buFont typeface="Arial"/>
              <a:buNone/>
              <a:defRPr/>
            </a:lvl8pPr>
            <a:lvl9pPr lvl="8" algn="ctr">
              <a:spcBef>
                <a:spcPts val="396"/>
              </a:spcBef>
              <a:spcAft>
                <a:spcPts val="0"/>
              </a:spcAft>
              <a:buClr>
                <a:schemeClr val="dk1"/>
              </a:buClr>
              <a:buSzPts val="1982"/>
              <a:buFont typeface="Arial"/>
              <a:buNone/>
              <a:defRPr/>
            </a:lvl9pPr>
          </a:lstStyle>
          <a:p>
            <a:endParaRPr/>
          </a:p>
        </p:txBody>
      </p:sp>
      <p:sp>
        <p:nvSpPr>
          <p:cNvPr id="18" name="Google Shape;18;p4"/>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609865" y="274505"/>
            <a:ext cx="10972271" cy="1143000"/>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609865" y="1600068"/>
            <a:ext cx="10972271" cy="4526029"/>
          </a:xfrm>
          <a:prstGeom prst="rect">
            <a:avLst/>
          </a:prstGeom>
          <a:noFill/>
          <a:ln>
            <a:noFill/>
          </a:ln>
        </p:spPr>
        <p:txBody>
          <a:bodyPr spcFirstLastPara="1" wrap="square" lIns="503225" tIns="251600" rIns="503225" bIns="2516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5"/>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5"/>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5"/>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963083" y="4407014"/>
            <a:ext cx="10363288" cy="1361848"/>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sz="714"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963083" y="2906826"/>
            <a:ext cx="10363288" cy="1500188"/>
          </a:xfrm>
          <a:prstGeom prst="rect">
            <a:avLst/>
          </a:prstGeom>
          <a:noFill/>
          <a:ln>
            <a:noFill/>
          </a:ln>
        </p:spPr>
        <p:txBody>
          <a:bodyPr spcFirstLastPara="1" wrap="square" lIns="503225" tIns="251600" rIns="503225" bIns="251600" anchor="b" anchorCtr="0">
            <a:noAutofit/>
          </a:bodyPr>
          <a:lstStyle>
            <a:lvl1pPr marL="457200" lvl="0" indent="-228600" algn="l">
              <a:spcBef>
                <a:spcPts val="71"/>
              </a:spcBef>
              <a:spcAft>
                <a:spcPts val="0"/>
              </a:spcAft>
              <a:buClr>
                <a:schemeClr val="dk1"/>
              </a:buClr>
              <a:buSzPts val="357"/>
              <a:buFont typeface="Arial"/>
              <a:buNone/>
              <a:defRPr sz="357"/>
            </a:lvl1pPr>
            <a:lvl2pPr marL="914400" lvl="1" indent="-228600" algn="l">
              <a:spcBef>
                <a:spcPts val="64"/>
              </a:spcBef>
              <a:spcAft>
                <a:spcPts val="0"/>
              </a:spcAft>
              <a:buClr>
                <a:schemeClr val="dk1"/>
              </a:buClr>
              <a:buSzPts val="321"/>
              <a:buFont typeface="Arial"/>
              <a:buNone/>
              <a:defRPr sz="321"/>
            </a:lvl2pPr>
            <a:lvl3pPr marL="1371600" lvl="2" indent="-228600" algn="l">
              <a:spcBef>
                <a:spcPts val="57"/>
              </a:spcBef>
              <a:spcAft>
                <a:spcPts val="0"/>
              </a:spcAft>
              <a:buClr>
                <a:schemeClr val="dk1"/>
              </a:buClr>
              <a:buSzPts val="286"/>
              <a:buFont typeface="Arial"/>
              <a:buNone/>
              <a:defRPr sz="286"/>
            </a:lvl3pPr>
            <a:lvl4pPr marL="1828800" lvl="3" indent="-228600" algn="l">
              <a:spcBef>
                <a:spcPts val="50"/>
              </a:spcBef>
              <a:spcAft>
                <a:spcPts val="0"/>
              </a:spcAft>
              <a:buClr>
                <a:schemeClr val="dk1"/>
              </a:buClr>
              <a:buSzPts val="250"/>
              <a:buFont typeface="Arial"/>
              <a:buNone/>
              <a:defRPr sz="250"/>
            </a:lvl4pPr>
            <a:lvl5pPr marL="2286000" lvl="4" indent="-228600" algn="l">
              <a:spcBef>
                <a:spcPts val="50"/>
              </a:spcBef>
              <a:spcAft>
                <a:spcPts val="0"/>
              </a:spcAft>
              <a:buClr>
                <a:schemeClr val="dk1"/>
              </a:buClr>
              <a:buSzPts val="250"/>
              <a:buFont typeface="Arial"/>
              <a:buNone/>
              <a:defRPr sz="250"/>
            </a:lvl5pPr>
            <a:lvl6pPr marL="2743200" lvl="5" indent="-228600" algn="l">
              <a:spcBef>
                <a:spcPts val="50"/>
              </a:spcBef>
              <a:spcAft>
                <a:spcPts val="0"/>
              </a:spcAft>
              <a:buClr>
                <a:schemeClr val="dk1"/>
              </a:buClr>
              <a:buSzPts val="250"/>
              <a:buFont typeface="Arial"/>
              <a:buNone/>
              <a:defRPr sz="250"/>
            </a:lvl6pPr>
            <a:lvl7pPr marL="3200400" lvl="6" indent="-228600" algn="l">
              <a:spcBef>
                <a:spcPts val="50"/>
              </a:spcBef>
              <a:spcAft>
                <a:spcPts val="0"/>
              </a:spcAft>
              <a:buClr>
                <a:schemeClr val="dk1"/>
              </a:buClr>
              <a:buSzPts val="250"/>
              <a:buFont typeface="Arial"/>
              <a:buNone/>
              <a:defRPr sz="250"/>
            </a:lvl7pPr>
            <a:lvl8pPr marL="3657600" lvl="7" indent="-228600" algn="l">
              <a:spcBef>
                <a:spcPts val="50"/>
              </a:spcBef>
              <a:spcAft>
                <a:spcPts val="0"/>
              </a:spcAft>
              <a:buClr>
                <a:schemeClr val="dk1"/>
              </a:buClr>
              <a:buSzPts val="250"/>
              <a:buFont typeface="Arial"/>
              <a:buNone/>
              <a:defRPr sz="250"/>
            </a:lvl8pPr>
            <a:lvl9pPr marL="4114800" lvl="8" indent="-228600" algn="l">
              <a:spcBef>
                <a:spcPts val="50"/>
              </a:spcBef>
              <a:spcAft>
                <a:spcPts val="0"/>
              </a:spcAft>
              <a:buClr>
                <a:schemeClr val="dk1"/>
              </a:buClr>
              <a:buSzPts val="250"/>
              <a:buFont typeface="Arial"/>
              <a:buNone/>
              <a:defRPr sz="250"/>
            </a:lvl9pPr>
          </a:lstStyle>
          <a:p>
            <a:endParaRPr/>
          </a:p>
        </p:txBody>
      </p:sp>
      <p:sp>
        <p:nvSpPr>
          <p:cNvPr id="30" name="Google Shape;30;p6"/>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609865" y="274505"/>
            <a:ext cx="10972271" cy="1143000"/>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609865" y="1599973"/>
            <a:ext cx="5464969" cy="4526076"/>
          </a:xfrm>
          <a:prstGeom prst="rect">
            <a:avLst/>
          </a:prstGeom>
          <a:noFill/>
          <a:ln>
            <a:noFill/>
          </a:ln>
        </p:spPr>
        <p:txBody>
          <a:bodyPr spcFirstLastPara="1" wrap="square" lIns="503225" tIns="251600" rIns="503225" bIns="251600" anchor="t" anchorCtr="0">
            <a:noAutofit/>
          </a:bodyPr>
          <a:lstStyle>
            <a:lvl1pPr marL="457200" lvl="0" indent="-260350" algn="l">
              <a:spcBef>
                <a:spcPts val="100"/>
              </a:spcBef>
              <a:spcAft>
                <a:spcPts val="0"/>
              </a:spcAft>
              <a:buClr>
                <a:schemeClr val="dk1"/>
              </a:buClr>
              <a:buSzPts val="500"/>
              <a:buFont typeface="Arial"/>
              <a:buChar char="•"/>
              <a:defRPr sz="500"/>
            </a:lvl1pPr>
            <a:lvl2pPr marL="914400" lvl="1" indent="-255778" algn="l">
              <a:spcBef>
                <a:spcPts val="86"/>
              </a:spcBef>
              <a:spcAft>
                <a:spcPts val="0"/>
              </a:spcAft>
              <a:buClr>
                <a:schemeClr val="dk1"/>
              </a:buClr>
              <a:buSzPts val="428"/>
              <a:buFont typeface="Arial"/>
              <a:buChar char="–"/>
              <a:defRPr sz="428"/>
            </a:lvl2pPr>
            <a:lvl3pPr marL="1371600" lvl="2" indent="-251269" algn="l">
              <a:spcBef>
                <a:spcPts val="71"/>
              </a:spcBef>
              <a:spcAft>
                <a:spcPts val="0"/>
              </a:spcAft>
              <a:buClr>
                <a:schemeClr val="dk1"/>
              </a:buClr>
              <a:buSzPts val="357"/>
              <a:buFont typeface="Arial"/>
              <a:buChar char="•"/>
              <a:defRPr sz="357"/>
            </a:lvl3pPr>
            <a:lvl4pPr marL="1828800" lvl="3" indent="-248983" algn="l">
              <a:spcBef>
                <a:spcPts val="64"/>
              </a:spcBef>
              <a:spcAft>
                <a:spcPts val="0"/>
              </a:spcAft>
              <a:buClr>
                <a:schemeClr val="dk1"/>
              </a:buClr>
              <a:buSzPts val="321"/>
              <a:buFont typeface="Arial"/>
              <a:buChar char="–"/>
              <a:defRPr sz="321"/>
            </a:lvl4pPr>
            <a:lvl5pPr marL="2286000" lvl="4" indent="-248983" algn="l">
              <a:spcBef>
                <a:spcPts val="64"/>
              </a:spcBef>
              <a:spcAft>
                <a:spcPts val="0"/>
              </a:spcAft>
              <a:buClr>
                <a:schemeClr val="dk1"/>
              </a:buClr>
              <a:buSzPts val="321"/>
              <a:buFont typeface="Arial"/>
              <a:buChar char="»"/>
              <a:defRPr sz="321"/>
            </a:lvl5pPr>
            <a:lvl6pPr marL="2743200" lvl="5" indent="-248983" algn="l">
              <a:spcBef>
                <a:spcPts val="64"/>
              </a:spcBef>
              <a:spcAft>
                <a:spcPts val="0"/>
              </a:spcAft>
              <a:buClr>
                <a:schemeClr val="dk1"/>
              </a:buClr>
              <a:buSzPts val="321"/>
              <a:buFont typeface="Arial"/>
              <a:buChar char="»"/>
              <a:defRPr sz="321"/>
            </a:lvl6pPr>
            <a:lvl7pPr marL="3200400" lvl="6" indent="-248983" algn="l">
              <a:spcBef>
                <a:spcPts val="64"/>
              </a:spcBef>
              <a:spcAft>
                <a:spcPts val="0"/>
              </a:spcAft>
              <a:buClr>
                <a:schemeClr val="dk1"/>
              </a:buClr>
              <a:buSzPts val="321"/>
              <a:buFont typeface="Arial"/>
              <a:buChar char="»"/>
              <a:defRPr sz="321"/>
            </a:lvl7pPr>
            <a:lvl8pPr marL="3657600" lvl="7" indent="-248983" algn="l">
              <a:spcBef>
                <a:spcPts val="64"/>
              </a:spcBef>
              <a:spcAft>
                <a:spcPts val="0"/>
              </a:spcAft>
              <a:buClr>
                <a:schemeClr val="dk1"/>
              </a:buClr>
              <a:buSzPts val="321"/>
              <a:buFont typeface="Arial"/>
              <a:buChar char="»"/>
              <a:defRPr sz="321"/>
            </a:lvl8pPr>
            <a:lvl9pPr marL="4114800" lvl="8" indent="-248983" algn="l">
              <a:spcBef>
                <a:spcPts val="64"/>
              </a:spcBef>
              <a:spcAft>
                <a:spcPts val="0"/>
              </a:spcAft>
              <a:buClr>
                <a:schemeClr val="dk1"/>
              </a:buClr>
              <a:buSzPts val="321"/>
              <a:buFont typeface="Arial"/>
              <a:buChar char="»"/>
              <a:defRPr sz="321"/>
            </a:lvl9pPr>
          </a:lstStyle>
          <a:p>
            <a:endParaRPr/>
          </a:p>
        </p:txBody>
      </p:sp>
      <p:sp>
        <p:nvSpPr>
          <p:cNvPr id="36" name="Google Shape;36;p7"/>
          <p:cNvSpPr txBox="1">
            <a:spLocks noGrp="1"/>
          </p:cNvSpPr>
          <p:nvPr>
            <p:ph type="body" idx="2"/>
          </p:nvPr>
        </p:nvSpPr>
        <p:spPr>
          <a:xfrm>
            <a:off x="6117167" y="1599973"/>
            <a:ext cx="5464969" cy="4526076"/>
          </a:xfrm>
          <a:prstGeom prst="rect">
            <a:avLst/>
          </a:prstGeom>
          <a:noFill/>
          <a:ln>
            <a:noFill/>
          </a:ln>
        </p:spPr>
        <p:txBody>
          <a:bodyPr spcFirstLastPara="1" wrap="square" lIns="503225" tIns="251600" rIns="503225" bIns="251600" anchor="t" anchorCtr="0">
            <a:noAutofit/>
          </a:bodyPr>
          <a:lstStyle>
            <a:lvl1pPr marL="457200" lvl="0" indent="-260350" algn="l">
              <a:spcBef>
                <a:spcPts val="100"/>
              </a:spcBef>
              <a:spcAft>
                <a:spcPts val="0"/>
              </a:spcAft>
              <a:buClr>
                <a:schemeClr val="dk1"/>
              </a:buClr>
              <a:buSzPts val="500"/>
              <a:buFont typeface="Arial"/>
              <a:buChar char="•"/>
              <a:defRPr sz="500"/>
            </a:lvl1pPr>
            <a:lvl2pPr marL="914400" lvl="1" indent="-255778" algn="l">
              <a:spcBef>
                <a:spcPts val="86"/>
              </a:spcBef>
              <a:spcAft>
                <a:spcPts val="0"/>
              </a:spcAft>
              <a:buClr>
                <a:schemeClr val="dk1"/>
              </a:buClr>
              <a:buSzPts val="428"/>
              <a:buFont typeface="Arial"/>
              <a:buChar char="–"/>
              <a:defRPr sz="428"/>
            </a:lvl2pPr>
            <a:lvl3pPr marL="1371600" lvl="2" indent="-251269" algn="l">
              <a:spcBef>
                <a:spcPts val="71"/>
              </a:spcBef>
              <a:spcAft>
                <a:spcPts val="0"/>
              </a:spcAft>
              <a:buClr>
                <a:schemeClr val="dk1"/>
              </a:buClr>
              <a:buSzPts val="357"/>
              <a:buFont typeface="Arial"/>
              <a:buChar char="•"/>
              <a:defRPr sz="357"/>
            </a:lvl3pPr>
            <a:lvl4pPr marL="1828800" lvl="3" indent="-248983" algn="l">
              <a:spcBef>
                <a:spcPts val="64"/>
              </a:spcBef>
              <a:spcAft>
                <a:spcPts val="0"/>
              </a:spcAft>
              <a:buClr>
                <a:schemeClr val="dk1"/>
              </a:buClr>
              <a:buSzPts val="321"/>
              <a:buFont typeface="Arial"/>
              <a:buChar char="–"/>
              <a:defRPr sz="321"/>
            </a:lvl4pPr>
            <a:lvl5pPr marL="2286000" lvl="4" indent="-248983" algn="l">
              <a:spcBef>
                <a:spcPts val="64"/>
              </a:spcBef>
              <a:spcAft>
                <a:spcPts val="0"/>
              </a:spcAft>
              <a:buClr>
                <a:schemeClr val="dk1"/>
              </a:buClr>
              <a:buSzPts val="321"/>
              <a:buFont typeface="Arial"/>
              <a:buChar char="»"/>
              <a:defRPr sz="321"/>
            </a:lvl5pPr>
            <a:lvl6pPr marL="2743200" lvl="5" indent="-248983" algn="l">
              <a:spcBef>
                <a:spcPts val="64"/>
              </a:spcBef>
              <a:spcAft>
                <a:spcPts val="0"/>
              </a:spcAft>
              <a:buClr>
                <a:schemeClr val="dk1"/>
              </a:buClr>
              <a:buSzPts val="321"/>
              <a:buFont typeface="Arial"/>
              <a:buChar char="»"/>
              <a:defRPr sz="321"/>
            </a:lvl6pPr>
            <a:lvl7pPr marL="3200400" lvl="6" indent="-248983" algn="l">
              <a:spcBef>
                <a:spcPts val="64"/>
              </a:spcBef>
              <a:spcAft>
                <a:spcPts val="0"/>
              </a:spcAft>
              <a:buClr>
                <a:schemeClr val="dk1"/>
              </a:buClr>
              <a:buSzPts val="321"/>
              <a:buFont typeface="Arial"/>
              <a:buChar char="»"/>
              <a:defRPr sz="321"/>
            </a:lvl7pPr>
            <a:lvl8pPr marL="3657600" lvl="7" indent="-248983" algn="l">
              <a:spcBef>
                <a:spcPts val="64"/>
              </a:spcBef>
              <a:spcAft>
                <a:spcPts val="0"/>
              </a:spcAft>
              <a:buClr>
                <a:schemeClr val="dk1"/>
              </a:buClr>
              <a:buSzPts val="321"/>
              <a:buFont typeface="Arial"/>
              <a:buChar char="»"/>
              <a:defRPr sz="321"/>
            </a:lvl8pPr>
            <a:lvl9pPr marL="4114800" lvl="8" indent="-248983" algn="l">
              <a:spcBef>
                <a:spcPts val="64"/>
              </a:spcBef>
              <a:spcAft>
                <a:spcPts val="0"/>
              </a:spcAft>
              <a:buClr>
                <a:schemeClr val="dk1"/>
              </a:buClr>
              <a:buSzPts val="321"/>
              <a:buFont typeface="Arial"/>
              <a:buChar char="»"/>
              <a:defRPr sz="321"/>
            </a:lvl9pPr>
          </a:lstStyle>
          <a:p>
            <a:endParaRPr/>
          </a:p>
        </p:txBody>
      </p:sp>
      <p:sp>
        <p:nvSpPr>
          <p:cNvPr id="37" name="Google Shape;37;p7"/>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609424" y="274694"/>
            <a:ext cx="10973153" cy="1143000"/>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609423" y="1535056"/>
            <a:ext cx="5386917" cy="639819"/>
          </a:xfrm>
          <a:prstGeom prst="rect">
            <a:avLst/>
          </a:prstGeom>
          <a:noFill/>
          <a:ln>
            <a:noFill/>
          </a:ln>
        </p:spPr>
        <p:txBody>
          <a:bodyPr spcFirstLastPara="1" wrap="square" lIns="503225" tIns="251600" rIns="503225" bIns="251600" anchor="b" anchorCtr="0">
            <a:noAutofit/>
          </a:bodyPr>
          <a:lstStyle>
            <a:lvl1pPr marL="457200" lvl="0" indent="-228600" algn="l">
              <a:spcBef>
                <a:spcPts val="86"/>
              </a:spcBef>
              <a:spcAft>
                <a:spcPts val="0"/>
              </a:spcAft>
              <a:buClr>
                <a:schemeClr val="dk1"/>
              </a:buClr>
              <a:buSzPts val="428"/>
              <a:buFont typeface="Arial"/>
              <a:buNone/>
              <a:defRPr sz="428" b="1"/>
            </a:lvl1pPr>
            <a:lvl2pPr marL="914400" lvl="1" indent="-228600" algn="l">
              <a:spcBef>
                <a:spcPts val="71"/>
              </a:spcBef>
              <a:spcAft>
                <a:spcPts val="0"/>
              </a:spcAft>
              <a:buClr>
                <a:schemeClr val="dk1"/>
              </a:buClr>
              <a:buSzPts val="357"/>
              <a:buFont typeface="Arial"/>
              <a:buNone/>
              <a:defRPr sz="357" b="1"/>
            </a:lvl2pPr>
            <a:lvl3pPr marL="1371600" lvl="2" indent="-228600" algn="l">
              <a:spcBef>
                <a:spcPts val="64"/>
              </a:spcBef>
              <a:spcAft>
                <a:spcPts val="0"/>
              </a:spcAft>
              <a:buClr>
                <a:schemeClr val="dk1"/>
              </a:buClr>
              <a:buSzPts val="321"/>
              <a:buFont typeface="Arial"/>
              <a:buNone/>
              <a:defRPr sz="321" b="1"/>
            </a:lvl3pPr>
            <a:lvl4pPr marL="1828800" lvl="3" indent="-228600" algn="l">
              <a:spcBef>
                <a:spcPts val="57"/>
              </a:spcBef>
              <a:spcAft>
                <a:spcPts val="0"/>
              </a:spcAft>
              <a:buClr>
                <a:schemeClr val="dk1"/>
              </a:buClr>
              <a:buSzPts val="286"/>
              <a:buFont typeface="Arial"/>
              <a:buNone/>
              <a:defRPr sz="286" b="1"/>
            </a:lvl4pPr>
            <a:lvl5pPr marL="2286000" lvl="4" indent="-228600" algn="l">
              <a:spcBef>
                <a:spcPts val="57"/>
              </a:spcBef>
              <a:spcAft>
                <a:spcPts val="0"/>
              </a:spcAft>
              <a:buClr>
                <a:schemeClr val="dk1"/>
              </a:buClr>
              <a:buSzPts val="286"/>
              <a:buFont typeface="Arial"/>
              <a:buNone/>
              <a:defRPr sz="286" b="1"/>
            </a:lvl5pPr>
            <a:lvl6pPr marL="2743200" lvl="5" indent="-228600" algn="l">
              <a:spcBef>
                <a:spcPts val="57"/>
              </a:spcBef>
              <a:spcAft>
                <a:spcPts val="0"/>
              </a:spcAft>
              <a:buClr>
                <a:schemeClr val="dk1"/>
              </a:buClr>
              <a:buSzPts val="286"/>
              <a:buFont typeface="Arial"/>
              <a:buNone/>
              <a:defRPr sz="286" b="1"/>
            </a:lvl6pPr>
            <a:lvl7pPr marL="3200400" lvl="6" indent="-228600" algn="l">
              <a:spcBef>
                <a:spcPts val="57"/>
              </a:spcBef>
              <a:spcAft>
                <a:spcPts val="0"/>
              </a:spcAft>
              <a:buClr>
                <a:schemeClr val="dk1"/>
              </a:buClr>
              <a:buSzPts val="286"/>
              <a:buFont typeface="Arial"/>
              <a:buNone/>
              <a:defRPr sz="286" b="1"/>
            </a:lvl7pPr>
            <a:lvl8pPr marL="3657600" lvl="7" indent="-228600" algn="l">
              <a:spcBef>
                <a:spcPts val="57"/>
              </a:spcBef>
              <a:spcAft>
                <a:spcPts val="0"/>
              </a:spcAft>
              <a:buClr>
                <a:schemeClr val="dk1"/>
              </a:buClr>
              <a:buSzPts val="286"/>
              <a:buFont typeface="Arial"/>
              <a:buNone/>
              <a:defRPr sz="286" b="1"/>
            </a:lvl8pPr>
            <a:lvl9pPr marL="4114800" lvl="8" indent="-228600" algn="l">
              <a:spcBef>
                <a:spcPts val="57"/>
              </a:spcBef>
              <a:spcAft>
                <a:spcPts val="0"/>
              </a:spcAft>
              <a:buClr>
                <a:schemeClr val="dk1"/>
              </a:buClr>
              <a:buSzPts val="286"/>
              <a:buFont typeface="Arial"/>
              <a:buNone/>
              <a:defRPr sz="286" b="1"/>
            </a:lvl9pPr>
          </a:lstStyle>
          <a:p>
            <a:endParaRPr/>
          </a:p>
        </p:txBody>
      </p:sp>
      <p:sp>
        <p:nvSpPr>
          <p:cNvPr id="43" name="Google Shape;43;p8"/>
          <p:cNvSpPr txBox="1">
            <a:spLocks noGrp="1"/>
          </p:cNvSpPr>
          <p:nvPr>
            <p:ph type="body" idx="2"/>
          </p:nvPr>
        </p:nvSpPr>
        <p:spPr>
          <a:xfrm>
            <a:off x="609423" y="2174875"/>
            <a:ext cx="5386917" cy="3951174"/>
          </a:xfrm>
          <a:prstGeom prst="rect">
            <a:avLst/>
          </a:prstGeom>
          <a:noFill/>
          <a:ln>
            <a:noFill/>
          </a:ln>
        </p:spPr>
        <p:txBody>
          <a:bodyPr spcFirstLastPara="1" wrap="square" lIns="503225" tIns="251600" rIns="503225" bIns="251600" anchor="t" anchorCtr="0">
            <a:noAutofit/>
          </a:bodyPr>
          <a:lstStyle>
            <a:lvl1pPr marL="457200" lvl="0" indent="-255778" algn="l">
              <a:spcBef>
                <a:spcPts val="86"/>
              </a:spcBef>
              <a:spcAft>
                <a:spcPts val="0"/>
              </a:spcAft>
              <a:buClr>
                <a:schemeClr val="dk1"/>
              </a:buClr>
              <a:buSzPts val="428"/>
              <a:buFont typeface="Arial"/>
              <a:buChar char="•"/>
              <a:defRPr sz="428"/>
            </a:lvl1pPr>
            <a:lvl2pPr marL="914400" lvl="1" indent="-251269" algn="l">
              <a:spcBef>
                <a:spcPts val="71"/>
              </a:spcBef>
              <a:spcAft>
                <a:spcPts val="0"/>
              </a:spcAft>
              <a:buClr>
                <a:schemeClr val="dk1"/>
              </a:buClr>
              <a:buSzPts val="357"/>
              <a:buFont typeface="Arial"/>
              <a:buChar char="–"/>
              <a:defRPr sz="357"/>
            </a:lvl2pPr>
            <a:lvl3pPr marL="1371600" lvl="2" indent="-248983" algn="l">
              <a:spcBef>
                <a:spcPts val="64"/>
              </a:spcBef>
              <a:spcAft>
                <a:spcPts val="0"/>
              </a:spcAft>
              <a:buClr>
                <a:schemeClr val="dk1"/>
              </a:buClr>
              <a:buSzPts val="321"/>
              <a:buFont typeface="Arial"/>
              <a:buChar char="•"/>
              <a:defRPr sz="321"/>
            </a:lvl3pPr>
            <a:lvl4pPr marL="1828800" lvl="3" indent="-246761" algn="l">
              <a:spcBef>
                <a:spcPts val="57"/>
              </a:spcBef>
              <a:spcAft>
                <a:spcPts val="0"/>
              </a:spcAft>
              <a:buClr>
                <a:schemeClr val="dk1"/>
              </a:buClr>
              <a:buSzPts val="286"/>
              <a:buFont typeface="Arial"/>
              <a:buChar char="–"/>
              <a:defRPr sz="286"/>
            </a:lvl4pPr>
            <a:lvl5pPr marL="2286000" lvl="4" indent="-246760" algn="l">
              <a:spcBef>
                <a:spcPts val="57"/>
              </a:spcBef>
              <a:spcAft>
                <a:spcPts val="0"/>
              </a:spcAft>
              <a:buClr>
                <a:schemeClr val="dk1"/>
              </a:buClr>
              <a:buSzPts val="286"/>
              <a:buFont typeface="Arial"/>
              <a:buChar char="»"/>
              <a:defRPr sz="286"/>
            </a:lvl5pPr>
            <a:lvl6pPr marL="2743200" lvl="5" indent="-246760" algn="l">
              <a:spcBef>
                <a:spcPts val="57"/>
              </a:spcBef>
              <a:spcAft>
                <a:spcPts val="0"/>
              </a:spcAft>
              <a:buClr>
                <a:schemeClr val="dk1"/>
              </a:buClr>
              <a:buSzPts val="286"/>
              <a:buFont typeface="Arial"/>
              <a:buChar char="»"/>
              <a:defRPr sz="286"/>
            </a:lvl6pPr>
            <a:lvl7pPr marL="3200400" lvl="6" indent="-246760" algn="l">
              <a:spcBef>
                <a:spcPts val="57"/>
              </a:spcBef>
              <a:spcAft>
                <a:spcPts val="0"/>
              </a:spcAft>
              <a:buClr>
                <a:schemeClr val="dk1"/>
              </a:buClr>
              <a:buSzPts val="286"/>
              <a:buFont typeface="Arial"/>
              <a:buChar char="»"/>
              <a:defRPr sz="286"/>
            </a:lvl7pPr>
            <a:lvl8pPr marL="3657600" lvl="7" indent="-246760" algn="l">
              <a:spcBef>
                <a:spcPts val="57"/>
              </a:spcBef>
              <a:spcAft>
                <a:spcPts val="0"/>
              </a:spcAft>
              <a:buClr>
                <a:schemeClr val="dk1"/>
              </a:buClr>
              <a:buSzPts val="286"/>
              <a:buFont typeface="Arial"/>
              <a:buChar char="»"/>
              <a:defRPr sz="286"/>
            </a:lvl8pPr>
            <a:lvl9pPr marL="4114800" lvl="8" indent="-246760" algn="l">
              <a:spcBef>
                <a:spcPts val="57"/>
              </a:spcBef>
              <a:spcAft>
                <a:spcPts val="0"/>
              </a:spcAft>
              <a:buClr>
                <a:schemeClr val="dk1"/>
              </a:buClr>
              <a:buSzPts val="286"/>
              <a:buFont typeface="Arial"/>
              <a:buChar char="»"/>
              <a:defRPr sz="286"/>
            </a:lvl9pPr>
          </a:lstStyle>
          <a:p>
            <a:endParaRPr/>
          </a:p>
        </p:txBody>
      </p:sp>
      <p:sp>
        <p:nvSpPr>
          <p:cNvPr id="44" name="Google Shape;44;p8"/>
          <p:cNvSpPr txBox="1">
            <a:spLocks noGrp="1"/>
          </p:cNvSpPr>
          <p:nvPr>
            <p:ph type="body" idx="3"/>
          </p:nvPr>
        </p:nvSpPr>
        <p:spPr>
          <a:xfrm>
            <a:off x="6193456" y="1535056"/>
            <a:ext cx="5389121" cy="639819"/>
          </a:xfrm>
          <a:prstGeom prst="rect">
            <a:avLst/>
          </a:prstGeom>
          <a:noFill/>
          <a:ln>
            <a:noFill/>
          </a:ln>
        </p:spPr>
        <p:txBody>
          <a:bodyPr spcFirstLastPara="1" wrap="square" lIns="503225" tIns="251600" rIns="503225" bIns="251600" anchor="b" anchorCtr="0">
            <a:noAutofit/>
          </a:bodyPr>
          <a:lstStyle>
            <a:lvl1pPr marL="457200" lvl="0" indent="-228600" algn="l">
              <a:spcBef>
                <a:spcPts val="86"/>
              </a:spcBef>
              <a:spcAft>
                <a:spcPts val="0"/>
              </a:spcAft>
              <a:buClr>
                <a:schemeClr val="dk1"/>
              </a:buClr>
              <a:buSzPts val="428"/>
              <a:buFont typeface="Arial"/>
              <a:buNone/>
              <a:defRPr sz="428" b="1"/>
            </a:lvl1pPr>
            <a:lvl2pPr marL="914400" lvl="1" indent="-228600" algn="l">
              <a:spcBef>
                <a:spcPts val="71"/>
              </a:spcBef>
              <a:spcAft>
                <a:spcPts val="0"/>
              </a:spcAft>
              <a:buClr>
                <a:schemeClr val="dk1"/>
              </a:buClr>
              <a:buSzPts val="357"/>
              <a:buFont typeface="Arial"/>
              <a:buNone/>
              <a:defRPr sz="357" b="1"/>
            </a:lvl2pPr>
            <a:lvl3pPr marL="1371600" lvl="2" indent="-228600" algn="l">
              <a:spcBef>
                <a:spcPts val="64"/>
              </a:spcBef>
              <a:spcAft>
                <a:spcPts val="0"/>
              </a:spcAft>
              <a:buClr>
                <a:schemeClr val="dk1"/>
              </a:buClr>
              <a:buSzPts val="321"/>
              <a:buFont typeface="Arial"/>
              <a:buNone/>
              <a:defRPr sz="321" b="1"/>
            </a:lvl3pPr>
            <a:lvl4pPr marL="1828800" lvl="3" indent="-228600" algn="l">
              <a:spcBef>
                <a:spcPts val="57"/>
              </a:spcBef>
              <a:spcAft>
                <a:spcPts val="0"/>
              </a:spcAft>
              <a:buClr>
                <a:schemeClr val="dk1"/>
              </a:buClr>
              <a:buSzPts val="286"/>
              <a:buFont typeface="Arial"/>
              <a:buNone/>
              <a:defRPr sz="286" b="1"/>
            </a:lvl4pPr>
            <a:lvl5pPr marL="2286000" lvl="4" indent="-228600" algn="l">
              <a:spcBef>
                <a:spcPts val="57"/>
              </a:spcBef>
              <a:spcAft>
                <a:spcPts val="0"/>
              </a:spcAft>
              <a:buClr>
                <a:schemeClr val="dk1"/>
              </a:buClr>
              <a:buSzPts val="286"/>
              <a:buFont typeface="Arial"/>
              <a:buNone/>
              <a:defRPr sz="286" b="1"/>
            </a:lvl5pPr>
            <a:lvl6pPr marL="2743200" lvl="5" indent="-228600" algn="l">
              <a:spcBef>
                <a:spcPts val="57"/>
              </a:spcBef>
              <a:spcAft>
                <a:spcPts val="0"/>
              </a:spcAft>
              <a:buClr>
                <a:schemeClr val="dk1"/>
              </a:buClr>
              <a:buSzPts val="286"/>
              <a:buFont typeface="Arial"/>
              <a:buNone/>
              <a:defRPr sz="286" b="1"/>
            </a:lvl6pPr>
            <a:lvl7pPr marL="3200400" lvl="6" indent="-228600" algn="l">
              <a:spcBef>
                <a:spcPts val="57"/>
              </a:spcBef>
              <a:spcAft>
                <a:spcPts val="0"/>
              </a:spcAft>
              <a:buClr>
                <a:schemeClr val="dk1"/>
              </a:buClr>
              <a:buSzPts val="286"/>
              <a:buFont typeface="Arial"/>
              <a:buNone/>
              <a:defRPr sz="286" b="1"/>
            </a:lvl7pPr>
            <a:lvl8pPr marL="3657600" lvl="7" indent="-228600" algn="l">
              <a:spcBef>
                <a:spcPts val="57"/>
              </a:spcBef>
              <a:spcAft>
                <a:spcPts val="0"/>
              </a:spcAft>
              <a:buClr>
                <a:schemeClr val="dk1"/>
              </a:buClr>
              <a:buSzPts val="286"/>
              <a:buFont typeface="Arial"/>
              <a:buNone/>
              <a:defRPr sz="286" b="1"/>
            </a:lvl8pPr>
            <a:lvl9pPr marL="4114800" lvl="8" indent="-228600" algn="l">
              <a:spcBef>
                <a:spcPts val="57"/>
              </a:spcBef>
              <a:spcAft>
                <a:spcPts val="0"/>
              </a:spcAft>
              <a:buClr>
                <a:schemeClr val="dk1"/>
              </a:buClr>
              <a:buSzPts val="286"/>
              <a:buFont typeface="Arial"/>
              <a:buNone/>
              <a:defRPr sz="286" b="1"/>
            </a:lvl9pPr>
          </a:lstStyle>
          <a:p>
            <a:endParaRPr/>
          </a:p>
        </p:txBody>
      </p:sp>
      <p:sp>
        <p:nvSpPr>
          <p:cNvPr id="45" name="Google Shape;45;p8"/>
          <p:cNvSpPr txBox="1">
            <a:spLocks noGrp="1"/>
          </p:cNvSpPr>
          <p:nvPr>
            <p:ph type="body" idx="4"/>
          </p:nvPr>
        </p:nvSpPr>
        <p:spPr>
          <a:xfrm>
            <a:off x="6193456" y="2174875"/>
            <a:ext cx="5389121" cy="3951174"/>
          </a:xfrm>
          <a:prstGeom prst="rect">
            <a:avLst/>
          </a:prstGeom>
          <a:noFill/>
          <a:ln>
            <a:noFill/>
          </a:ln>
        </p:spPr>
        <p:txBody>
          <a:bodyPr spcFirstLastPara="1" wrap="square" lIns="503225" tIns="251600" rIns="503225" bIns="251600" anchor="t" anchorCtr="0">
            <a:noAutofit/>
          </a:bodyPr>
          <a:lstStyle>
            <a:lvl1pPr marL="457200" lvl="0" indent="-255778" algn="l">
              <a:spcBef>
                <a:spcPts val="86"/>
              </a:spcBef>
              <a:spcAft>
                <a:spcPts val="0"/>
              </a:spcAft>
              <a:buClr>
                <a:schemeClr val="dk1"/>
              </a:buClr>
              <a:buSzPts val="428"/>
              <a:buFont typeface="Arial"/>
              <a:buChar char="•"/>
              <a:defRPr sz="428"/>
            </a:lvl1pPr>
            <a:lvl2pPr marL="914400" lvl="1" indent="-251269" algn="l">
              <a:spcBef>
                <a:spcPts val="71"/>
              </a:spcBef>
              <a:spcAft>
                <a:spcPts val="0"/>
              </a:spcAft>
              <a:buClr>
                <a:schemeClr val="dk1"/>
              </a:buClr>
              <a:buSzPts val="357"/>
              <a:buFont typeface="Arial"/>
              <a:buChar char="–"/>
              <a:defRPr sz="357"/>
            </a:lvl2pPr>
            <a:lvl3pPr marL="1371600" lvl="2" indent="-248983" algn="l">
              <a:spcBef>
                <a:spcPts val="64"/>
              </a:spcBef>
              <a:spcAft>
                <a:spcPts val="0"/>
              </a:spcAft>
              <a:buClr>
                <a:schemeClr val="dk1"/>
              </a:buClr>
              <a:buSzPts val="321"/>
              <a:buFont typeface="Arial"/>
              <a:buChar char="•"/>
              <a:defRPr sz="321"/>
            </a:lvl3pPr>
            <a:lvl4pPr marL="1828800" lvl="3" indent="-246761" algn="l">
              <a:spcBef>
                <a:spcPts val="57"/>
              </a:spcBef>
              <a:spcAft>
                <a:spcPts val="0"/>
              </a:spcAft>
              <a:buClr>
                <a:schemeClr val="dk1"/>
              </a:buClr>
              <a:buSzPts val="286"/>
              <a:buFont typeface="Arial"/>
              <a:buChar char="–"/>
              <a:defRPr sz="286"/>
            </a:lvl4pPr>
            <a:lvl5pPr marL="2286000" lvl="4" indent="-246760" algn="l">
              <a:spcBef>
                <a:spcPts val="57"/>
              </a:spcBef>
              <a:spcAft>
                <a:spcPts val="0"/>
              </a:spcAft>
              <a:buClr>
                <a:schemeClr val="dk1"/>
              </a:buClr>
              <a:buSzPts val="286"/>
              <a:buFont typeface="Arial"/>
              <a:buChar char="»"/>
              <a:defRPr sz="286"/>
            </a:lvl5pPr>
            <a:lvl6pPr marL="2743200" lvl="5" indent="-246760" algn="l">
              <a:spcBef>
                <a:spcPts val="57"/>
              </a:spcBef>
              <a:spcAft>
                <a:spcPts val="0"/>
              </a:spcAft>
              <a:buClr>
                <a:schemeClr val="dk1"/>
              </a:buClr>
              <a:buSzPts val="286"/>
              <a:buFont typeface="Arial"/>
              <a:buChar char="»"/>
              <a:defRPr sz="286"/>
            </a:lvl6pPr>
            <a:lvl7pPr marL="3200400" lvl="6" indent="-246760" algn="l">
              <a:spcBef>
                <a:spcPts val="57"/>
              </a:spcBef>
              <a:spcAft>
                <a:spcPts val="0"/>
              </a:spcAft>
              <a:buClr>
                <a:schemeClr val="dk1"/>
              </a:buClr>
              <a:buSzPts val="286"/>
              <a:buFont typeface="Arial"/>
              <a:buChar char="»"/>
              <a:defRPr sz="286"/>
            </a:lvl7pPr>
            <a:lvl8pPr marL="3657600" lvl="7" indent="-246760" algn="l">
              <a:spcBef>
                <a:spcPts val="57"/>
              </a:spcBef>
              <a:spcAft>
                <a:spcPts val="0"/>
              </a:spcAft>
              <a:buClr>
                <a:schemeClr val="dk1"/>
              </a:buClr>
              <a:buSzPts val="286"/>
              <a:buFont typeface="Arial"/>
              <a:buChar char="»"/>
              <a:defRPr sz="286"/>
            </a:lvl8pPr>
            <a:lvl9pPr marL="4114800" lvl="8" indent="-246760" algn="l">
              <a:spcBef>
                <a:spcPts val="57"/>
              </a:spcBef>
              <a:spcAft>
                <a:spcPts val="0"/>
              </a:spcAft>
              <a:buClr>
                <a:schemeClr val="dk1"/>
              </a:buClr>
              <a:buSzPts val="286"/>
              <a:buFont typeface="Arial"/>
              <a:buChar char="»"/>
              <a:defRPr sz="286"/>
            </a:lvl9pPr>
          </a:lstStyle>
          <a:p>
            <a:endParaRPr/>
          </a:p>
        </p:txBody>
      </p:sp>
      <p:sp>
        <p:nvSpPr>
          <p:cNvPr id="46" name="Google Shape;46;p8"/>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609865" y="274505"/>
            <a:ext cx="10972271" cy="1143000"/>
          </a:xfrm>
          <a:prstGeom prst="rect">
            <a:avLst/>
          </a:prstGeom>
          <a:noFill/>
          <a:ln>
            <a:noFill/>
          </a:ln>
        </p:spPr>
        <p:txBody>
          <a:bodyPr spcFirstLastPara="1" wrap="square" lIns="503225" tIns="251600" rIns="503225" bIns="2516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1" name="Google Shape;51;p9"/>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609424" y="272994"/>
            <a:ext cx="4011083" cy="1161993"/>
          </a:xfrm>
          <a:prstGeom prst="rect">
            <a:avLst/>
          </a:prstGeom>
          <a:noFill/>
          <a:ln>
            <a:noFill/>
          </a:ln>
        </p:spPr>
        <p:txBody>
          <a:bodyPr spcFirstLastPara="1" wrap="square" lIns="503225" tIns="251600" rIns="503225" bIns="251600" anchor="b" anchorCtr="0">
            <a:noAutofit/>
          </a:bodyPr>
          <a:lstStyle>
            <a:lvl1pPr lvl="0" algn="l">
              <a:spcBef>
                <a:spcPts val="0"/>
              </a:spcBef>
              <a:spcAft>
                <a:spcPts val="0"/>
              </a:spcAft>
              <a:buSzPts val="1400"/>
              <a:buNone/>
              <a:defRPr sz="357"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4766910" y="272993"/>
            <a:ext cx="6815667" cy="5853056"/>
          </a:xfrm>
          <a:prstGeom prst="rect">
            <a:avLst/>
          </a:prstGeom>
          <a:noFill/>
          <a:ln>
            <a:noFill/>
          </a:ln>
        </p:spPr>
        <p:txBody>
          <a:bodyPr spcFirstLastPara="1" wrap="square" lIns="503225" tIns="251600" rIns="503225" bIns="251600" anchor="t" anchorCtr="0">
            <a:noAutofit/>
          </a:bodyPr>
          <a:lstStyle>
            <a:lvl1pPr marL="457200" lvl="0" indent="-264858" algn="l">
              <a:spcBef>
                <a:spcPts val="114"/>
              </a:spcBef>
              <a:spcAft>
                <a:spcPts val="0"/>
              </a:spcAft>
              <a:buClr>
                <a:schemeClr val="dk1"/>
              </a:buClr>
              <a:buSzPts val="571"/>
              <a:buFont typeface="Arial"/>
              <a:buChar char="•"/>
              <a:defRPr sz="571"/>
            </a:lvl1pPr>
            <a:lvl2pPr marL="914400" lvl="1" indent="-260350" algn="l">
              <a:spcBef>
                <a:spcPts val="100"/>
              </a:spcBef>
              <a:spcAft>
                <a:spcPts val="0"/>
              </a:spcAft>
              <a:buClr>
                <a:schemeClr val="dk1"/>
              </a:buClr>
              <a:buSzPts val="500"/>
              <a:buFont typeface="Arial"/>
              <a:buChar char="–"/>
              <a:defRPr sz="500"/>
            </a:lvl2pPr>
            <a:lvl3pPr marL="1371600" lvl="2" indent="-255778" algn="l">
              <a:spcBef>
                <a:spcPts val="86"/>
              </a:spcBef>
              <a:spcAft>
                <a:spcPts val="0"/>
              </a:spcAft>
              <a:buClr>
                <a:schemeClr val="dk1"/>
              </a:buClr>
              <a:buSzPts val="428"/>
              <a:buFont typeface="Arial"/>
              <a:buChar char="•"/>
              <a:defRPr sz="428"/>
            </a:lvl3pPr>
            <a:lvl4pPr marL="1828800" lvl="3" indent="-251269" algn="l">
              <a:spcBef>
                <a:spcPts val="71"/>
              </a:spcBef>
              <a:spcAft>
                <a:spcPts val="0"/>
              </a:spcAft>
              <a:buClr>
                <a:schemeClr val="dk1"/>
              </a:buClr>
              <a:buSzPts val="357"/>
              <a:buFont typeface="Arial"/>
              <a:buChar char="–"/>
              <a:defRPr sz="357"/>
            </a:lvl4pPr>
            <a:lvl5pPr marL="2286000" lvl="4" indent="-251269" algn="l">
              <a:spcBef>
                <a:spcPts val="71"/>
              </a:spcBef>
              <a:spcAft>
                <a:spcPts val="0"/>
              </a:spcAft>
              <a:buClr>
                <a:schemeClr val="dk1"/>
              </a:buClr>
              <a:buSzPts val="357"/>
              <a:buFont typeface="Arial"/>
              <a:buChar char="»"/>
              <a:defRPr sz="357"/>
            </a:lvl5pPr>
            <a:lvl6pPr marL="2743200" lvl="5" indent="-251269" algn="l">
              <a:spcBef>
                <a:spcPts val="71"/>
              </a:spcBef>
              <a:spcAft>
                <a:spcPts val="0"/>
              </a:spcAft>
              <a:buClr>
                <a:schemeClr val="dk1"/>
              </a:buClr>
              <a:buSzPts val="357"/>
              <a:buFont typeface="Arial"/>
              <a:buChar char="»"/>
              <a:defRPr sz="357"/>
            </a:lvl6pPr>
            <a:lvl7pPr marL="3200400" lvl="6" indent="-251269" algn="l">
              <a:spcBef>
                <a:spcPts val="71"/>
              </a:spcBef>
              <a:spcAft>
                <a:spcPts val="0"/>
              </a:spcAft>
              <a:buClr>
                <a:schemeClr val="dk1"/>
              </a:buClr>
              <a:buSzPts val="357"/>
              <a:buFont typeface="Arial"/>
              <a:buChar char="»"/>
              <a:defRPr sz="357"/>
            </a:lvl7pPr>
            <a:lvl8pPr marL="3657600" lvl="7" indent="-251269" algn="l">
              <a:spcBef>
                <a:spcPts val="71"/>
              </a:spcBef>
              <a:spcAft>
                <a:spcPts val="0"/>
              </a:spcAft>
              <a:buClr>
                <a:schemeClr val="dk1"/>
              </a:buClr>
              <a:buSzPts val="357"/>
              <a:buFont typeface="Arial"/>
              <a:buChar char="»"/>
              <a:defRPr sz="357"/>
            </a:lvl8pPr>
            <a:lvl9pPr marL="4114800" lvl="8" indent="-251269" algn="l">
              <a:spcBef>
                <a:spcPts val="71"/>
              </a:spcBef>
              <a:spcAft>
                <a:spcPts val="0"/>
              </a:spcAft>
              <a:buClr>
                <a:schemeClr val="dk1"/>
              </a:buClr>
              <a:buSzPts val="357"/>
              <a:buFont typeface="Arial"/>
              <a:buChar char="»"/>
              <a:defRPr sz="357"/>
            </a:lvl9pPr>
          </a:lstStyle>
          <a:p>
            <a:endParaRPr/>
          </a:p>
        </p:txBody>
      </p:sp>
      <p:sp>
        <p:nvSpPr>
          <p:cNvPr id="57" name="Google Shape;57;p10"/>
          <p:cNvSpPr txBox="1">
            <a:spLocks noGrp="1"/>
          </p:cNvSpPr>
          <p:nvPr>
            <p:ph type="body" idx="2"/>
          </p:nvPr>
        </p:nvSpPr>
        <p:spPr>
          <a:xfrm>
            <a:off x="609424" y="1434986"/>
            <a:ext cx="4011083" cy="4691063"/>
          </a:xfrm>
          <a:prstGeom prst="rect">
            <a:avLst/>
          </a:prstGeom>
          <a:noFill/>
          <a:ln>
            <a:noFill/>
          </a:ln>
        </p:spPr>
        <p:txBody>
          <a:bodyPr spcFirstLastPara="1" wrap="square" lIns="503225" tIns="251600" rIns="503225" bIns="251600" anchor="t" anchorCtr="0">
            <a:noAutofit/>
          </a:bodyPr>
          <a:lstStyle>
            <a:lvl1pPr marL="457200" lvl="0" indent="-228600" algn="l">
              <a:spcBef>
                <a:spcPts val="50"/>
              </a:spcBef>
              <a:spcAft>
                <a:spcPts val="0"/>
              </a:spcAft>
              <a:buClr>
                <a:schemeClr val="dk1"/>
              </a:buClr>
              <a:buSzPts val="250"/>
              <a:buFont typeface="Arial"/>
              <a:buNone/>
              <a:defRPr sz="250"/>
            </a:lvl1pPr>
            <a:lvl2pPr marL="914400" lvl="1" indent="-228600" algn="l">
              <a:spcBef>
                <a:spcPts val="43"/>
              </a:spcBef>
              <a:spcAft>
                <a:spcPts val="0"/>
              </a:spcAft>
              <a:buClr>
                <a:schemeClr val="dk1"/>
              </a:buClr>
              <a:buSzPts val="214"/>
              <a:buFont typeface="Arial"/>
              <a:buNone/>
              <a:defRPr sz="214"/>
            </a:lvl2pPr>
            <a:lvl3pPr marL="1371600" lvl="2" indent="-228600" algn="l">
              <a:spcBef>
                <a:spcPts val="36"/>
              </a:spcBef>
              <a:spcAft>
                <a:spcPts val="0"/>
              </a:spcAft>
              <a:buClr>
                <a:schemeClr val="dk1"/>
              </a:buClr>
              <a:buSzPts val="179"/>
              <a:buFont typeface="Arial"/>
              <a:buNone/>
              <a:defRPr sz="179"/>
            </a:lvl3pPr>
            <a:lvl4pPr marL="1828800" lvl="3" indent="-228600" algn="l">
              <a:spcBef>
                <a:spcPts val="32"/>
              </a:spcBef>
              <a:spcAft>
                <a:spcPts val="0"/>
              </a:spcAft>
              <a:buClr>
                <a:schemeClr val="dk1"/>
              </a:buClr>
              <a:buSzPts val="161"/>
              <a:buFont typeface="Arial"/>
              <a:buNone/>
              <a:defRPr sz="161"/>
            </a:lvl4pPr>
            <a:lvl5pPr marL="2286000" lvl="4" indent="-228600" algn="l">
              <a:spcBef>
                <a:spcPts val="32"/>
              </a:spcBef>
              <a:spcAft>
                <a:spcPts val="0"/>
              </a:spcAft>
              <a:buClr>
                <a:schemeClr val="dk1"/>
              </a:buClr>
              <a:buSzPts val="161"/>
              <a:buFont typeface="Arial"/>
              <a:buNone/>
              <a:defRPr sz="161"/>
            </a:lvl5pPr>
            <a:lvl6pPr marL="2743200" lvl="5" indent="-228600" algn="l">
              <a:spcBef>
                <a:spcPts val="32"/>
              </a:spcBef>
              <a:spcAft>
                <a:spcPts val="0"/>
              </a:spcAft>
              <a:buClr>
                <a:schemeClr val="dk1"/>
              </a:buClr>
              <a:buSzPts val="161"/>
              <a:buFont typeface="Arial"/>
              <a:buNone/>
              <a:defRPr sz="161"/>
            </a:lvl6pPr>
            <a:lvl7pPr marL="3200400" lvl="6" indent="-228600" algn="l">
              <a:spcBef>
                <a:spcPts val="32"/>
              </a:spcBef>
              <a:spcAft>
                <a:spcPts val="0"/>
              </a:spcAft>
              <a:buClr>
                <a:schemeClr val="dk1"/>
              </a:buClr>
              <a:buSzPts val="161"/>
              <a:buFont typeface="Arial"/>
              <a:buNone/>
              <a:defRPr sz="161"/>
            </a:lvl7pPr>
            <a:lvl8pPr marL="3657600" lvl="7" indent="-228600" algn="l">
              <a:spcBef>
                <a:spcPts val="32"/>
              </a:spcBef>
              <a:spcAft>
                <a:spcPts val="0"/>
              </a:spcAft>
              <a:buClr>
                <a:schemeClr val="dk1"/>
              </a:buClr>
              <a:buSzPts val="161"/>
              <a:buFont typeface="Arial"/>
              <a:buNone/>
              <a:defRPr sz="161"/>
            </a:lvl8pPr>
            <a:lvl9pPr marL="4114800" lvl="8" indent="-228600" algn="l">
              <a:spcBef>
                <a:spcPts val="32"/>
              </a:spcBef>
              <a:spcAft>
                <a:spcPts val="0"/>
              </a:spcAft>
              <a:buClr>
                <a:schemeClr val="dk1"/>
              </a:buClr>
              <a:buSzPts val="161"/>
              <a:buFont typeface="Arial"/>
              <a:buNone/>
              <a:defRPr sz="161"/>
            </a:lvl9pPr>
          </a:lstStyle>
          <a:p>
            <a:endParaRPr/>
          </a:p>
        </p:txBody>
      </p:sp>
      <p:sp>
        <p:nvSpPr>
          <p:cNvPr id="58" name="Google Shape;58;p10"/>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2389629" y="4800487"/>
            <a:ext cx="7315288" cy="566964"/>
          </a:xfrm>
          <a:prstGeom prst="rect">
            <a:avLst/>
          </a:prstGeom>
          <a:noFill/>
          <a:ln>
            <a:noFill/>
          </a:ln>
        </p:spPr>
        <p:txBody>
          <a:bodyPr spcFirstLastPara="1" wrap="square" lIns="503225" tIns="251600" rIns="503225" bIns="251600" anchor="b" anchorCtr="0">
            <a:noAutofit/>
          </a:bodyPr>
          <a:lstStyle>
            <a:lvl1pPr lvl="0" algn="l">
              <a:spcBef>
                <a:spcPts val="0"/>
              </a:spcBef>
              <a:spcAft>
                <a:spcPts val="0"/>
              </a:spcAft>
              <a:buSzPts val="1400"/>
              <a:buNone/>
              <a:defRPr sz="357"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3" name="Google Shape;63;p11"/>
          <p:cNvSpPr>
            <a:spLocks noGrp="1"/>
          </p:cNvSpPr>
          <p:nvPr>
            <p:ph type="pic" idx="2"/>
          </p:nvPr>
        </p:nvSpPr>
        <p:spPr>
          <a:xfrm>
            <a:off x="2389629" y="612889"/>
            <a:ext cx="7315288" cy="4114743"/>
          </a:xfrm>
          <a:prstGeom prst="rect">
            <a:avLst/>
          </a:prstGeom>
          <a:noFill/>
          <a:ln>
            <a:noFill/>
          </a:ln>
        </p:spPr>
      </p:sp>
      <p:sp>
        <p:nvSpPr>
          <p:cNvPr id="64" name="Google Shape;64;p11"/>
          <p:cNvSpPr txBox="1">
            <a:spLocks noGrp="1"/>
          </p:cNvSpPr>
          <p:nvPr>
            <p:ph type="body" idx="1"/>
          </p:nvPr>
        </p:nvSpPr>
        <p:spPr>
          <a:xfrm>
            <a:off x="2389629" y="5367451"/>
            <a:ext cx="7315288" cy="804806"/>
          </a:xfrm>
          <a:prstGeom prst="rect">
            <a:avLst/>
          </a:prstGeom>
          <a:noFill/>
          <a:ln>
            <a:noFill/>
          </a:ln>
        </p:spPr>
        <p:txBody>
          <a:bodyPr spcFirstLastPara="1" wrap="square" lIns="503225" tIns="251600" rIns="503225" bIns="251600" anchor="t" anchorCtr="0">
            <a:noAutofit/>
          </a:bodyPr>
          <a:lstStyle>
            <a:lvl1pPr marL="457200" lvl="0" indent="-228600" algn="l">
              <a:spcBef>
                <a:spcPts val="50"/>
              </a:spcBef>
              <a:spcAft>
                <a:spcPts val="0"/>
              </a:spcAft>
              <a:buClr>
                <a:schemeClr val="dk1"/>
              </a:buClr>
              <a:buSzPts val="250"/>
              <a:buFont typeface="Arial"/>
              <a:buNone/>
              <a:defRPr sz="250"/>
            </a:lvl1pPr>
            <a:lvl2pPr marL="914400" lvl="1" indent="-228600" algn="l">
              <a:spcBef>
                <a:spcPts val="43"/>
              </a:spcBef>
              <a:spcAft>
                <a:spcPts val="0"/>
              </a:spcAft>
              <a:buClr>
                <a:schemeClr val="dk1"/>
              </a:buClr>
              <a:buSzPts val="214"/>
              <a:buFont typeface="Arial"/>
              <a:buNone/>
              <a:defRPr sz="214"/>
            </a:lvl2pPr>
            <a:lvl3pPr marL="1371600" lvl="2" indent="-228600" algn="l">
              <a:spcBef>
                <a:spcPts val="36"/>
              </a:spcBef>
              <a:spcAft>
                <a:spcPts val="0"/>
              </a:spcAft>
              <a:buClr>
                <a:schemeClr val="dk1"/>
              </a:buClr>
              <a:buSzPts val="179"/>
              <a:buFont typeface="Arial"/>
              <a:buNone/>
              <a:defRPr sz="179"/>
            </a:lvl3pPr>
            <a:lvl4pPr marL="1828800" lvl="3" indent="-228600" algn="l">
              <a:spcBef>
                <a:spcPts val="32"/>
              </a:spcBef>
              <a:spcAft>
                <a:spcPts val="0"/>
              </a:spcAft>
              <a:buClr>
                <a:schemeClr val="dk1"/>
              </a:buClr>
              <a:buSzPts val="161"/>
              <a:buFont typeface="Arial"/>
              <a:buNone/>
              <a:defRPr sz="161"/>
            </a:lvl4pPr>
            <a:lvl5pPr marL="2286000" lvl="4" indent="-228600" algn="l">
              <a:spcBef>
                <a:spcPts val="32"/>
              </a:spcBef>
              <a:spcAft>
                <a:spcPts val="0"/>
              </a:spcAft>
              <a:buClr>
                <a:schemeClr val="dk1"/>
              </a:buClr>
              <a:buSzPts val="161"/>
              <a:buFont typeface="Arial"/>
              <a:buNone/>
              <a:defRPr sz="161"/>
            </a:lvl5pPr>
            <a:lvl6pPr marL="2743200" lvl="5" indent="-228600" algn="l">
              <a:spcBef>
                <a:spcPts val="32"/>
              </a:spcBef>
              <a:spcAft>
                <a:spcPts val="0"/>
              </a:spcAft>
              <a:buClr>
                <a:schemeClr val="dk1"/>
              </a:buClr>
              <a:buSzPts val="161"/>
              <a:buFont typeface="Arial"/>
              <a:buNone/>
              <a:defRPr sz="161"/>
            </a:lvl6pPr>
            <a:lvl7pPr marL="3200400" lvl="6" indent="-228600" algn="l">
              <a:spcBef>
                <a:spcPts val="32"/>
              </a:spcBef>
              <a:spcAft>
                <a:spcPts val="0"/>
              </a:spcAft>
              <a:buClr>
                <a:schemeClr val="dk1"/>
              </a:buClr>
              <a:buSzPts val="161"/>
              <a:buFont typeface="Arial"/>
              <a:buNone/>
              <a:defRPr sz="161"/>
            </a:lvl7pPr>
            <a:lvl8pPr marL="3657600" lvl="7" indent="-228600" algn="l">
              <a:spcBef>
                <a:spcPts val="32"/>
              </a:spcBef>
              <a:spcAft>
                <a:spcPts val="0"/>
              </a:spcAft>
              <a:buClr>
                <a:schemeClr val="dk1"/>
              </a:buClr>
              <a:buSzPts val="161"/>
              <a:buFont typeface="Arial"/>
              <a:buNone/>
              <a:defRPr sz="161"/>
            </a:lvl8pPr>
            <a:lvl9pPr marL="4114800" lvl="8" indent="-228600" algn="l">
              <a:spcBef>
                <a:spcPts val="32"/>
              </a:spcBef>
              <a:spcAft>
                <a:spcPts val="0"/>
              </a:spcAft>
              <a:buClr>
                <a:schemeClr val="dk1"/>
              </a:buClr>
              <a:buSzPts val="161"/>
              <a:buFont typeface="Arial"/>
              <a:buNone/>
              <a:defRPr sz="161"/>
            </a:lvl9pPr>
          </a:lstStyle>
          <a:p>
            <a:endParaRPr/>
          </a:p>
        </p:txBody>
      </p:sp>
      <p:sp>
        <p:nvSpPr>
          <p:cNvPr id="65" name="Google Shape;65;p11"/>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a:spcBef>
                <a:spcPts val="0"/>
              </a:spcBef>
              <a:spcAft>
                <a:spcPts val="0"/>
              </a:spcAft>
              <a:buNone/>
              <a:defRPr sz="1375">
                <a:solidFill>
                  <a:schemeClr val="dk1"/>
                </a:solidFill>
                <a:latin typeface="Arial"/>
                <a:ea typeface="Arial"/>
                <a:cs typeface="Arial"/>
                <a:sym typeface="Arial"/>
              </a:defRPr>
            </a:lvl1pPr>
            <a:lvl2pPr marL="0" marR="0" lvl="1" indent="0" algn="r">
              <a:spcBef>
                <a:spcPts val="0"/>
              </a:spcBef>
              <a:spcAft>
                <a:spcPts val="0"/>
              </a:spcAft>
              <a:buNone/>
              <a:defRPr sz="1375">
                <a:solidFill>
                  <a:schemeClr val="dk1"/>
                </a:solidFill>
                <a:latin typeface="Arial"/>
                <a:ea typeface="Arial"/>
                <a:cs typeface="Arial"/>
                <a:sym typeface="Arial"/>
              </a:defRPr>
            </a:lvl2pPr>
            <a:lvl3pPr marL="0" marR="0" lvl="2" indent="0" algn="r">
              <a:spcBef>
                <a:spcPts val="0"/>
              </a:spcBef>
              <a:spcAft>
                <a:spcPts val="0"/>
              </a:spcAft>
              <a:buNone/>
              <a:defRPr sz="1375">
                <a:solidFill>
                  <a:schemeClr val="dk1"/>
                </a:solidFill>
                <a:latin typeface="Arial"/>
                <a:ea typeface="Arial"/>
                <a:cs typeface="Arial"/>
                <a:sym typeface="Arial"/>
              </a:defRPr>
            </a:lvl3pPr>
            <a:lvl4pPr marL="0" marR="0" lvl="3" indent="0" algn="r">
              <a:spcBef>
                <a:spcPts val="0"/>
              </a:spcBef>
              <a:spcAft>
                <a:spcPts val="0"/>
              </a:spcAft>
              <a:buNone/>
              <a:defRPr sz="1375">
                <a:solidFill>
                  <a:schemeClr val="dk1"/>
                </a:solidFill>
                <a:latin typeface="Arial"/>
                <a:ea typeface="Arial"/>
                <a:cs typeface="Arial"/>
                <a:sym typeface="Arial"/>
              </a:defRPr>
            </a:lvl4pPr>
            <a:lvl5pPr marL="0" marR="0" lvl="4" indent="0" algn="r">
              <a:spcBef>
                <a:spcPts val="0"/>
              </a:spcBef>
              <a:spcAft>
                <a:spcPts val="0"/>
              </a:spcAft>
              <a:buNone/>
              <a:defRPr sz="1375">
                <a:solidFill>
                  <a:schemeClr val="dk1"/>
                </a:solidFill>
                <a:latin typeface="Arial"/>
                <a:ea typeface="Arial"/>
                <a:cs typeface="Arial"/>
                <a:sym typeface="Arial"/>
              </a:defRPr>
            </a:lvl5pPr>
            <a:lvl6pPr marL="0" marR="0" lvl="5" indent="0" algn="r">
              <a:spcBef>
                <a:spcPts val="0"/>
              </a:spcBef>
              <a:spcAft>
                <a:spcPts val="0"/>
              </a:spcAft>
              <a:buNone/>
              <a:defRPr sz="1375">
                <a:solidFill>
                  <a:schemeClr val="dk1"/>
                </a:solidFill>
                <a:latin typeface="Arial"/>
                <a:ea typeface="Arial"/>
                <a:cs typeface="Arial"/>
                <a:sym typeface="Arial"/>
              </a:defRPr>
            </a:lvl6pPr>
            <a:lvl7pPr marL="0" marR="0" lvl="6" indent="0" algn="r">
              <a:spcBef>
                <a:spcPts val="0"/>
              </a:spcBef>
              <a:spcAft>
                <a:spcPts val="0"/>
              </a:spcAft>
              <a:buNone/>
              <a:defRPr sz="1375">
                <a:solidFill>
                  <a:schemeClr val="dk1"/>
                </a:solidFill>
                <a:latin typeface="Arial"/>
                <a:ea typeface="Arial"/>
                <a:cs typeface="Arial"/>
                <a:sym typeface="Arial"/>
              </a:defRPr>
            </a:lvl7pPr>
            <a:lvl8pPr marL="0" marR="0" lvl="7" indent="0" algn="r">
              <a:spcBef>
                <a:spcPts val="0"/>
              </a:spcBef>
              <a:spcAft>
                <a:spcPts val="0"/>
              </a:spcAft>
              <a:buNone/>
              <a:defRPr sz="1375">
                <a:solidFill>
                  <a:schemeClr val="dk1"/>
                </a:solidFill>
                <a:latin typeface="Arial"/>
                <a:ea typeface="Arial"/>
                <a:cs typeface="Arial"/>
                <a:sym typeface="Arial"/>
              </a:defRPr>
            </a:lvl8pPr>
            <a:lvl9pPr marL="0" marR="0" lvl="8" indent="0" algn="r">
              <a:spcBef>
                <a:spcPts val="0"/>
              </a:spcBef>
              <a:spcAft>
                <a:spcPts val="0"/>
              </a:spcAft>
              <a:buNone/>
              <a:defRPr sz="1375">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609865" y="274505"/>
            <a:ext cx="10972271" cy="1143000"/>
          </a:xfrm>
          <a:prstGeom prst="rect">
            <a:avLst/>
          </a:prstGeom>
          <a:noFill/>
          <a:ln>
            <a:noFill/>
          </a:ln>
        </p:spPr>
        <p:txBody>
          <a:bodyPr spcFirstLastPara="1" wrap="square" lIns="503225" tIns="251600" rIns="503225" bIns="251600" anchor="ctr" anchorCtr="0">
            <a:noAutofit/>
          </a:bodyPr>
          <a:lstStyle>
            <a:lvl1pPr marR="0" lvl="0" algn="ctr" rtl="0">
              <a:spcBef>
                <a:spcPts val="0"/>
              </a:spcBef>
              <a:spcAft>
                <a:spcPts val="0"/>
              </a:spcAft>
              <a:buSzPts val="1400"/>
              <a:buNone/>
              <a:defRPr sz="4312"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4312"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4312"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4312"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4312"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4321"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4321"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4321"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4321" b="0" i="0" u="none" strike="noStrike" cap="none">
                <a:solidFill>
                  <a:schemeClr val="dk2"/>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609865" y="1600068"/>
            <a:ext cx="10972271" cy="4526029"/>
          </a:xfrm>
          <a:prstGeom prst="rect">
            <a:avLst/>
          </a:prstGeom>
          <a:noFill/>
          <a:ln>
            <a:noFill/>
          </a:ln>
        </p:spPr>
        <p:txBody>
          <a:bodyPr spcFirstLastPara="1" wrap="square" lIns="503225" tIns="251600" rIns="503225" bIns="251600" anchor="t" anchorCtr="0">
            <a:noAutofit/>
          </a:bodyPr>
          <a:lstStyle>
            <a:lvl1pPr marL="457200" marR="0" lvl="0" indent="-428307" algn="l" rtl="0">
              <a:spcBef>
                <a:spcPts val="629"/>
              </a:spcBef>
              <a:spcAft>
                <a:spcPts val="0"/>
              </a:spcAft>
              <a:buClr>
                <a:schemeClr val="dk1"/>
              </a:buClr>
              <a:buSzPts val="3145"/>
              <a:buFont typeface="Arial"/>
              <a:buChar char="•"/>
              <a:defRPr sz="3145" b="0" i="0" u="none" strike="noStrike" cap="none">
                <a:solidFill>
                  <a:schemeClr val="dk1"/>
                </a:solidFill>
                <a:latin typeface="Arial"/>
                <a:ea typeface="Arial"/>
                <a:cs typeface="Arial"/>
                <a:sym typeface="Arial"/>
              </a:defRPr>
            </a:lvl1pPr>
            <a:lvl2pPr marL="914400" marR="0" lvl="1" indent="-403225" algn="l" rtl="0">
              <a:spcBef>
                <a:spcPts val="550"/>
              </a:spcBef>
              <a:spcAft>
                <a:spcPts val="0"/>
              </a:spcAft>
              <a:buClr>
                <a:schemeClr val="dk1"/>
              </a:buClr>
              <a:buSzPts val="2750"/>
              <a:buFont typeface="Arial"/>
              <a:buChar char="–"/>
              <a:defRPr sz="2750" b="0" i="0" u="none" strike="noStrike" cap="none">
                <a:solidFill>
                  <a:schemeClr val="dk1"/>
                </a:solidFill>
                <a:latin typeface="Arial"/>
                <a:ea typeface="Arial"/>
                <a:cs typeface="Arial"/>
                <a:sym typeface="Arial"/>
              </a:defRPr>
            </a:lvl2pPr>
            <a:lvl3pPr marL="1371600" marR="0" lvl="2" indent="-378079" algn="l" rtl="0">
              <a:spcBef>
                <a:spcPts val="471"/>
              </a:spcBef>
              <a:spcAft>
                <a:spcPts val="0"/>
              </a:spcAft>
              <a:buClr>
                <a:schemeClr val="dk1"/>
              </a:buClr>
              <a:buSzPts val="2354"/>
              <a:buFont typeface="Arial"/>
              <a:buChar char="•"/>
              <a:defRPr sz="2354" b="0" i="0" u="none" strike="noStrike" cap="none">
                <a:solidFill>
                  <a:schemeClr val="dk1"/>
                </a:solidFill>
                <a:latin typeface="Arial"/>
                <a:ea typeface="Arial"/>
                <a:cs typeface="Arial"/>
                <a:sym typeface="Arial"/>
              </a:defRPr>
            </a:lvl3pPr>
            <a:lvl4pPr marL="1828800" marR="0" lvl="3" indent="-354266" algn="l" rtl="0">
              <a:spcBef>
                <a:spcPts val="396"/>
              </a:spcBef>
              <a:spcAft>
                <a:spcPts val="0"/>
              </a:spcAft>
              <a:buClr>
                <a:schemeClr val="dk1"/>
              </a:buClr>
              <a:buSzPts val="1979"/>
              <a:buFont typeface="Arial"/>
              <a:buChar char="–"/>
              <a:defRPr sz="1979" b="0" i="0" u="none" strike="noStrike" cap="none">
                <a:solidFill>
                  <a:schemeClr val="dk1"/>
                </a:solidFill>
                <a:latin typeface="Arial"/>
                <a:ea typeface="Arial"/>
                <a:cs typeface="Arial"/>
                <a:sym typeface="Arial"/>
              </a:defRPr>
            </a:lvl4pPr>
            <a:lvl5pPr marL="2286000" marR="0" lvl="4" indent="-354266" algn="l" rtl="0">
              <a:spcBef>
                <a:spcPts val="396"/>
              </a:spcBef>
              <a:spcAft>
                <a:spcPts val="0"/>
              </a:spcAft>
              <a:buClr>
                <a:schemeClr val="dk1"/>
              </a:buClr>
              <a:buSzPts val="1979"/>
              <a:buFont typeface="Arial"/>
              <a:buChar char="»"/>
              <a:defRPr sz="1979" b="0" i="0" u="none" strike="noStrike" cap="none">
                <a:solidFill>
                  <a:schemeClr val="dk1"/>
                </a:solidFill>
                <a:latin typeface="Arial"/>
                <a:ea typeface="Arial"/>
                <a:cs typeface="Arial"/>
                <a:sym typeface="Arial"/>
              </a:defRPr>
            </a:lvl5pPr>
            <a:lvl6pPr marL="2743200" marR="0" lvl="5" indent="-354457" algn="l" rtl="0">
              <a:spcBef>
                <a:spcPts val="396"/>
              </a:spcBef>
              <a:spcAft>
                <a:spcPts val="0"/>
              </a:spcAft>
              <a:buClr>
                <a:schemeClr val="dk1"/>
              </a:buClr>
              <a:buSzPts val="1982"/>
              <a:buFont typeface="Arial"/>
              <a:buChar char="»"/>
              <a:defRPr sz="1982" b="0" i="0" u="none" strike="noStrike" cap="none">
                <a:solidFill>
                  <a:schemeClr val="dk1"/>
                </a:solidFill>
                <a:latin typeface="Arial"/>
                <a:ea typeface="Arial"/>
                <a:cs typeface="Arial"/>
                <a:sym typeface="Arial"/>
              </a:defRPr>
            </a:lvl6pPr>
            <a:lvl7pPr marL="3200400" marR="0" lvl="6" indent="-354457" algn="l" rtl="0">
              <a:spcBef>
                <a:spcPts val="396"/>
              </a:spcBef>
              <a:spcAft>
                <a:spcPts val="0"/>
              </a:spcAft>
              <a:buClr>
                <a:schemeClr val="dk1"/>
              </a:buClr>
              <a:buSzPts val="1982"/>
              <a:buFont typeface="Arial"/>
              <a:buChar char="»"/>
              <a:defRPr sz="1982" b="0" i="0" u="none" strike="noStrike" cap="none">
                <a:solidFill>
                  <a:schemeClr val="dk1"/>
                </a:solidFill>
                <a:latin typeface="Arial"/>
                <a:ea typeface="Arial"/>
                <a:cs typeface="Arial"/>
                <a:sym typeface="Arial"/>
              </a:defRPr>
            </a:lvl7pPr>
            <a:lvl8pPr marL="3657600" marR="0" lvl="7" indent="-354457" algn="l" rtl="0">
              <a:spcBef>
                <a:spcPts val="396"/>
              </a:spcBef>
              <a:spcAft>
                <a:spcPts val="0"/>
              </a:spcAft>
              <a:buClr>
                <a:schemeClr val="dk1"/>
              </a:buClr>
              <a:buSzPts val="1982"/>
              <a:buFont typeface="Arial"/>
              <a:buChar char="»"/>
              <a:defRPr sz="1982" b="0" i="0" u="none" strike="noStrike" cap="none">
                <a:solidFill>
                  <a:schemeClr val="dk1"/>
                </a:solidFill>
                <a:latin typeface="Arial"/>
                <a:ea typeface="Arial"/>
                <a:cs typeface="Arial"/>
                <a:sym typeface="Arial"/>
              </a:defRPr>
            </a:lvl8pPr>
            <a:lvl9pPr marL="4114800" marR="0" lvl="8" indent="-354457" algn="l" rtl="0">
              <a:spcBef>
                <a:spcPts val="396"/>
              </a:spcBef>
              <a:spcAft>
                <a:spcPts val="0"/>
              </a:spcAft>
              <a:buClr>
                <a:schemeClr val="dk1"/>
              </a:buClr>
              <a:buSzPts val="1982"/>
              <a:buFont typeface="Arial"/>
              <a:buChar char="»"/>
              <a:defRPr sz="1982" b="0" i="0" u="none" strike="noStrike" cap="none">
                <a:solidFill>
                  <a:schemeClr val="dk1"/>
                </a:solidFill>
                <a:latin typeface="Arial"/>
                <a:ea typeface="Arial"/>
                <a:cs typeface="Arial"/>
                <a:sym typeface="Arial"/>
              </a:defRPr>
            </a:lvl9pPr>
          </a:lstStyle>
          <a:p>
            <a:endParaRPr/>
          </a:p>
        </p:txBody>
      </p:sp>
      <p:sp>
        <p:nvSpPr>
          <p:cNvPr id="8" name="Google Shape;8;p2"/>
          <p:cNvSpPr txBox="1">
            <a:spLocks noGrp="1"/>
          </p:cNvSpPr>
          <p:nvPr>
            <p:ph type="dt" idx="10"/>
          </p:nvPr>
        </p:nvSpPr>
        <p:spPr>
          <a:xfrm>
            <a:off x="609865" y="6245159"/>
            <a:ext cx="2844271" cy="476250"/>
          </a:xfrm>
          <a:prstGeom prst="rect">
            <a:avLst/>
          </a:prstGeom>
          <a:noFill/>
          <a:ln>
            <a:noFill/>
          </a:ln>
        </p:spPr>
        <p:txBody>
          <a:bodyPr spcFirstLastPara="1" wrap="square" lIns="503225" tIns="251600" rIns="503225" bIns="251600" anchor="t" anchorCtr="0">
            <a:noAutofit/>
          </a:bodyPr>
          <a:lstStyle>
            <a:lvl1pPr marR="0" lvl="0" algn="l" rtl="0">
              <a:spcBef>
                <a:spcPts val="0"/>
              </a:spcBef>
              <a:spcAft>
                <a:spcPts val="0"/>
              </a:spcAft>
              <a:buSzPts val="1400"/>
              <a:buNone/>
              <a:defRPr sz="1375"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455"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455"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455"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455"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455"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455"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455"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455" b="0" i="0" u="none" strike="noStrike" cap="none">
                <a:solidFill>
                  <a:schemeClr val="dk1"/>
                </a:solidFill>
                <a:latin typeface="Arial"/>
                <a:ea typeface="Arial"/>
                <a:cs typeface="Arial"/>
                <a:sym typeface="Arial"/>
              </a:defRPr>
            </a:lvl9pPr>
          </a:lstStyle>
          <a:p>
            <a:endParaRPr/>
          </a:p>
        </p:txBody>
      </p:sp>
      <p:sp>
        <p:nvSpPr>
          <p:cNvPr id="9" name="Google Shape;9;p2"/>
          <p:cNvSpPr txBox="1">
            <a:spLocks noGrp="1"/>
          </p:cNvSpPr>
          <p:nvPr>
            <p:ph type="ftr" idx="11"/>
          </p:nvPr>
        </p:nvSpPr>
        <p:spPr>
          <a:xfrm>
            <a:off x="4165865" y="6245159"/>
            <a:ext cx="3860271" cy="476250"/>
          </a:xfrm>
          <a:prstGeom prst="rect">
            <a:avLst/>
          </a:prstGeom>
          <a:noFill/>
          <a:ln>
            <a:noFill/>
          </a:ln>
        </p:spPr>
        <p:txBody>
          <a:bodyPr spcFirstLastPara="1" wrap="square" lIns="503225" tIns="251600" rIns="503225" bIns="251600" anchor="t" anchorCtr="0">
            <a:noAutofit/>
          </a:bodyPr>
          <a:lstStyle>
            <a:lvl1pPr marR="0" lvl="0" algn="ctr" rtl="0">
              <a:spcBef>
                <a:spcPts val="0"/>
              </a:spcBef>
              <a:spcAft>
                <a:spcPts val="0"/>
              </a:spcAft>
              <a:buSzPts val="1400"/>
              <a:buNone/>
              <a:defRPr sz="1375"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455"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455"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455"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455"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455"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455"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455"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455" b="0" i="0" u="none" strike="noStrike" cap="none">
                <a:solidFill>
                  <a:schemeClr val="dk1"/>
                </a:solidFill>
                <a:latin typeface="Arial"/>
                <a:ea typeface="Arial"/>
                <a:cs typeface="Arial"/>
                <a:sym typeface="Arial"/>
              </a:defRPr>
            </a:lvl9pPr>
          </a:lstStyle>
          <a:p>
            <a:endParaRPr/>
          </a:p>
        </p:txBody>
      </p:sp>
      <p:sp>
        <p:nvSpPr>
          <p:cNvPr id="10" name="Google Shape;10;p2"/>
          <p:cNvSpPr txBox="1">
            <a:spLocks noGrp="1"/>
          </p:cNvSpPr>
          <p:nvPr>
            <p:ph type="sldNum" idx="12"/>
          </p:nvPr>
        </p:nvSpPr>
        <p:spPr>
          <a:xfrm>
            <a:off x="8737865" y="6245159"/>
            <a:ext cx="2844271" cy="476250"/>
          </a:xfrm>
          <a:prstGeom prst="rect">
            <a:avLst/>
          </a:prstGeom>
          <a:noFill/>
          <a:ln>
            <a:noFill/>
          </a:ln>
        </p:spPr>
        <p:txBody>
          <a:bodyPr spcFirstLastPara="1" wrap="square" lIns="503225" tIns="251600" rIns="503225" bIns="251600" anchor="t" anchorCtr="0">
            <a:noAutofit/>
          </a:bodyPr>
          <a:lstStyle>
            <a:lvl1pPr marL="0" marR="0" lvl="0" indent="0" algn="r" rtl="0">
              <a:spcBef>
                <a:spcPts val="0"/>
              </a:spcBef>
              <a:spcAft>
                <a:spcPts val="0"/>
              </a:spcAft>
              <a:buNone/>
              <a:defRPr sz="1375" b="0" i="0" u="none" strike="noStrike" cap="none">
                <a:solidFill>
                  <a:schemeClr val="dk1"/>
                </a:solidFill>
                <a:latin typeface="Arial"/>
                <a:ea typeface="Arial"/>
                <a:cs typeface="Arial"/>
                <a:sym typeface="Arial"/>
              </a:defRPr>
            </a:lvl1pPr>
            <a:lvl2pPr marL="0" marR="0" lvl="1" indent="0" algn="r" rtl="0">
              <a:spcBef>
                <a:spcPts val="0"/>
              </a:spcBef>
              <a:spcAft>
                <a:spcPts val="0"/>
              </a:spcAft>
              <a:buNone/>
              <a:defRPr sz="1375" b="0" i="0" u="none" strike="noStrike" cap="none">
                <a:solidFill>
                  <a:schemeClr val="dk1"/>
                </a:solidFill>
                <a:latin typeface="Arial"/>
                <a:ea typeface="Arial"/>
                <a:cs typeface="Arial"/>
                <a:sym typeface="Arial"/>
              </a:defRPr>
            </a:lvl2pPr>
            <a:lvl3pPr marL="0" marR="0" lvl="2" indent="0" algn="r" rtl="0">
              <a:spcBef>
                <a:spcPts val="0"/>
              </a:spcBef>
              <a:spcAft>
                <a:spcPts val="0"/>
              </a:spcAft>
              <a:buNone/>
              <a:defRPr sz="1375" b="0" i="0" u="none" strike="noStrike" cap="none">
                <a:solidFill>
                  <a:schemeClr val="dk1"/>
                </a:solidFill>
                <a:latin typeface="Arial"/>
                <a:ea typeface="Arial"/>
                <a:cs typeface="Arial"/>
                <a:sym typeface="Arial"/>
              </a:defRPr>
            </a:lvl3pPr>
            <a:lvl4pPr marL="0" marR="0" lvl="3" indent="0" algn="r" rtl="0">
              <a:spcBef>
                <a:spcPts val="0"/>
              </a:spcBef>
              <a:spcAft>
                <a:spcPts val="0"/>
              </a:spcAft>
              <a:buNone/>
              <a:defRPr sz="1375" b="0" i="0" u="none" strike="noStrike" cap="none">
                <a:solidFill>
                  <a:schemeClr val="dk1"/>
                </a:solidFill>
                <a:latin typeface="Arial"/>
                <a:ea typeface="Arial"/>
                <a:cs typeface="Arial"/>
                <a:sym typeface="Arial"/>
              </a:defRPr>
            </a:lvl4pPr>
            <a:lvl5pPr marL="0" marR="0" lvl="4" indent="0" algn="r" rtl="0">
              <a:spcBef>
                <a:spcPts val="0"/>
              </a:spcBef>
              <a:spcAft>
                <a:spcPts val="0"/>
              </a:spcAft>
              <a:buNone/>
              <a:defRPr sz="1375" b="0" i="0" u="none" strike="noStrike" cap="none">
                <a:solidFill>
                  <a:schemeClr val="dk1"/>
                </a:solidFill>
                <a:latin typeface="Arial"/>
                <a:ea typeface="Arial"/>
                <a:cs typeface="Arial"/>
                <a:sym typeface="Arial"/>
              </a:defRPr>
            </a:lvl5pPr>
            <a:lvl6pPr marL="0" marR="0" lvl="5" indent="0" algn="r" rtl="0">
              <a:spcBef>
                <a:spcPts val="0"/>
              </a:spcBef>
              <a:spcAft>
                <a:spcPts val="0"/>
              </a:spcAft>
              <a:buNone/>
              <a:defRPr sz="1375" b="0" i="0" u="none" strike="noStrike" cap="none">
                <a:solidFill>
                  <a:schemeClr val="dk1"/>
                </a:solidFill>
                <a:latin typeface="Arial"/>
                <a:ea typeface="Arial"/>
                <a:cs typeface="Arial"/>
                <a:sym typeface="Arial"/>
              </a:defRPr>
            </a:lvl6pPr>
            <a:lvl7pPr marL="0" marR="0" lvl="6" indent="0" algn="r" rtl="0">
              <a:spcBef>
                <a:spcPts val="0"/>
              </a:spcBef>
              <a:spcAft>
                <a:spcPts val="0"/>
              </a:spcAft>
              <a:buNone/>
              <a:defRPr sz="1375" b="0" i="0" u="none" strike="noStrike" cap="none">
                <a:solidFill>
                  <a:schemeClr val="dk1"/>
                </a:solidFill>
                <a:latin typeface="Arial"/>
                <a:ea typeface="Arial"/>
                <a:cs typeface="Arial"/>
                <a:sym typeface="Arial"/>
              </a:defRPr>
            </a:lvl7pPr>
            <a:lvl8pPr marL="0" marR="0" lvl="7" indent="0" algn="r" rtl="0">
              <a:spcBef>
                <a:spcPts val="0"/>
              </a:spcBef>
              <a:spcAft>
                <a:spcPts val="0"/>
              </a:spcAft>
              <a:buNone/>
              <a:defRPr sz="1375" b="0" i="0" u="none" strike="noStrike" cap="none">
                <a:solidFill>
                  <a:schemeClr val="dk1"/>
                </a:solidFill>
                <a:latin typeface="Arial"/>
                <a:ea typeface="Arial"/>
                <a:cs typeface="Arial"/>
                <a:sym typeface="Arial"/>
              </a:defRPr>
            </a:lvl8pPr>
            <a:lvl9pPr marL="0" marR="0" lvl="8" indent="0" algn="r" rtl="0">
              <a:spcBef>
                <a:spcPts val="0"/>
              </a:spcBef>
              <a:spcAft>
                <a:spcPts val="0"/>
              </a:spcAft>
              <a:buNone/>
              <a:defRPr sz="1375"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about:blank" TargetMode="External"/><Relationship Id="rId7"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www.ihi.org/education/IHIOpenSchool/resources/Assets/PDSA_Worksheet(shor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p:nvPr/>
        </p:nvSpPr>
        <p:spPr>
          <a:xfrm>
            <a:off x="3821766" y="1173967"/>
            <a:ext cx="3611893"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85" name="Google Shape;85;p1"/>
          <p:cNvSpPr/>
          <p:nvPr/>
        </p:nvSpPr>
        <p:spPr>
          <a:xfrm>
            <a:off x="8820108" y="1193988"/>
            <a:ext cx="2533692" cy="13857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86" name="Google Shape;86;p1"/>
          <p:cNvSpPr/>
          <p:nvPr/>
        </p:nvSpPr>
        <p:spPr>
          <a:xfrm>
            <a:off x="8780914" y="3171194"/>
            <a:ext cx="2380589"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87" name="Google Shape;87;p1"/>
          <p:cNvSpPr/>
          <p:nvPr/>
        </p:nvSpPr>
        <p:spPr>
          <a:xfrm>
            <a:off x="8732733" y="4922667"/>
            <a:ext cx="2380589"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88" name="Google Shape;88;p1"/>
          <p:cNvSpPr/>
          <p:nvPr/>
        </p:nvSpPr>
        <p:spPr>
          <a:xfrm>
            <a:off x="289355" y="1176999"/>
            <a:ext cx="1906323"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89" name="Google Shape;89;p1"/>
          <p:cNvSpPr/>
          <p:nvPr/>
        </p:nvSpPr>
        <p:spPr>
          <a:xfrm>
            <a:off x="276167" y="2734015"/>
            <a:ext cx="1906323"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90" name="Google Shape;90;p1"/>
          <p:cNvSpPr txBox="1"/>
          <p:nvPr/>
        </p:nvSpPr>
        <p:spPr>
          <a:xfrm>
            <a:off x="144015" y="2659445"/>
            <a:ext cx="1905992"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INTRODUCTION</a:t>
            </a:r>
            <a:endParaRPr sz="678" b="0" i="0" u="none" strike="noStrike" cap="none">
              <a:solidFill>
                <a:schemeClr val="dk1"/>
              </a:solidFill>
              <a:latin typeface="Times New Roman"/>
              <a:ea typeface="Times New Roman"/>
              <a:cs typeface="Times New Roman"/>
              <a:sym typeface="Times New Roman"/>
            </a:endParaRPr>
          </a:p>
        </p:txBody>
      </p:sp>
      <p:sp>
        <p:nvSpPr>
          <p:cNvPr id="91" name="Google Shape;91;p1"/>
          <p:cNvSpPr txBox="1"/>
          <p:nvPr/>
        </p:nvSpPr>
        <p:spPr>
          <a:xfrm>
            <a:off x="166281" y="1074468"/>
            <a:ext cx="1905992"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ABSTRACT</a:t>
            </a:r>
            <a:endParaRPr sz="678" b="0" i="0" u="none" strike="noStrike" cap="none">
              <a:solidFill>
                <a:schemeClr val="dk1"/>
              </a:solidFill>
              <a:latin typeface="Times New Roman"/>
              <a:ea typeface="Times New Roman"/>
              <a:cs typeface="Times New Roman"/>
              <a:sym typeface="Times New Roman"/>
            </a:endParaRPr>
          </a:p>
        </p:txBody>
      </p:sp>
      <p:sp>
        <p:nvSpPr>
          <p:cNvPr id="92" name="Google Shape;92;p1"/>
          <p:cNvSpPr txBox="1"/>
          <p:nvPr/>
        </p:nvSpPr>
        <p:spPr>
          <a:xfrm>
            <a:off x="3592620" y="1049554"/>
            <a:ext cx="3611893"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RESULTS</a:t>
            </a:r>
            <a:endParaRPr sz="678" b="0" i="0" u="none" strike="noStrike" cap="none">
              <a:solidFill>
                <a:schemeClr val="dk1"/>
              </a:solidFill>
              <a:latin typeface="Times New Roman"/>
              <a:ea typeface="Times New Roman"/>
              <a:cs typeface="Times New Roman"/>
              <a:sym typeface="Times New Roman"/>
            </a:endParaRPr>
          </a:p>
        </p:txBody>
      </p:sp>
      <p:sp>
        <p:nvSpPr>
          <p:cNvPr id="93" name="Google Shape;93;p1"/>
          <p:cNvSpPr txBox="1"/>
          <p:nvPr/>
        </p:nvSpPr>
        <p:spPr>
          <a:xfrm>
            <a:off x="8599561" y="1083048"/>
            <a:ext cx="2646934"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DISCUSSION</a:t>
            </a:r>
            <a:endParaRPr sz="678" b="0" i="0" u="none" strike="noStrike" cap="none">
              <a:solidFill>
                <a:schemeClr val="dk1"/>
              </a:solidFill>
              <a:latin typeface="Times New Roman"/>
              <a:ea typeface="Times New Roman"/>
              <a:cs typeface="Times New Roman"/>
              <a:sym typeface="Times New Roman"/>
            </a:endParaRPr>
          </a:p>
        </p:txBody>
      </p:sp>
      <p:sp>
        <p:nvSpPr>
          <p:cNvPr id="94" name="Google Shape;94;p1"/>
          <p:cNvSpPr txBox="1"/>
          <p:nvPr/>
        </p:nvSpPr>
        <p:spPr>
          <a:xfrm>
            <a:off x="8610600" y="3080859"/>
            <a:ext cx="2380258"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CONCLUSIONS</a:t>
            </a:r>
            <a:endParaRPr sz="678" b="0" i="0" u="none" strike="noStrike" cap="none">
              <a:solidFill>
                <a:schemeClr val="dk1"/>
              </a:solidFill>
              <a:latin typeface="Times New Roman"/>
              <a:ea typeface="Times New Roman"/>
              <a:cs typeface="Times New Roman"/>
              <a:sym typeface="Times New Roman"/>
            </a:endParaRPr>
          </a:p>
        </p:txBody>
      </p:sp>
      <p:sp>
        <p:nvSpPr>
          <p:cNvPr id="95" name="Google Shape;95;p1"/>
          <p:cNvSpPr txBox="1"/>
          <p:nvPr/>
        </p:nvSpPr>
        <p:spPr>
          <a:xfrm>
            <a:off x="8581700" y="4849253"/>
            <a:ext cx="2380258"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REFERENCES</a:t>
            </a:r>
            <a:endParaRPr sz="678" b="0" i="0" u="none" strike="noStrike" cap="none">
              <a:solidFill>
                <a:schemeClr val="dk1"/>
              </a:solidFill>
              <a:latin typeface="Times New Roman"/>
              <a:ea typeface="Times New Roman"/>
              <a:cs typeface="Times New Roman"/>
              <a:sym typeface="Times New Roman"/>
            </a:endParaRPr>
          </a:p>
        </p:txBody>
      </p:sp>
      <p:sp>
        <p:nvSpPr>
          <p:cNvPr id="96" name="Google Shape;96;p1"/>
          <p:cNvSpPr/>
          <p:nvPr/>
        </p:nvSpPr>
        <p:spPr>
          <a:xfrm>
            <a:off x="0" y="-62033"/>
            <a:ext cx="12192000" cy="1026024"/>
          </a:xfrm>
          <a:prstGeom prst="rect">
            <a:avLst/>
          </a:prstGeom>
          <a:gradFill>
            <a:gsLst>
              <a:gs pos="0">
                <a:srgbClr val="502D7F"/>
              </a:gs>
              <a:gs pos="100000">
                <a:schemeClr val="dk2"/>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97" name="Google Shape;97;p1"/>
          <p:cNvSpPr txBox="1"/>
          <p:nvPr/>
        </p:nvSpPr>
        <p:spPr>
          <a:xfrm>
            <a:off x="3581400" y="98558"/>
            <a:ext cx="4572000" cy="758475"/>
          </a:xfrm>
          <a:prstGeom prst="rect">
            <a:avLst/>
          </a:prstGeom>
          <a:noFill/>
          <a:ln>
            <a:noFill/>
          </a:ln>
        </p:spPr>
        <p:txBody>
          <a:bodyPr spcFirstLastPara="1" wrap="square" lIns="25775" tIns="12875" rIns="25775" bIns="12875" anchor="t" anchorCtr="0">
            <a:noAutofit/>
          </a:bodyPr>
          <a:lstStyle/>
          <a:p>
            <a:pPr marL="0" marR="0" lvl="0" indent="0" algn="ctr" rtl="0">
              <a:spcBef>
                <a:spcPts val="0"/>
              </a:spcBef>
              <a:spcAft>
                <a:spcPts val="0"/>
              </a:spcAft>
              <a:buNone/>
            </a:pPr>
            <a:r>
              <a:rPr lang="en-US" sz="1400" b="0" i="0" u="none" strike="noStrike" cap="none">
                <a:solidFill>
                  <a:schemeClr val="dk1"/>
                </a:solidFill>
                <a:latin typeface="Arial"/>
                <a:ea typeface="Arial"/>
                <a:cs typeface="Arial"/>
                <a:sym typeface="Arial"/>
              </a:rPr>
              <a:t> </a:t>
            </a:r>
            <a:r>
              <a:rPr lang="en-US" sz="1050" b="1" i="0" u="none" strike="noStrike" cap="none">
                <a:solidFill>
                  <a:srgbClr val="FFC82E"/>
                </a:solidFill>
                <a:latin typeface="Arial"/>
                <a:ea typeface="Arial"/>
                <a:cs typeface="Arial"/>
                <a:sym typeface="Arial"/>
              </a:rPr>
              <a:t>Subjective Versus Objective Measurement of ETT Cuff Pressures in the Operating Room: A Quality Improvement Project</a:t>
            </a:r>
            <a:endParaRPr sz="1050" b="0" i="0" u="none" strike="noStrike" cap="none">
              <a:solidFill>
                <a:srgbClr val="FFC82E"/>
              </a:solidFill>
              <a:latin typeface="Arial"/>
              <a:ea typeface="Arial"/>
              <a:cs typeface="Arial"/>
              <a:sym typeface="Arial"/>
            </a:endParaRPr>
          </a:p>
          <a:p>
            <a:pPr marL="0" marR="0" lvl="0" indent="0" algn="ctr" rtl="0">
              <a:spcBef>
                <a:spcPts val="0"/>
              </a:spcBef>
              <a:spcAft>
                <a:spcPts val="0"/>
              </a:spcAft>
              <a:buNone/>
            </a:pPr>
            <a:r>
              <a:rPr lang="en-US" sz="800" b="1" i="0" u="none" strike="noStrike" cap="none">
                <a:solidFill>
                  <a:schemeClr val="lt1"/>
                </a:solidFill>
                <a:latin typeface="Arial"/>
                <a:ea typeface="Arial"/>
                <a:cs typeface="Arial"/>
                <a:sym typeface="Arial"/>
              </a:rPr>
              <a:t>Jordan Jackson, BSN, SRNA</a:t>
            </a:r>
            <a:endParaRPr/>
          </a:p>
          <a:p>
            <a:pPr marL="0" marR="0" lvl="0" indent="0" algn="ctr" rtl="0">
              <a:spcBef>
                <a:spcPts val="0"/>
              </a:spcBef>
              <a:spcAft>
                <a:spcPts val="0"/>
              </a:spcAft>
              <a:buNone/>
            </a:pPr>
            <a:r>
              <a:rPr lang="en-US" sz="800" b="1" i="0" u="none" strike="noStrike" cap="none">
                <a:solidFill>
                  <a:schemeClr val="lt1"/>
                </a:solidFill>
                <a:latin typeface="Arial"/>
                <a:ea typeface="Arial"/>
                <a:cs typeface="Arial"/>
                <a:sym typeface="Arial"/>
              </a:rPr>
              <a:t> Travis Chabo, PhD, CRNA, Project Chair</a:t>
            </a:r>
            <a:endParaRPr/>
          </a:p>
        </p:txBody>
      </p:sp>
      <p:sp>
        <p:nvSpPr>
          <p:cNvPr id="98" name="Google Shape;98;p1"/>
          <p:cNvSpPr/>
          <p:nvPr/>
        </p:nvSpPr>
        <p:spPr>
          <a:xfrm>
            <a:off x="8839200" y="82569"/>
            <a:ext cx="3200399" cy="758475"/>
          </a:xfrm>
          <a:prstGeom prst="rect">
            <a:avLst/>
          </a:prstGeom>
          <a:noFill/>
          <a:ln>
            <a:noFill/>
          </a:ln>
        </p:spPr>
        <p:txBody>
          <a:bodyPr spcFirstLastPara="1" wrap="square" lIns="25775" tIns="12875" rIns="25775" bIns="12875" anchor="t" anchorCtr="0">
            <a:noAutofit/>
          </a:bodyPr>
          <a:lstStyle/>
          <a:p>
            <a:pPr marL="0" marR="0" lvl="0" indent="0" algn="r" rtl="0">
              <a:lnSpc>
                <a:spcPct val="70000"/>
              </a:lnSpc>
              <a:spcBef>
                <a:spcPts val="0"/>
              </a:spcBef>
              <a:spcAft>
                <a:spcPts val="0"/>
              </a:spcAft>
              <a:buNone/>
            </a:pPr>
            <a:r>
              <a:rPr lang="en-US" sz="1200" b="0" i="0" u="none" strike="noStrike" cap="none">
                <a:solidFill>
                  <a:schemeClr val="lt1"/>
                </a:solidFill>
                <a:latin typeface="Arial"/>
                <a:ea typeface="Arial"/>
                <a:cs typeface="Arial"/>
                <a:sym typeface="Arial"/>
              </a:rPr>
              <a:t>Nurse Anesthesia Program</a:t>
            </a:r>
            <a:endParaRPr/>
          </a:p>
          <a:p>
            <a:pPr marL="0" marR="0" lvl="0" indent="0" algn="r" rtl="0">
              <a:lnSpc>
                <a:spcPct val="70000"/>
              </a:lnSpc>
              <a:spcBef>
                <a:spcPts val="360"/>
              </a:spcBef>
              <a:spcAft>
                <a:spcPts val="0"/>
              </a:spcAft>
              <a:buNone/>
            </a:pPr>
            <a:r>
              <a:rPr lang="en-US" sz="1200" b="0" i="0" u="none" strike="noStrike" cap="none">
                <a:solidFill>
                  <a:schemeClr val="lt1"/>
                </a:solidFill>
                <a:latin typeface="Arial"/>
                <a:ea typeface="Arial"/>
                <a:cs typeface="Arial"/>
                <a:sym typeface="Arial"/>
              </a:rPr>
              <a:t>College of Nursing, East Carolina University</a:t>
            </a:r>
            <a:endParaRPr/>
          </a:p>
          <a:p>
            <a:pPr marL="0" marR="0" lvl="0" indent="0" algn="r" rtl="0">
              <a:lnSpc>
                <a:spcPct val="70000"/>
              </a:lnSpc>
              <a:spcBef>
                <a:spcPts val="360"/>
              </a:spcBef>
              <a:spcAft>
                <a:spcPts val="0"/>
              </a:spcAft>
              <a:buNone/>
            </a:pPr>
            <a:r>
              <a:rPr lang="en-US" sz="1200" b="0" i="0" u="none" strike="noStrike" cap="none">
                <a:solidFill>
                  <a:schemeClr val="lt1"/>
                </a:solidFill>
                <a:latin typeface="Arial"/>
                <a:ea typeface="Arial"/>
                <a:cs typeface="Arial"/>
                <a:sym typeface="Arial"/>
              </a:rPr>
              <a:t>Greenville, North Carolina 27858</a:t>
            </a:r>
            <a:endParaRPr/>
          </a:p>
          <a:p>
            <a:pPr marL="0" marR="0" lvl="0" indent="0" algn="r" rtl="0">
              <a:lnSpc>
                <a:spcPct val="70000"/>
              </a:lnSpc>
              <a:spcBef>
                <a:spcPts val="360"/>
              </a:spcBef>
              <a:spcAft>
                <a:spcPts val="0"/>
              </a:spcAft>
              <a:buNone/>
            </a:pPr>
            <a:r>
              <a:rPr lang="en-US" sz="1200" b="0" i="0" u="none" strike="noStrike" cap="none">
                <a:solidFill>
                  <a:schemeClr val="lt1"/>
                </a:solidFill>
                <a:latin typeface="Arial"/>
                <a:ea typeface="Arial"/>
                <a:cs typeface="Arial"/>
                <a:sym typeface="Arial"/>
              </a:rPr>
              <a:t>jacksonjo12@students.ecu.edu</a:t>
            </a:r>
            <a:endParaRPr/>
          </a:p>
          <a:p>
            <a:pPr marL="0" marR="0" lvl="0" indent="0" algn="r" rtl="0">
              <a:lnSpc>
                <a:spcPct val="70000"/>
              </a:lnSpc>
              <a:spcBef>
                <a:spcPts val="315"/>
              </a:spcBef>
              <a:spcAft>
                <a:spcPts val="0"/>
              </a:spcAft>
              <a:buNone/>
            </a:pPr>
            <a:endParaRPr sz="1050" b="1" i="0" u="none" strike="noStrike" cap="none">
              <a:solidFill>
                <a:schemeClr val="lt1"/>
              </a:solidFill>
              <a:latin typeface="Arial"/>
              <a:ea typeface="Arial"/>
              <a:cs typeface="Arial"/>
              <a:sym typeface="Arial"/>
            </a:endParaRPr>
          </a:p>
          <a:p>
            <a:pPr marL="0" marR="0" lvl="0" indent="0" algn="r" rtl="0">
              <a:spcBef>
                <a:spcPts val="339"/>
              </a:spcBef>
              <a:spcAft>
                <a:spcPts val="0"/>
              </a:spcAft>
              <a:buNone/>
            </a:pPr>
            <a:endParaRPr sz="678" b="0" i="0" u="none" strike="noStrike" cap="none">
              <a:solidFill>
                <a:schemeClr val="dk1"/>
              </a:solidFill>
              <a:latin typeface="Times New Roman"/>
              <a:ea typeface="Times New Roman"/>
              <a:cs typeface="Times New Roman"/>
              <a:sym typeface="Times New Roman"/>
            </a:endParaRPr>
          </a:p>
        </p:txBody>
      </p:sp>
      <p:sp>
        <p:nvSpPr>
          <p:cNvPr id="99" name="Google Shape;99;p1"/>
          <p:cNvSpPr/>
          <p:nvPr/>
        </p:nvSpPr>
        <p:spPr>
          <a:xfrm>
            <a:off x="271770" y="5258294"/>
            <a:ext cx="1906323" cy="146844"/>
          </a:xfrm>
          <a:prstGeom prst="rect">
            <a:avLst/>
          </a:prstGeom>
          <a:solidFill>
            <a:srgbClr val="FFC82E"/>
          </a:solidFill>
          <a:ln w="9525" cap="flat" cmpd="sng">
            <a:solidFill>
              <a:srgbClr val="FFCC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67" b="0" i="0" u="none" strike="noStrike" cap="none">
              <a:solidFill>
                <a:schemeClr val="dk1"/>
              </a:solidFill>
              <a:latin typeface="Arial"/>
              <a:ea typeface="Arial"/>
              <a:cs typeface="Arial"/>
              <a:sym typeface="Arial"/>
            </a:endParaRPr>
          </a:p>
        </p:txBody>
      </p:sp>
      <p:sp>
        <p:nvSpPr>
          <p:cNvPr id="100" name="Google Shape;100;p1"/>
          <p:cNvSpPr txBox="1"/>
          <p:nvPr/>
        </p:nvSpPr>
        <p:spPr>
          <a:xfrm>
            <a:off x="110284" y="5177033"/>
            <a:ext cx="1905992" cy="146836"/>
          </a:xfrm>
          <a:prstGeom prst="rect">
            <a:avLst/>
          </a:prstGeom>
          <a:gradFill>
            <a:gsLst>
              <a:gs pos="0">
                <a:srgbClr val="502D7F"/>
              </a:gs>
              <a:gs pos="100000">
                <a:schemeClr val="dk2"/>
              </a:gs>
            </a:gsLst>
            <a:lin ang="0" scaled="0"/>
          </a:gradFill>
          <a:ln>
            <a:noFill/>
          </a:ln>
        </p:spPr>
        <p:txBody>
          <a:bodyPr spcFirstLastPara="1" wrap="square" lIns="25775" tIns="12875" rIns="25775" bIns="12875" anchor="t" anchorCtr="0">
            <a:spAutoFit/>
          </a:bodyPr>
          <a:lstStyle/>
          <a:p>
            <a:pPr marL="0" marR="0" lvl="0" indent="0" algn="l" rtl="0">
              <a:spcBef>
                <a:spcPts val="0"/>
              </a:spcBef>
              <a:spcAft>
                <a:spcPts val="0"/>
              </a:spcAft>
              <a:buNone/>
            </a:pPr>
            <a:r>
              <a:rPr lang="en-US" sz="785" b="1" i="0" u="none" strike="noStrike" cap="none">
                <a:solidFill>
                  <a:schemeClr val="lt1"/>
                </a:solidFill>
                <a:latin typeface="Arial"/>
                <a:ea typeface="Arial"/>
                <a:cs typeface="Arial"/>
                <a:sym typeface="Arial"/>
              </a:rPr>
              <a:t>METHODS</a:t>
            </a:r>
            <a:endParaRPr sz="678" b="0" i="0" u="none" strike="noStrike" cap="none">
              <a:solidFill>
                <a:schemeClr val="dk1"/>
              </a:solidFill>
              <a:latin typeface="Times New Roman"/>
              <a:ea typeface="Times New Roman"/>
              <a:cs typeface="Times New Roman"/>
              <a:sym typeface="Times New Roman"/>
            </a:endParaRPr>
          </a:p>
        </p:txBody>
      </p:sp>
      <p:sp>
        <p:nvSpPr>
          <p:cNvPr id="101" name="Google Shape;101;p1"/>
          <p:cNvSpPr txBox="1"/>
          <p:nvPr/>
        </p:nvSpPr>
        <p:spPr>
          <a:xfrm>
            <a:off x="152400" y="1408030"/>
            <a:ext cx="3190789" cy="1174073"/>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b="0" i="0" u="none" strike="noStrike" cap="none">
                <a:solidFill>
                  <a:schemeClr val="dk1"/>
                </a:solidFill>
                <a:latin typeface="Arial"/>
                <a:ea typeface="Arial"/>
                <a:cs typeface="Arial"/>
                <a:sym typeface="Arial"/>
              </a:rPr>
              <a:t>This quality improvement project assessed anesthesia providers’ perceptions of perioperative usefulness of subjective assessment (tactile) and objective assessment (manometer) of occlusive volume for ETT cuffs before and after viewing an educational video and two weeks of using the methods of their choice. Findings showed most felt their current technique of subjective measurement was sufficient and accurate in obtaining ETT cuff pressures. </a:t>
            </a:r>
            <a:endParaRPr sz="500" i="1">
              <a:solidFill>
                <a:schemeClr val="dk1"/>
              </a:solidFill>
              <a:latin typeface="Arial"/>
              <a:ea typeface="Arial"/>
              <a:cs typeface="Arial"/>
              <a:sym typeface="Arial"/>
            </a:endParaRPr>
          </a:p>
        </p:txBody>
      </p:sp>
      <p:sp>
        <p:nvSpPr>
          <p:cNvPr id="102" name="Google Shape;102;p1"/>
          <p:cNvSpPr txBox="1"/>
          <p:nvPr/>
        </p:nvSpPr>
        <p:spPr>
          <a:xfrm>
            <a:off x="141361" y="2960964"/>
            <a:ext cx="3190789" cy="2144476"/>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No single standard practice established for measuring ETT cuff pressures.</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By measuring cuff pressures there will be a greater consistency of in-range cuff pressures improving patient safety (Letvin et. al., 2018,). </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Ideal pressure range for ETT cuff inflation, is 20-30 cmH</a:t>
            </a:r>
            <a:r>
              <a:rPr lang="en-US" sz="800" baseline="-25000">
                <a:solidFill>
                  <a:schemeClr val="dk1"/>
                </a:solidFill>
                <a:latin typeface="Arial"/>
                <a:ea typeface="Arial"/>
                <a:cs typeface="Arial"/>
                <a:sym typeface="Arial"/>
              </a:rPr>
              <a:t>2</a:t>
            </a:r>
            <a:r>
              <a:rPr lang="en-US" sz="800">
                <a:solidFill>
                  <a:schemeClr val="dk1"/>
                </a:solidFill>
                <a:latin typeface="Arial"/>
                <a:ea typeface="Arial"/>
                <a:cs typeface="Arial"/>
                <a:sym typeface="Arial"/>
              </a:rPr>
              <a:t>O (Seegobin &amp; van Hasselt, 1984).</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Multiple ways to inflate the ETT cuff, with both subjective and objective assessments</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There is a lack of understanding of provider’s preferences for selection of measurement technique for monitoring ETT cuff pressures during surgical procedures requiring an ETT. </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The purpose of this quality improvement project was to assess anesthesia providers’ perceptions of perioperative usefulness of subjective assessment (tactile) and objective assessment (manometer) of occlusive volume for ETT cuffs.</a:t>
            </a:r>
            <a:endParaRPr/>
          </a:p>
          <a:p>
            <a:pPr marL="0" marR="0" lvl="0" indent="0" algn="l" rtl="0">
              <a:spcBef>
                <a:spcPts val="0"/>
              </a:spcBef>
              <a:spcAft>
                <a:spcPts val="0"/>
              </a:spcAft>
              <a:buNone/>
            </a:pPr>
            <a:endParaRPr sz="550">
              <a:solidFill>
                <a:schemeClr val="dk1"/>
              </a:solidFill>
              <a:latin typeface="Arial"/>
              <a:ea typeface="Arial"/>
              <a:cs typeface="Arial"/>
              <a:sym typeface="Arial"/>
            </a:endParaRPr>
          </a:p>
          <a:p>
            <a:pPr marL="0" marR="0" lvl="0" indent="0" algn="l" rtl="0">
              <a:spcBef>
                <a:spcPts val="0"/>
              </a:spcBef>
              <a:spcAft>
                <a:spcPts val="0"/>
              </a:spcAft>
              <a:buNone/>
            </a:pPr>
            <a:endParaRPr sz="550">
              <a:solidFill>
                <a:schemeClr val="dk1"/>
              </a:solidFill>
              <a:latin typeface="Arial"/>
              <a:ea typeface="Arial"/>
              <a:cs typeface="Arial"/>
              <a:sym typeface="Arial"/>
            </a:endParaRPr>
          </a:p>
        </p:txBody>
      </p:sp>
      <p:sp>
        <p:nvSpPr>
          <p:cNvPr id="103" name="Google Shape;103;p1"/>
          <p:cNvSpPr txBox="1"/>
          <p:nvPr/>
        </p:nvSpPr>
        <p:spPr>
          <a:xfrm>
            <a:off x="122528" y="5496574"/>
            <a:ext cx="3150850" cy="1289031"/>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A single Plan, Do, Study, Act cycle (2021) was completed using a pre-test/post-test design. CRNA participants</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received an email with a link to a pre-intervention questionnaire in Qualtrics as well as an educational video</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filled out this questionnaire and watched the video</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were given a manometer and asked to keep track of the techniques they used to measure their ETT cuff pressures for two weeks</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Received and completed a post-intervention questionnaire via Qualtrics</a:t>
            </a:r>
            <a:endParaRPr/>
          </a:p>
        </p:txBody>
      </p:sp>
      <p:sp>
        <p:nvSpPr>
          <p:cNvPr id="104" name="Google Shape;104;p1"/>
          <p:cNvSpPr txBox="1"/>
          <p:nvPr/>
        </p:nvSpPr>
        <p:spPr>
          <a:xfrm>
            <a:off x="3502464" y="1410794"/>
            <a:ext cx="4850150" cy="5353068"/>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endParaRPr sz="900">
              <a:solidFill>
                <a:schemeClr val="dk1"/>
              </a:solidFill>
              <a:latin typeface="Arial"/>
              <a:ea typeface="Arial"/>
              <a:cs typeface="Arial"/>
              <a:sym typeface="Arial"/>
            </a:endParaRPr>
          </a:p>
        </p:txBody>
      </p:sp>
      <p:sp>
        <p:nvSpPr>
          <p:cNvPr id="105" name="Google Shape;105;p1"/>
          <p:cNvSpPr txBox="1"/>
          <p:nvPr/>
        </p:nvSpPr>
        <p:spPr>
          <a:xfrm>
            <a:off x="8599561" y="1332562"/>
            <a:ext cx="3440100" cy="1686600"/>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Pre-intervention questionnaire -  participants’ preferred method of obtaining ETT cuff pressures and their current views of objective measurement.</a:t>
            </a:r>
            <a:endParaRPr/>
          </a:p>
          <a:p>
            <a:pPr marL="284836" marR="0" lvl="1" indent="-171450" algn="l" rtl="0">
              <a:spcBef>
                <a:spcPts val="0"/>
              </a:spcBef>
              <a:spcAft>
                <a:spcPts val="0"/>
              </a:spcAft>
              <a:buClr>
                <a:schemeClr val="dk1"/>
              </a:buClr>
              <a:buSzPts val="800"/>
              <a:buFont typeface="Noto Sans Symbols"/>
              <a:buChar char="⮚"/>
            </a:pPr>
            <a:r>
              <a:rPr lang="en-US" sz="800" b="0" i="0" u="none" strike="noStrike" cap="none">
                <a:solidFill>
                  <a:schemeClr val="dk1"/>
                </a:solidFill>
                <a:latin typeface="Arial"/>
                <a:ea typeface="Arial"/>
                <a:cs typeface="Arial"/>
                <a:sym typeface="Arial"/>
              </a:rPr>
              <a:t>participants preferred subjective methods of measurement including pilot balloon palpation, minimal occlusive volume, and audible air leak, no manometer use.</a:t>
            </a:r>
            <a:endParaRPr sz="800" b="0" i="0" u="none" strike="noStrike" cap="none">
              <a:solidFill>
                <a:srgbClr val="00B050"/>
              </a:solidFill>
              <a:latin typeface="Arial"/>
              <a:ea typeface="Arial"/>
              <a:cs typeface="Arial"/>
              <a:sym typeface="Arial"/>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Post-intervention questionnaire - participants’ post implementation perceptions of objective and subjective measurement and their method of choice </a:t>
            </a:r>
            <a:endParaRPr/>
          </a:p>
          <a:p>
            <a:pPr marL="284836" marR="0" lvl="1" indent="-171450" algn="l" rtl="0">
              <a:spcBef>
                <a:spcPts val="0"/>
              </a:spcBef>
              <a:spcAft>
                <a:spcPts val="0"/>
              </a:spcAft>
              <a:buClr>
                <a:schemeClr val="dk1"/>
              </a:buClr>
              <a:buSzPts val="800"/>
              <a:buFont typeface="Noto Sans Symbols"/>
              <a:buChar char="⮚"/>
            </a:pPr>
            <a:r>
              <a:rPr lang="en-US" sz="800" b="0" i="0" u="none" strike="noStrike" cap="none">
                <a:solidFill>
                  <a:schemeClr val="dk1"/>
                </a:solidFill>
                <a:latin typeface="Arial"/>
                <a:ea typeface="Arial"/>
                <a:cs typeface="Arial"/>
                <a:sym typeface="Arial"/>
              </a:rPr>
              <a:t>even after exposure to objective measurement education and use, they preferred to use subjective over objective measurement, and only planned to use objective measurement in less than 25-75% of their future cases </a:t>
            </a:r>
            <a:endParaRPr sz="800" b="0" i="0" u="none" strike="noStrike" cap="none">
              <a:solidFill>
                <a:srgbClr val="00B050"/>
              </a:solidFill>
              <a:latin typeface="Arial"/>
              <a:ea typeface="Arial"/>
              <a:cs typeface="Arial"/>
              <a:sym typeface="Arial"/>
            </a:endParaRPr>
          </a:p>
        </p:txBody>
      </p:sp>
      <p:sp>
        <p:nvSpPr>
          <p:cNvPr id="106" name="Google Shape;106;p1"/>
          <p:cNvSpPr txBox="1"/>
          <p:nvPr/>
        </p:nvSpPr>
        <p:spPr>
          <a:xfrm>
            <a:off x="8581700" y="3379891"/>
            <a:ext cx="3440038" cy="1420709"/>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Participants of this study reported that the use of a manometer (objective measurement) was somewhat adequate, which is the same adequacy they reported for subjective measurement. </a:t>
            </a:r>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This does not align with the findings in the literature, perhaps due to the small scale of the project. </a:t>
            </a:r>
            <a:endParaRPr sz="800">
              <a:solidFill>
                <a:srgbClr val="00B050"/>
              </a:solidFill>
              <a:latin typeface="Arial"/>
              <a:ea typeface="Arial"/>
              <a:cs typeface="Arial"/>
              <a:sym typeface="Arial"/>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Having providers current in their practice and knowledgeable of a variety of techniques can help the healthcare system provide best practice, facilitating prevention of adverse events</a:t>
            </a:r>
            <a:endParaRPr sz="800">
              <a:solidFill>
                <a:srgbClr val="00B050"/>
              </a:solidFill>
              <a:latin typeface="Arial"/>
              <a:ea typeface="Arial"/>
              <a:cs typeface="Arial"/>
              <a:sym typeface="Arial"/>
            </a:endParaRPr>
          </a:p>
          <a:p>
            <a:pPr marL="171450" marR="0" lvl="0" indent="-171450" algn="l" rtl="0">
              <a:spcBef>
                <a:spcPts val="0"/>
              </a:spcBef>
              <a:spcAft>
                <a:spcPts val="0"/>
              </a:spcAft>
              <a:buClr>
                <a:schemeClr val="dk1"/>
              </a:buClr>
              <a:buSzPts val="800"/>
              <a:buFont typeface="Noto Sans Symbols"/>
              <a:buChar char="❖"/>
            </a:pPr>
            <a:r>
              <a:rPr lang="en-US" sz="800">
                <a:solidFill>
                  <a:schemeClr val="dk1"/>
                </a:solidFill>
                <a:latin typeface="Arial"/>
                <a:ea typeface="Arial"/>
                <a:cs typeface="Arial"/>
                <a:sym typeface="Arial"/>
              </a:rPr>
              <a:t>For further study, a project involving direct comparison of subjective and objective methods of ETT cuff pressures in a large operative setting with multiple CRNAs is suggested. </a:t>
            </a:r>
            <a:endParaRPr/>
          </a:p>
          <a:p>
            <a:pPr marL="0" marR="0" lvl="0" indent="0" algn="l" rtl="0">
              <a:spcBef>
                <a:spcPts val="0"/>
              </a:spcBef>
              <a:spcAft>
                <a:spcPts val="0"/>
              </a:spcAft>
              <a:buNone/>
            </a:pPr>
            <a:endParaRPr sz="700">
              <a:solidFill>
                <a:schemeClr val="dk1"/>
              </a:solidFill>
              <a:latin typeface="Arial"/>
              <a:ea typeface="Arial"/>
              <a:cs typeface="Arial"/>
              <a:sym typeface="Arial"/>
            </a:endParaRPr>
          </a:p>
        </p:txBody>
      </p:sp>
      <p:sp>
        <p:nvSpPr>
          <p:cNvPr id="107" name="Google Shape;107;p1"/>
          <p:cNvSpPr txBox="1"/>
          <p:nvPr/>
        </p:nvSpPr>
        <p:spPr>
          <a:xfrm>
            <a:off x="8599561" y="5054380"/>
            <a:ext cx="3440038" cy="1680767"/>
          </a:xfrm>
          <a:prstGeom prst="rect">
            <a:avLst/>
          </a:prstGeom>
          <a:noFill/>
          <a:ln w="9525" cap="flat" cmpd="sng">
            <a:solidFill>
              <a:srgbClr val="3F006A"/>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Letvin, A., Kremer, P., Silver, P., Samih, N., Reed-Watts, P., &amp; Kollef, M. (2018). Frequent versus infrequent monitoring of ETT cuff pressures. </a:t>
            </a:r>
            <a:r>
              <a:rPr lang="en-US" sz="800" i="1">
                <a:solidFill>
                  <a:schemeClr val="dk1"/>
                </a:solidFill>
                <a:latin typeface="Arial"/>
                <a:ea typeface="Arial"/>
                <a:cs typeface="Arial"/>
                <a:sym typeface="Arial"/>
              </a:rPr>
              <a:t>The Respiratory Care Journal, 63</a:t>
            </a:r>
            <a:r>
              <a:rPr lang="en-US" sz="800">
                <a:solidFill>
                  <a:schemeClr val="dk1"/>
                </a:solidFill>
                <a:latin typeface="Arial"/>
                <a:ea typeface="Arial"/>
                <a:cs typeface="Arial"/>
                <a:sym typeface="Arial"/>
              </a:rPr>
              <a:t>(5), 495-501. </a:t>
            </a:r>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r>
              <a:rPr lang="en-US" sz="800">
                <a:solidFill>
                  <a:schemeClr val="dk1"/>
                </a:solidFill>
                <a:latin typeface="Arial"/>
                <a:ea typeface="Arial"/>
                <a:cs typeface="Arial"/>
                <a:sym typeface="Arial"/>
              </a:rPr>
              <a:t>Seegobin, R. &amp; van Hasselt, G. (1984). Endotracheal cuff pressure and tracheal mucosal blood flow: Endoscopic study of effects of four large volume cuffs. </a:t>
            </a:r>
            <a:r>
              <a:rPr lang="en-US" sz="800" i="1">
                <a:solidFill>
                  <a:schemeClr val="dk1"/>
                </a:solidFill>
                <a:latin typeface="Arial"/>
                <a:ea typeface="Arial"/>
                <a:cs typeface="Arial"/>
                <a:sym typeface="Arial"/>
              </a:rPr>
              <a:t>British Medical Journal, 288</a:t>
            </a:r>
            <a:r>
              <a:rPr lang="en-US" sz="800">
                <a:solidFill>
                  <a:schemeClr val="dk1"/>
                </a:solidFill>
                <a:latin typeface="Arial"/>
                <a:ea typeface="Arial"/>
                <a:cs typeface="Arial"/>
                <a:sym typeface="Arial"/>
              </a:rPr>
              <a:t>(6422), 965-968.  </a:t>
            </a:r>
            <a:r>
              <a:rPr lang="en-US" sz="8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https://doi.10.1136/bmj.288.6422.965</a:t>
            </a:r>
            <a:r>
              <a:rPr lang="en-US" sz="800">
                <a:solidFill>
                  <a:schemeClr val="dk1"/>
                </a:solidFill>
                <a:latin typeface="Arial"/>
                <a:ea typeface="Arial"/>
                <a:cs typeface="Arial"/>
                <a:sym typeface="Arial"/>
              </a:rPr>
              <a:t> </a:t>
            </a:r>
            <a:endParaRPr/>
          </a:p>
          <a:p>
            <a:pPr marL="0" marR="0" lvl="0" indent="0" algn="l" rtl="0">
              <a:spcBef>
                <a:spcPts val="0"/>
              </a:spcBef>
              <a:spcAft>
                <a:spcPts val="0"/>
              </a:spcAft>
              <a:buNone/>
            </a:pPr>
            <a:endParaRPr sz="800">
              <a:solidFill>
                <a:schemeClr val="dk1"/>
              </a:solidFill>
              <a:latin typeface="Arial"/>
              <a:ea typeface="Arial"/>
              <a:cs typeface="Arial"/>
              <a:sym typeface="Arial"/>
            </a:endParaRPr>
          </a:p>
          <a:p>
            <a:pPr marL="0" marR="0" lvl="0" indent="0" algn="l" rtl="0">
              <a:spcBef>
                <a:spcPts val="0"/>
              </a:spcBef>
              <a:spcAft>
                <a:spcPts val="0"/>
              </a:spcAft>
              <a:buNone/>
            </a:pPr>
            <a:r>
              <a:rPr lang="en-US" sz="800">
                <a:solidFill>
                  <a:schemeClr val="dk1"/>
                </a:solidFill>
                <a:latin typeface="Arial"/>
                <a:ea typeface="Arial"/>
                <a:cs typeface="Arial"/>
                <a:sym typeface="Arial"/>
              </a:rPr>
              <a:t>Institute for Healthcare Improvement. (2021). </a:t>
            </a:r>
            <a:r>
              <a:rPr lang="en-US" sz="800" i="1">
                <a:solidFill>
                  <a:schemeClr val="dk1"/>
                </a:solidFill>
                <a:latin typeface="Arial"/>
                <a:ea typeface="Arial"/>
                <a:cs typeface="Arial"/>
                <a:sym typeface="Arial"/>
              </a:rPr>
              <a:t>QI essentials toolkit: PDSA worksheet</a:t>
            </a:r>
            <a:r>
              <a:rPr lang="en-US" sz="800">
                <a:solidFill>
                  <a:schemeClr val="dk1"/>
                </a:solidFill>
                <a:latin typeface="Arial"/>
                <a:ea typeface="Arial"/>
                <a:cs typeface="Arial"/>
                <a:sym typeface="Arial"/>
              </a:rPr>
              <a:t>. [PDF file]. Retrieved from </a:t>
            </a:r>
            <a:r>
              <a:rPr lang="en-US" sz="80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http://www.ihi.org/education/IHIOpenSchool/resources/Assets/PDSA_Worksheet(short).pdf</a:t>
            </a:r>
            <a:r>
              <a:rPr lang="en-US" sz="800">
                <a:solidFill>
                  <a:schemeClr val="dk1"/>
                </a:solidFill>
                <a:latin typeface="Arial"/>
                <a:ea typeface="Arial"/>
                <a:cs typeface="Arial"/>
                <a:sym typeface="Arial"/>
              </a:rPr>
              <a:t> </a:t>
            </a:r>
            <a:endParaRPr sz="600">
              <a:solidFill>
                <a:schemeClr val="dk1"/>
              </a:solidFill>
              <a:latin typeface="Arial"/>
              <a:ea typeface="Arial"/>
              <a:cs typeface="Arial"/>
              <a:sym typeface="Arial"/>
            </a:endParaRPr>
          </a:p>
          <a:p>
            <a:pPr marL="0" marR="0" lvl="0" indent="0" algn="l" rtl="0">
              <a:spcBef>
                <a:spcPts val="0"/>
              </a:spcBef>
              <a:spcAft>
                <a:spcPts val="0"/>
              </a:spcAft>
              <a:buNone/>
            </a:pPr>
            <a:endParaRPr sz="600">
              <a:solidFill>
                <a:schemeClr val="dk1"/>
              </a:solidFill>
              <a:latin typeface="Arial"/>
              <a:ea typeface="Arial"/>
              <a:cs typeface="Arial"/>
              <a:sym typeface="Arial"/>
            </a:endParaRPr>
          </a:p>
        </p:txBody>
      </p:sp>
      <p:pic>
        <p:nvPicPr>
          <p:cNvPr id="108" name="Google Shape;108;p1"/>
          <p:cNvPicPr preferRelativeResize="0"/>
          <p:nvPr/>
        </p:nvPicPr>
        <p:blipFill rotWithShape="1">
          <a:blip r:embed="rId5">
            <a:alphaModFix/>
          </a:blip>
          <a:srcRect/>
          <a:stretch/>
        </p:blipFill>
        <p:spPr>
          <a:xfrm>
            <a:off x="481173" y="82569"/>
            <a:ext cx="1667613" cy="611819"/>
          </a:xfrm>
          <a:prstGeom prst="rect">
            <a:avLst/>
          </a:prstGeom>
          <a:noFill/>
          <a:ln>
            <a:noFill/>
          </a:ln>
        </p:spPr>
      </p:pic>
      <p:pic>
        <p:nvPicPr>
          <p:cNvPr id="109" name="Google Shape;109;p1"/>
          <p:cNvPicPr preferRelativeResize="0"/>
          <p:nvPr/>
        </p:nvPicPr>
        <p:blipFill rotWithShape="1">
          <a:blip r:embed="rId6">
            <a:alphaModFix/>
          </a:blip>
          <a:srcRect/>
          <a:stretch/>
        </p:blipFill>
        <p:spPr>
          <a:xfrm>
            <a:off x="3789856" y="1530787"/>
            <a:ext cx="4363544" cy="2494030"/>
          </a:xfrm>
          <a:prstGeom prst="rect">
            <a:avLst/>
          </a:prstGeom>
          <a:noFill/>
          <a:ln>
            <a:noFill/>
          </a:ln>
        </p:spPr>
      </p:pic>
      <p:pic>
        <p:nvPicPr>
          <p:cNvPr id="110" name="Google Shape;110;p1"/>
          <p:cNvPicPr preferRelativeResize="0"/>
          <p:nvPr/>
        </p:nvPicPr>
        <p:blipFill>
          <a:blip r:embed="rId7">
            <a:alphaModFix/>
          </a:blip>
          <a:stretch>
            <a:fillRect/>
          </a:stretch>
        </p:blipFill>
        <p:spPr>
          <a:xfrm>
            <a:off x="3642225" y="4024825"/>
            <a:ext cx="4571999" cy="2602975"/>
          </a:xfrm>
          <a:prstGeom prst="rect">
            <a:avLst/>
          </a:prstGeom>
          <a:noFill/>
          <a:ln>
            <a:noFill/>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686</Words>
  <Application>Microsoft Macintosh PowerPoint</Application>
  <PresentationFormat>Widescreen</PresentationFormat>
  <Paragraphs>52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Noto Sans Symbols</vt:lpstr>
      <vt:lpstr>Times New Roman</vt:lpstr>
      <vt:lpstr>Default Design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EltonC</dc:creator>
  <cp:lastModifiedBy>jordan jackson</cp:lastModifiedBy>
  <cp:revision>1</cp:revision>
  <dcterms:created xsi:type="dcterms:W3CDTF">2005-01-10T15:51:10Z</dcterms:created>
  <dcterms:modified xsi:type="dcterms:W3CDTF">2021-11-24T00:19:28Z</dcterms:modified>
</cp:coreProperties>
</file>