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ti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43891200" cy="32918400"/>
  <p:notesSz cx="6858000" cy="9144000"/>
  <p:defaultTextStyle>
    <a:defPPr>
      <a:defRPr lang="en-US"/>
    </a:defPPr>
    <a:lvl1pPr algn="l" rtl="0" eaLnBrk="0" fontAlgn="base" hangingPunct="0">
      <a:spcBef>
        <a:spcPct val="0"/>
      </a:spcBef>
      <a:spcAft>
        <a:spcPct val="0"/>
      </a:spcAft>
      <a:defRPr sz="9900"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sz="9900"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sz="9900"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sz="9900"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sz="9900" kern="1200">
        <a:solidFill>
          <a:schemeClr val="tx1"/>
        </a:solidFill>
        <a:latin typeface="Arial" panose="020B0604020202020204" pitchFamily="34" charset="0"/>
        <a:ea typeface="+mn-ea"/>
        <a:cs typeface="+mn-cs"/>
      </a:defRPr>
    </a:lvl5pPr>
    <a:lvl6pPr marL="2286000" algn="l" defTabSz="914400" rtl="0" eaLnBrk="1" latinLnBrk="0" hangingPunct="1">
      <a:defRPr sz="9900" kern="1200">
        <a:solidFill>
          <a:schemeClr val="tx1"/>
        </a:solidFill>
        <a:latin typeface="Arial" panose="020B0604020202020204" pitchFamily="34" charset="0"/>
        <a:ea typeface="+mn-ea"/>
        <a:cs typeface="+mn-cs"/>
      </a:defRPr>
    </a:lvl6pPr>
    <a:lvl7pPr marL="2743200" algn="l" defTabSz="914400" rtl="0" eaLnBrk="1" latinLnBrk="0" hangingPunct="1">
      <a:defRPr sz="9900" kern="1200">
        <a:solidFill>
          <a:schemeClr val="tx1"/>
        </a:solidFill>
        <a:latin typeface="Arial" panose="020B0604020202020204" pitchFamily="34" charset="0"/>
        <a:ea typeface="+mn-ea"/>
        <a:cs typeface="+mn-cs"/>
      </a:defRPr>
    </a:lvl7pPr>
    <a:lvl8pPr marL="3200400" algn="l" defTabSz="914400" rtl="0" eaLnBrk="1" latinLnBrk="0" hangingPunct="1">
      <a:defRPr sz="9900" kern="1200">
        <a:solidFill>
          <a:schemeClr val="tx1"/>
        </a:solidFill>
        <a:latin typeface="Arial" panose="020B0604020202020204" pitchFamily="34" charset="0"/>
        <a:ea typeface="+mn-ea"/>
        <a:cs typeface="+mn-cs"/>
      </a:defRPr>
    </a:lvl8pPr>
    <a:lvl9pPr marL="3657600" algn="l" defTabSz="914400" rtl="0" eaLnBrk="1" latinLnBrk="0" hangingPunct="1">
      <a:defRPr sz="9900"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10368">
          <p15:clr>
            <a:srgbClr val="A4A3A4"/>
          </p15:clr>
        </p15:guide>
        <p15:guide id="2" pos="13824">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CECF3F1-2697-E432-559D-7777DA84882A}" name="Roebuck, Nikki" initials="RN" userId="S::roebuckn23@ecu.edu::32528328-6c03-4ab9-9c5f-5ed81d02c81b"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82E"/>
    <a:srgbClr val="502D7F"/>
    <a:srgbClr val="333333"/>
    <a:srgbClr val="FFCC18"/>
    <a:srgbClr val="69028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934" autoAdjust="0"/>
    <p:restoredTop sz="94139" autoAdjust="0"/>
  </p:normalViewPr>
  <p:slideViewPr>
    <p:cSldViewPr>
      <p:cViewPr varScale="1">
        <p:scale>
          <a:sx n="25" d="100"/>
          <a:sy n="25" d="100"/>
        </p:scale>
        <p:origin x="1880" y="224"/>
      </p:cViewPr>
      <p:guideLst>
        <p:guide orient="horz" pos="10368"/>
        <p:guide pos="13824"/>
      </p:guideLst>
    </p:cSldViewPr>
  </p:slideViewPr>
  <p:notesTextViewPr>
    <p:cViewPr>
      <p:scale>
        <a:sx n="100" d="100"/>
        <a:sy n="100" d="100"/>
      </p:scale>
      <p:origin x="0" y="0"/>
    </p:cViewPr>
  </p:notesTextViewPr>
  <p:gridSpacing cx="228600" cy="2286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7" Type="http://schemas.microsoft.com/office/2018/10/relationships/authors" Target="author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2475" y="10225769"/>
            <a:ext cx="37306250" cy="7056664"/>
          </a:xfrm>
        </p:spPr>
        <p:txBody>
          <a:bodyPr/>
          <a:lstStyle/>
          <a:p>
            <a:r>
              <a:rPr lang="en-US"/>
              <a:t>Click to edit Master title style</a:t>
            </a:r>
          </a:p>
        </p:txBody>
      </p:sp>
      <p:sp>
        <p:nvSpPr>
          <p:cNvPr id="3" name="Subtitle 2"/>
          <p:cNvSpPr>
            <a:spLocks noGrp="1"/>
          </p:cNvSpPr>
          <p:nvPr>
            <p:ph type="subTitle" idx="1"/>
          </p:nvPr>
        </p:nvSpPr>
        <p:spPr>
          <a:xfrm>
            <a:off x="6583363" y="18654033"/>
            <a:ext cx="30724475" cy="8411936"/>
          </a:xfrm>
        </p:spPr>
        <p:txBody>
          <a:bodyPr/>
          <a:lstStyle>
            <a:lvl1pPr marL="0" indent="0" algn="ctr">
              <a:buNone/>
              <a:defRPr/>
            </a:lvl1pPr>
            <a:lvl2pPr marL="391866" indent="0" algn="ctr">
              <a:buNone/>
              <a:defRPr/>
            </a:lvl2pPr>
            <a:lvl3pPr marL="783732" indent="0" algn="ctr">
              <a:buNone/>
              <a:defRPr/>
            </a:lvl3pPr>
            <a:lvl4pPr marL="1175598" indent="0" algn="ctr">
              <a:buNone/>
              <a:defRPr/>
            </a:lvl4pPr>
            <a:lvl5pPr marL="1567464" indent="0" algn="ctr">
              <a:buNone/>
              <a:defRPr/>
            </a:lvl5pPr>
            <a:lvl6pPr marL="1959331" indent="0" algn="ctr">
              <a:buNone/>
              <a:defRPr/>
            </a:lvl6pPr>
            <a:lvl7pPr marL="2351197" indent="0" algn="ctr">
              <a:buNone/>
              <a:defRPr/>
            </a:lvl7pPr>
            <a:lvl8pPr marL="2743063" indent="0" algn="ctr">
              <a:buNone/>
              <a:defRPr/>
            </a:lvl8pPr>
            <a:lvl9pPr marL="3134929"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6D19969-28E2-44A5-A853-9ED619419002}" type="slidenum">
              <a:rPr lang="en-US" altLang="en-US"/>
              <a:pPr>
                <a:defRPr/>
              </a:pPr>
              <a:t>‹#›</a:t>
            </a:fld>
            <a:endParaRPr lang="en-US" altLang="en-US"/>
          </a:p>
        </p:txBody>
      </p:sp>
    </p:spTree>
    <p:extLst>
      <p:ext uri="{BB962C8B-B14F-4D97-AF65-F5344CB8AC3E}">
        <p14:creationId xmlns:p14="http://schemas.microsoft.com/office/powerpoint/2010/main" val="23601172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72B0F42-4D17-46DA-BD1B-2429061E8743}" type="slidenum">
              <a:rPr lang="en-US" altLang="en-US"/>
              <a:pPr>
                <a:defRPr/>
              </a:pPr>
              <a:t>‹#›</a:t>
            </a:fld>
            <a:endParaRPr lang="en-US" altLang="en-US"/>
          </a:p>
        </p:txBody>
      </p:sp>
    </p:spTree>
    <p:extLst>
      <p:ext uri="{BB962C8B-B14F-4D97-AF65-F5344CB8AC3E}">
        <p14:creationId xmlns:p14="http://schemas.microsoft.com/office/powerpoint/2010/main" val="8670307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821438" y="1317172"/>
            <a:ext cx="9874250" cy="2808786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195514" y="1317172"/>
            <a:ext cx="29473525" cy="2808786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A6A5B34-6F48-4D25-A9CD-F4ECFCE5AA35}" type="slidenum">
              <a:rPr lang="en-US" altLang="en-US"/>
              <a:pPr>
                <a:defRPr/>
              </a:pPr>
              <a:t>‹#›</a:t>
            </a:fld>
            <a:endParaRPr lang="en-US" altLang="en-US"/>
          </a:p>
        </p:txBody>
      </p:sp>
    </p:spTree>
    <p:extLst>
      <p:ext uri="{BB962C8B-B14F-4D97-AF65-F5344CB8AC3E}">
        <p14:creationId xmlns:p14="http://schemas.microsoft.com/office/powerpoint/2010/main" val="41666035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7279C9B-77CE-48B4-B28A-FD5EF277587D}" type="slidenum">
              <a:rPr lang="en-US" altLang="en-US"/>
              <a:pPr>
                <a:defRPr/>
              </a:pPr>
              <a:t>‹#›</a:t>
            </a:fld>
            <a:endParaRPr lang="en-US" altLang="en-US"/>
          </a:p>
        </p:txBody>
      </p:sp>
    </p:spTree>
    <p:extLst>
      <p:ext uri="{BB962C8B-B14F-4D97-AF65-F5344CB8AC3E}">
        <p14:creationId xmlns:p14="http://schemas.microsoft.com/office/powerpoint/2010/main" val="13760633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0" y="21153665"/>
            <a:ext cx="37307838" cy="6536871"/>
          </a:xfrm>
        </p:spPr>
        <p:txBody>
          <a:bodyPr anchor="t"/>
          <a:lstStyle>
            <a:lvl1pPr algn="l">
              <a:defRPr sz="3428" b="1" cap="all"/>
            </a:lvl1pPr>
          </a:lstStyle>
          <a:p>
            <a:r>
              <a:rPr lang="en-US"/>
              <a:t>Click to edit Master title style</a:t>
            </a:r>
          </a:p>
        </p:txBody>
      </p:sp>
      <p:sp>
        <p:nvSpPr>
          <p:cNvPr id="3" name="Text Placeholder 2"/>
          <p:cNvSpPr>
            <a:spLocks noGrp="1"/>
          </p:cNvSpPr>
          <p:nvPr>
            <p:ph type="body" idx="1"/>
          </p:nvPr>
        </p:nvSpPr>
        <p:spPr>
          <a:xfrm>
            <a:off x="3467100" y="13952764"/>
            <a:ext cx="37307838" cy="7200900"/>
          </a:xfrm>
        </p:spPr>
        <p:txBody>
          <a:bodyPr anchor="b"/>
          <a:lstStyle>
            <a:lvl1pPr marL="0" indent="0">
              <a:buNone/>
              <a:defRPr sz="1714"/>
            </a:lvl1pPr>
            <a:lvl2pPr marL="391866" indent="0">
              <a:buNone/>
              <a:defRPr sz="1543"/>
            </a:lvl2pPr>
            <a:lvl3pPr marL="783732" indent="0">
              <a:buNone/>
              <a:defRPr sz="1371"/>
            </a:lvl3pPr>
            <a:lvl4pPr marL="1175598" indent="0">
              <a:buNone/>
              <a:defRPr sz="1200"/>
            </a:lvl4pPr>
            <a:lvl5pPr marL="1567464" indent="0">
              <a:buNone/>
              <a:defRPr sz="1200"/>
            </a:lvl5pPr>
            <a:lvl6pPr marL="1959331" indent="0">
              <a:buNone/>
              <a:defRPr sz="1200"/>
            </a:lvl6pPr>
            <a:lvl7pPr marL="2351197" indent="0">
              <a:buNone/>
              <a:defRPr sz="1200"/>
            </a:lvl7pPr>
            <a:lvl8pPr marL="2743063" indent="0">
              <a:buNone/>
              <a:defRPr sz="1200"/>
            </a:lvl8pPr>
            <a:lvl9pPr marL="3134929" indent="0">
              <a:buNone/>
              <a:defRPr sz="12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53A2701-DB6E-458F-8330-4F0C30EDC0D3}" type="slidenum">
              <a:rPr lang="en-US" altLang="en-US"/>
              <a:pPr>
                <a:defRPr/>
              </a:pPr>
              <a:t>‹#›</a:t>
            </a:fld>
            <a:endParaRPr lang="en-US" altLang="en-US"/>
          </a:p>
        </p:txBody>
      </p:sp>
    </p:spTree>
    <p:extLst>
      <p:ext uri="{BB962C8B-B14F-4D97-AF65-F5344CB8AC3E}">
        <p14:creationId xmlns:p14="http://schemas.microsoft.com/office/powerpoint/2010/main" val="8760163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195514" y="7679872"/>
            <a:ext cx="19673887" cy="21725164"/>
          </a:xfrm>
        </p:spPr>
        <p:txBody>
          <a:bodyPr/>
          <a:lstStyle>
            <a:lvl1pPr>
              <a:defRPr sz="2400"/>
            </a:lvl1pPr>
            <a:lvl2pPr>
              <a:defRPr sz="2057"/>
            </a:lvl2pPr>
            <a:lvl3pPr>
              <a:defRPr sz="1714"/>
            </a:lvl3pPr>
            <a:lvl4pPr>
              <a:defRPr sz="1543"/>
            </a:lvl4pPr>
            <a:lvl5pPr>
              <a:defRPr sz="1543"/>
            </a:lvl5pPr>
            <a:lvl6pPr>
              <a:defRPr sz="1543"/>
            </a:lvl6pPr>
            <a:lvl7pPr>
              <a:defRPr sz="1543"/>
            </a:lvl7pPr>
            <a:lvl8pPr>
              <a:defRPr sz="1543"/>
            </a:lvl8pPr>
            <a:lvl9pPr>
              <a:defRPr sz="154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22021800" y="7679872"/>
            <a:ext cx="19673888" cy="21725164"/>
          </a:xfrm>
        </p:spPr>
        <p:txBody>
          <a:bodyPr/>
          <a:lstStyle>
            <a:lvl1pPr>
              <a:defRPr sz="2400"/>
            </a:lvl1pPr>
            <a:lvl2pPr>
              <a:defRPr sz="2057"/>
            </a:lvl2pPr>
            <a:lvl3pPr>
              <a:defRPr sz="1714"/>
            </a:lvl3pPr>
            <a:lvl4pPr>
              <a:defRPr sz="1543"/>
            </a:lvl4pPr>
            <a:lvl5pPr>
              <a:defRPr sz="1543"/>
            </a:lvl5pPr>
            <a:lvl6pPr>
              <a:defRPr sz="1543"/>
            </a:lvl6pPr>
            <a:lvl7pPr>
              <a:defRPr sz="1543"/>
            </a:lvl7pPr>
            <a:lvl8pPr>
              <a:defRPr sz="1543"/>
            </a:lvl8pPr>
            <a:lvl9pPr>
              <a:defRPr sz="154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F96224D-36D6-4F45-BC4D-24940C41429D}" type="slidenum">
              <a:rPr lang="en-US" altLang="en-US"/>
              <a:pPr>
                <a:defRPr/>
              </a:pPr>
              <a:t>‹#›</a:t>
            </a:fld>
            <a:endParaRPr lang="en-US" altLang="en-US"/>
          </a:p>
        </p:txBody>
      </p:sp>
    </p:spTree>
    <p:extLst>
      <p:ext uri="{BB962C8B-B14F-4D97-AF65-F5344CB8AC3E}">
        <p14:creationId xmlns:p14="http://schemas.microsoft.com/office/powerpoint/2010/main" val="24551720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3925" y="1318533"/>
            <a:ext cx="39503350" cy="54864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2193925" y="7368269"/>
            <a:ext cx="19392900" cy="3071132"/>
          </a:xfrm>
        </p:spPr>
        <p:txBody>
          <a:bodyPr anchor="b"/>
          <a:lstStyle>
            <a:lvl1pPr marL="0" indent="0">
              <a:buNone/>
              <a:defRPr sz="2057" b="1"/>
            </a:lvl1pPr>
            <a:lvl2pPr marL="391866" indent="0">
              <a:buNone/>
              <a:defRPr sz="1714" b="1"/>
            </a:lvl2pPr>
            <a:lvl3pPr marL="783732" indent="0">
              <a:buNone/>
              <a:defRPr sz="1543" b="1"/>
            </a:lvl3pPr>
            <a:lvl4pPr marL="1175598" indent="0">
              <a:buNone/>
              <a:defRPr sz="1371" b="1"/>
            </a:lvl4pPr>
            <a:lvl5pPr marL="1567464" indent="0">
              <a:buNone/>
              <a:defRPr sz="1371" b="1"/>
            </a:lvl5pPr>
            <a:lvl6pPr marL="1959331" indent="0">
              <a:buNone/>
              <a:defRPr sz="1371" b="1"/>
            </a:lvl6pPr>
            <a:lvl7pPr marL="2351197" indent="0">
              <a:buNone/>
              <a:defRPr sz="1371" b="1"/>
            </a:lvl7pPr>
            <a:lvl8pPr marL="2743063" indent="0">
              <a:buNone/>
              <a:defRPr sz="1371" b="1"/>
            </a:lvl8pPr>
            <a:lvl9pPr marL="3134929" indent="0">
              <a:buNone/>
              <a:defRPr sz="1371" b="1"/>
            </a:lvl9pPr>
          </a:lstStyle>
          <a:p>
            <a:pPr lvl="0"/>
            <a:r>
              <a:rPr lang="en-US"/>
              <a:t>Click to edit Master text styles</a:t>
            </a:r>
          </a:p>
        </p:txBody>
      </p:sp>
      <p:sp>
        <p:nvSpPr>
          <p:cNvPr id="4" name="Content Placeholder 3"/>
          <p:cNvSpPr>
            <a:spLocks noGrp="1"/>
          </p:cNvSpPr>
          <p:nvPr>
            <p:ph sz="half" idx="2"/>
          </p:nvPr>
        </p:nvSpPr>
        <p:spPr>
          <a:xfrm>
            <a:off x="2193925" y="10439400"/>
            <a:ext cx="19392900" cy="18965636"/>
          </a:xfrm>
        </p:spPr>
        <p:txBody>
          <a:bodyPr/>
          <a:lstStyle>
            <a:lvl1pPr>
              <a:defRPr sz="2057"/>
            </a:lvl1pPr>
            <a:lvl2pPr>
              <a:defRPr sz="1714"/>
            </a:lvl2pPr>
            <a:lvl3pPr>
              <a:defRPr sz="1543"/>
            </a:lvl3pPr>
            <a:lvl4pPr>
              <a:defRPr sz="1371"/>
            </a:lvl4pPr>
            <a:lvl5pPr>
              <a:defRPr sz="1371"/>
            </a:lvl5pPr>
            <a:lvl6pPr>
              <a:defRPr sz="1371"/>
            </a:lvl6pPr>
            <a:lvl7pPr>
              <a:defRPr sz="1371"/>
            </a:lvl7pPr>
            <a:lvl8pPr>
              <a:defRPr sz="1371"/>
            </a:lvl8pPr>
            <a:lvl9pPr>
              <a:defRPr sz="137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2296439" y="7368269"/>
            <a:ext cx="19400837" cy="3071132"/>
          </a:xfrm>
        </p:spPr>
        <p:txBody>
          <a:bodyPr anchor="b"/>
          <a:lstStyle>
            <a:lvl1pPr marL="0" indent="0">
              <a:buNone/>
              <a:defRPr sz="2057" b="1"/>
            </a:lvl1pPr>
            <a:lvl2pPr marL="391866" indent="0">
              <a:buNone/>
              <a:defRPr sz="1714" b="1"/>
            </a:lvl2pPr>
            <a:lvl3pPr marL="783732" indent="0">
              <a:buNone/>
              <a:defRPr sz="1543" b="1"/>
            </a:lvl3pPr>
            <a:lvl4pPr marL="1175598" indent="0">
              <a:buNone/>
              <a:defRPr sz="1371" b="1"/>
            </a:lvl4pPr>
            <a:lvl5pPr marL="1567464" indent="0">
              <a:buNone/>
              <a:defRPr sz="1371" b="1"/>
            </a:lvl5pPr>
            <a:lvl6pPr marL="1959331" indent="0">
              <a:buNone/>
              <a:defRPr sz="1371" b="1"/>
            </a:lvl6pPr>
            <a:lvl7pPr marL="2351197" indent="0">
              <a:buNone/>
              <a:defRPr sz="1371" b="1"/>
            </a:lvl7pPr>
            <a:lvl8pPr marL="2743063" indent="0">
              <a:buNone/>
              <a:defRPr sz="1371" b="1"/>
            </a:lvl8pPr>
            <a:lvl9pPr marL="3134929" indent="0">
              <a:buNone/>
              <a:defRPr sz="1371" b="1"/>
            </a:lvl9pPr>
          </a:lstStyle>
          <a:p>
            <a:pPr lvl="0"/>
            <a:r>
              <a:rPr lang="en-US"/>
              <a:t>Click to edit Master text styles</a:t>
            </a:r>
          </a:p>
        </p:txBody>
      </p:sp>
      <p:sp>
        <p:nvSpPr>
          <p:cNvPr id="6" name="Content Placeholder 5"/>
          <p:cNvSpPr>
            <a:spLocks noGrp="1"/>
          </p:cNvSpPr>
          <p:nvPr>
            <p:ph sz="quarter" idx="4"/>
          </p:nvPr>
        </p:nvSpPr>
        <p:spPr>
          <a:xfrm>
            <a:off x="22296439" y="10439400"/>
            <a:ext cx="19400837" cy="18965636"/>
          </a:xfrm>
        </p:spPr>
        <p:txBody>
          <a:bodyPr/>
          <a:lstStyle>
            <a:lvl1pPr>
              <a:defRPr sz="2057"/>
            </a:lvl1pPr>
            <a:lvl2pPr>
              <a:defRPr sz="1714"/>
            </a:lvl2pPr>
            <a:lvl3pPr>
              <a:defRPr sz="1543"/>
            </a:lvl3pPr>
            <a:lvl4pPr>
              <a:defRPr sz="1371"/>
            </a:lvl4pPr>
            <a:lvl5pPr>
              <a:defRPr sz="1371"/>
            </a:lvl5pPr>
            <a:lvl6pPr>
              <a:defRPr sz="1371"/>
            </a:lvl6pPr>
            <a:lvl7pPr>
              <a:defRPr sz="1371"/>
            </a:lvl7pPr>
            <a:lvl8pPr>
              <a:defRPr sz="1371"/>
            </a:lvl8pPr>
            <a:lvl9pPr>
              <a:defRPr sz="137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36505705-DD69-44E0-A8C7-4A6E267F8A53}" type="slidenum">
              <a:rPr lang="en-US" altLang="en-US"/>
              <a:pPr>
                <a:defRPr/>
              </a:pPr>
              <a:t>‹#›</a:t>
            </a:fld>
            <a:endParaRPr lang="en-US" altLang="en-US"/>
          </a:p>
        </p:txBody>
      </p:sp>
    </p:spTree>
    <p:extLst>
      <p:ext uri="{BB962C8B-B14F-4D97-AF65-F5344CB8AC3E}">
        <p14:creationId xmlns:p14="http://schemas.microsoft.com/office/powerpoint/2010/main" val="2831556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7AD3703E-C6F2-4EA9-99C7-52BE10137226}" type="slidenum">
              <a:rPr lang="en-US" altLang="en-US"/>
              <a:pPr>
                <a:defRPr/>
              </a:pPr>
              <a:t>‹#›</a:t>
            </a:fld>
            <a:endParaRPr lang="en-US" altLang="en-US"/>
          </a:p>
        </p:txBody>
      </p:sp>
    </p:spTree>
    <p:extLst>
      <p:ext uri="{BB962C8B-B14F-4D97-AF65-F5344CB8AC3E}">
        <p14:creationId xmlns:p14="http://schemas.microsoft.com/office/powerpoint/2010/main" val="24683306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6F20E3B2-E9B2-4CD1-A2DA-540293DB5BFD}" type="slidenum">
              <a:rPr lang="en-US" altLang="en-US"/>
              <a:pPr>
                <a:defRPr/>
              </a:pPr>
              <a:t>‹#›</a:t>
            </a:fld>
            <a:endParaRPr lang="en-US" altLang="en-US"/>
          </a:p>
        </p:txBody>
      </p:sp>
    </p:spTree>
    <p:extLst>
      <p:ext uri="{BB962C8B-B14F-4D97-AF65-F5344CB8AC3E}">
        <p14:creationId xmlns:p14="http://schemas.microsoft.com/office/powerpoint/2010/main" val="8202542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3925" y="1310369"/>
            <a:ext cx="14439900" cy="5577567"/>
          </a:xfrm>
        </p:spPr>
        <p:txBody>
          <a:bodyPr anchor="b"/>
          <a:lstStyle>
            <a:lvl1pPr algn="l">
              <a:defRPr sz="1714" b="1"/>
            </a:lvl1pPr>
          </a:lstStyle>
          <a:p>
            <a:r>
              <a:rPr lang="en-US"/>
              <a:t>Click to edit Master title style</a:t>
            </a:r>
          </a:p>
        </p:txBody>
      </p:sp>
      <p:sp>
        <p:nvSpPr>
          <p:cNvPr id="3" name="Content Placeholder 2"/>
          <p:cNvSpPr>
            <a:spLocks noGrp="1"/>
          </p:cNvSpPr>
          <p:nvPr>
            <p:ph idx="1"/>
          </p:nvPr>
        </p:nvSpPr>
        <p:spPr>
          <a:xfrm>
            <a:off x="17160875" y="1310369"/>
            <a:ext cx="24536400" cy="28094667"/>
          </a:xfrm>
        </p:spPr>
        <p:txBody>
          <a:bodyPr/>
          <a:lstStyle>
            <a:lvl1pPr>
              <a:defRPr sz="2743"/>
            </a:lvl1pPr>
            <a:lvl2pPr>
              <a:defRPr sz="2400"/>
            </a:lvl2pPr>
            <a:lvl3pPr>
              <a:defRPr sz="2057"/>
            </a:lvl3pPr>
            <a:lvl4pPr>
              <a:defRPr sz="1714"/>
            </a:lvl4pPr>
            <a:lvl5pPr>
              <a:defRPr sz="1714"/>
            </a:lvl5pPr>
            <a:lvl6pPr>
              <a:defRPr sz="1714"/>
            </a:lvl6pPr>
            <a:lvl7pPr>
              <a:defRPr sz="1714"/>
            </a:lvl7pPr>
            <a:lvl8pPr>
              <a:defRPr sz="1714"/>
            </a:lvl8pPr>
            <a:lvl9pPr>
              <a:defRPr sz="171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193925" y="6887936"/>
            <a:ext cx="14439900" cy="22517100"/>
          </a:xfrm>
        </p:spPr>
        <p:txBody>
          <a:bodyPr/>
          <a:lstStyle>
            <a:lvl1pPr marL="0" indent="0">
              <a:buNone/>
              <a:defRPr sz="1200"/>
            </a:lvl1pPr>
            <a:lvl2pPr marL="391866" indent="0">
              <a:buNone/>
              <a:defRPr sz="1029"/>
            </a:lvl2pPr>
            <a:lvl3pPr marL="783732" indent="0">
              <a:buNone/>
              <a:defRPr sz="857"/>
            </a:lvl3pPr>
            <a:lvl4pPr marL="1175598" indent="0">
              <a:buNone/>
              <a:defRPr sz="771"/>
            </a:lvl4pPr>
            <a:lvl5pPr marL="1567464" indent="0">
              <a:buNone/>
              <a:defRPr sz="771"/>
            </a:lvl5pPr>
            <a:lvl6pPr marL="1959331" indent="0">
              <a:buNone/>
              <a:defRPr sz="771"/>
            </a:lvl6pPr>
            <a:lvl7pPr marL="2351197" indent="0">
              <a:buNone/>
              <a:defRPr sz="771"/>
            </a:lvl7pPr>
            <a:lvl8pPr marL="2743063" indent="0">
              <a:buNone/>
              <a:defRPr sz="771"/>
            </a:lvl8pPr>
            <a:lvl9pPr marL="3134929" indent="0">
              <a:buNone/>
              <a:defRPr sz="771"/>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3378681-8F5A-4039-87B7-2117A3A2611E}" type="slidenum">
              <a:rPr lang="en-US" altLang="en-US"/>
              <a:pPr>
                <a:defRPr/>
              </a:pPr>
              <a:t>‹#›</a:t>
            </a:fld>
            <a:endParaRPr lang="en-US" altLang="en-US"/>
          </a:p>
        </p:txBody>
      </p:sp>
    </p:spTree>
    <p:extLst>
      <p:ext uri="{BB962C8B-B14F-4D97-AF65-F5344CB8AC3E}">
        <p14:creationId xmlns:p14="http://schemas.microsoft.com/office/powerpoint/2010/main" val="2044626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664" y="23042336"/>
            <a:ext cx="26335037" cy="2721429"/>
          </a:xfrm>
        </p:spPr>
        <p:txBody>
          <a:bodyPr anchor="b"/>
          <a:lstStyle>
            <a:lvl1pPr algn="l">
              <a:defRPr sz="1714" b="1"/>
            </a:lvl1pPr>
          </a:lstStyle>
          <a:p>
            <a:r>
              <a:rPr lang="en-US"/>
              <a:t>Click to edit Master title style</a:t>
            </a:r>
          </a:p>
        </p:txBody>
      </p:sp>
      <p:sp>
        <p:nvSpPr>
          <p:cNvPr id="3" name="Picture Placeholder 2"/>
          <p:cNvSpPr>
            <a:spLocks noGrp="1"/>
          </p:cNvSpPr>
          <p:nvPr>
            <p:ph type="pic" idx="1"/>
          </p:nvPr>
        </p:nvSpPr>
        <p:spPr>
          <a:xfrm>
            <a:off x="8602664" y="2941865"/>
            <a:ext cx="26335037" cy="19750768"/>
          </a:xfrm>
        </p:spPr>
        <p:txBody>
          <a:bodyPr/>
          <a:lstStyle>
            <a:lvl1pPr marL="0" indent="0">
              <a:buNone/>
              <a:defRPr sz="2743"/>
            </a:lvl1pPr>
            <a:lvl2pPr marL="391866" indent="0">
              <a:buNone/>
              <a:defRPr sz="2400"/>
            </a:lvl2pPr>
            <a:lvl3pPr marL="783732" indent="0">
              <a:buNone/>
              <a:defRPr sz="2057"/>
            </a:lvl3pPr>
            <a:lvl4pPr marL="1175598" indent="0">
              <a:buNone/>
              <a:defRPr sz="1714"/>
            </a:lvl4pPr>
            <a:lvl5pPr marL="1567464" indent="0">
              <a:buNone/>
              <a:defRPr sz="1714"/>
            </a:lvl5pPr>
            <a:lvl6pPr marL="1959331" indent="0">
              <a:buNone/>
              <a:defRPr sz="1714"/>
            </a:lvl6pPr>
            <a:lvl7pPr marL="2351197" indent="0">
              <a:buNone/>
              <a:defRPr sz="1714"/>
            </a:lvl7pPr>
            <a:lvl8pPr marL="2743063" indent="0">
              <a:buNone/>
              <a:defRPr sz="1714"/>
            </a:lvl8pPr>
            <a:lvl9pPr marL="3134929" indent="0">
              <a:buNone/>
              <a:defRPr sz="1714"/>
            </a:lvl9pPr>
          </a:lstStyle>
          <a:p>
            <a:pPr lvl="0"/>
            <a:endParaRPr lang="en-US" noProof="0"/>
          </a:p>
        </p:txBody>
      </p:sp>
      <p:sp>
        <p:nvSpPr>
          <p:cNvPr id="4" name="Text Placeholder 3"/>
          <p:cNvSpPr>
            <a:spLocks noGrp="1"/>
          </p:cNvSpPr>
          <p:nvPr>
            <p:ph type="body" sz="half" idx="2"/>
          </p:nvPr>
        </p:nvSpPr>
        <p:spPr>
          <a:xfrm>
            <a:off x="8602664" y="25763765"/>
            <a:ext cx="26335037" cy="3863068"/>
          </a:xfrm>
        </p:spPr>
        <p:txBody>
          <a:bodyPr/>
          <a:lstStyle>
            <a:lvl1pPr marL="0" indent="0">
              <a:buNone/>
              <a:defRPr sz="1200"/>
            </a:lvl1pPr>
            <a:lvl2pPr marL="391866" indent="0">
              <a:buNone/>
              <a:defRPr sz="1029"/>
            </a:lvl2pPr>
            <a:lvl3pPr marL="783732" indent="0">
              <a:buNone/>
              <a:defRPr sz="857"/>
            </a:lvl3pPr>
            <a:lvl4pPr marL="1175598" indent="0">
              <a:buNone/>
              <a:defRPr sz="771"/>
            </a:lvl4pPr>
            <a:lvl5pPr marL="1567464" indent="0">
              <a:buNone/>
              <a:defRPr sz="771"/>
            </a:lvl5pPr>
            <a:lvl6pPr marL="1959331" indent="0">
              <a:buNone/>
              <a:defRPr sz="771"/>
            </a:lvl6pPr>
            <a:lvl7pPr marL="2351197" indent="0">
              <a:buNone/>
              <a:defRPr sz="771"/>
            </a:lvl7pPr>
            <a:lvl8pPr marL="2743063" indent="0">
              <a:buNone/>
              <a:defRPr sz="771"/>
            </a:lvl8pPr>
            <a:lvl9pPr marL="3134929" indent="0">
              <a:buNone/>
              <a:defRPr sz="771"/>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36372026-9697-4905-82BA-4DE817F0BC15}" type="slidenum">
              <a:rPr lang="en-US" altLang="en-US"/>
              <a:pPr>
                <a:defRPr/>
              </a:pPr>
              <a:t>‹#›</a:t>
            </a:fld>
            <a:endParaRPr lang="en-US" altLang="en-US"/>
          </a:p>
        </p:txBody>
      </p:sp>
    </p:spTree>
    <p:extLst>
      <p:ext uri="{BB962C8B-B14F-4D97-AF65-F5344CB8AC3E}">
        <p14:creationId xmlns:p14="http://schemas.microsoft.com/office/powerpoint/2010/main" val="27405445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195513" y="1317625"/>
            <a:ext cx="39500175" cy="548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03246" tIns="251623" rIns="503246" bIns="251623" numCol="1" anchor="ctr" anchorCtr="0" compatLnSpc="1">
            <a:prstTxWarp prst="textNoShape">
              <a:avLst/>
            </a:prstTxWarp>
          </a:bodyPr>
          <a:lstStyle/>
          <a:p>
            <a:pPr lvl="0"/>
            <a:r>
              <a:rPr lang="en-US" altLang="en-US"/>
              <a:t>Click to edit Master title style</a:t>
            </a:r>
          </a:p>
        </p:txBody>
      </p:sp>
      <p:sp>
        <p:nvSpPr>
          <p:cNvPr id="1027" name="Rectangle 3"/>
          <p:cNvSpPr>
            <a:spLocks noGrp="1" noChangeArrowheads="1"/>
          </p:cNvSpPr>
          <p:nvPr>
            <p:ph type="body" idx="1"/>
          </p:nvPr>
        </p:nvSpPr>
        <p:spPr bwMode="auto">
          <a:xfrm>
            <a:off x="2195513" y="7680325"/>
            <a:ext cx="39500175" cy="21724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03246" tIns="251623" rIns="503246" bIns="251623"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p:cNvSpPr>
            <a:spLocks noGrp="1" noChangeArrowheads="1"/>
          </p:cNvSpPr>
          <p:nvPr>
            <p:ph type="dt" sz="half" idx="2"/>
          </p:nvPr>
        </p:nvSpPr>
        <p:spPr bwMode="auto">
          <a:xfrm>
            <a:off x="2195513" y="29976763"/>
            <a:ext cx="10239375" cy="2286000"/>
          </a:xfrm>
          <a:prstGeom prst="rect">
            <a:avLst/>
          </a:prstGeom>
          <a:noFill/>
          <a:ln w="9525">
            <a:noFill/>
            <a:miter lim="800000"/>
            <a:headEnd/>
            <a:tailEnd/>
          </a:ln>
          <a:effectLst/>
        </p:spPr>
        <p:txBody>
          <a:bodyPr vert="horz" wrap="square" lIns="503246" tIns="251623" rIns="503246" bIns="251623" numCol="1" anchor="t" anchorCtr="0" compatLnSpc="1">
            <a:prstTxWarp prst="textNoShape">
              <a:avLst/>
            </a:prstTxWarp>
          </a:bodyPr>
          <a:lstStyle>
            <a:lvl1pPr algn="l" eaLnBrk="1" hangingPunct="1">
              <a:defRPr sz="6600">
                <a:latin typeface="Arial" charset="0"/>
              </a:defRPr>
            </a:lvl1pPr>
          </a:lstStyle>
          <a:p>
            <a:pPr>
              <a:defRPr/>
            </a:pPr>
            <a:endParaRPr lang="en-US"/>
          </a:p>
        </p:txBody>
      </p:sp>
      <p:sp>
        <p:nvSpPr>
          <p:cNvPr id="1029" name="Rectangle 5"/>
          <p:cNvSpPr>
            <a:spLocks noGrp="1" noChangeArrowheads="1"/>
          </p:cNvSpPr>
          <p:nvPr>
            <p:ph type="ftr" sz="quarter" idx="3"/>
          </p:nvPr>
        </p:nvSpPr>
        <p:spPr bwMode="auto">
          <a:xfrm>
            <a:off x="14997113" y="29976763"/>
            <a:ext cx="13896975" cy="2286000"/>
          </a:xfrm>
          <a:prstGeom prst="rect">
            <a:avLst/>
          </a:prstGeom>
          <a:noFill/>
          <a:ln w="9525">
            <a:noFill/>
            <a:miter lim="800000"/>
            <a:headEnd/>
            <a:tailEnd/>
          </a:ln>
          <a:effectLst/>
        </p:spPr>
        <p:txBody>
          <a:bodyPr vert="horz" wrap="square" lIns="503246" tIns="251623" rIns="503246" bIns="251623" numCol="1" anchor="t" anchorCtr="0" compatLnSpc="1">
            <a:prstTxWarp prst="textNoShape">
              <a:avLst/>
            </a:prstTxWarp>
          </a:bodyPr>
          <a:lstStyle>
            <a:lvl1pPr algn="ctr" eaLnBrk="1" hangingPunct="1">
              <a:defRPr sz="6600">
                <a:latin typeface="Arial" charset="0"/>
              </a:defRPr>
            </a:lvl1pPr>
          </a:lstStyle>
          <a:p>
            <a:pPr>
              <a:defRPr/>
            </a:pPr>
            <a:endParaRPr lang="en-US"/>
          </a:p>
        </p:txBody>
      </p:sp>
      <p:sp>
        <p:nvSpPr>
          <p:cNvPr id="1030" name="Rectangle 6"/>
          <p:cNvSpPr>
            <a:spLocks noGrp="1" noChangeArrowheads="1"/>
          </p:cNvSpPr>
          <p:nvPr>
            <p:ph type="sldNum" sz="quarter" idx="4"/>
          </p:nvPr>
        </p:nvSpPr>
        <p:spPr bwMode="auto">
          <a:xfrm>
            <a:off x="31456313" y="29976763"/>
            <a:ext cx="10239375" cy="2286000"/>
          </a:xfrm>
          <a:prstGeom prst="rect">
            <a:avLst/>
          </a:prstGeom>
          <a:noFill/>
          <a:ln w="9525">
            <a:noFill/>
            <a:miter lim="800000"/>
            <a:headEnd/>
            <a:tailEnd/>
          </a:ln>
          <a:effectLst/>
        </p:spPr>
        <p:txBody>
          <a:bodyPr vert="horz" wrap="square" lIns="503246" tIns="251623" rIns="503246" bIns="251623" numCol="1" anchor="t" anchorCtr="0" compatLnSpc="1">
            <a:prstTxWarp prst="textNoShape">
              <a:avLst/>
            </a:prstTxWarp>
          </a:bodyPr>
          <a:lstStyle>
            <a:lvl1pPr algn="r" eaLnBrk="1" hangingPunct="1">
              <a:defRPr sz="6600" smtClean="0"/>
            </a:lvl1pPr>
          </a:lstStyle>
          <a:p>
            <a:pPr>
              <a:defRPr/>
            </a:pPr>
            <a:fld id="{CAE537AD-9BB0-4881-8848-C6BA09023DFE}"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313238" rtl="0" eaLnBrk="0" fontAlgn="base" hangingPunct="0">
        <a:spcBef>
          <a:spcPct val="0"/>
        </a:spcBef>
        <a:spcAft>
          <a:spcPct val="0"/>
        </a:spcAft>
        <a:defRPr sz="20700">
          <a:solidFill>
            <a:schemeClr val="tx2"/>
          </a:solidFill>
          <a:latin typeface="+mj-lt"/>
          <a:ea typeface="+mj-ea"/>
          <a:cs typeface="+mj-cs"/>
        </a:defRPr>
      </a:lvl1pPr>
      <a:lvl2pPr algn="ctr" defTabSz="4313238" rtl="0" eaLnBrk="0" fontAlgn="base" hangingPunct="0">
        <a:spcBef>
          <a:spcPct val="0"/>
        </a:spcBef>
        <a:spcAft>
          <a:spcPct val="0"/>
        </a:spcAft>
        <a:defRPr sz="20700">
          <a:solidFill>
            <a:schemeClr val="tx2"/>
          </a:solidFill>
          <a:latin typeface="Arial" charset="0"/>
        </a:defRPr>
      </a:lvl2pPr>
      <a:lvl3pPr algn="ctr" defTabSz="4313238" rtl="0" eaLnBrk="0" fontAlgn="base" hangingPunct="0">
        <a:spcBef>
          <a:spcPct val="0"/>
        </a:spcBef>
        <a:spcAft>
          <a:spcPct val="0"/>
        </a:spcAft>
        <a:defRPr sz="20700">
          <a:solidFill>
            <a:schemeClr val="tx2"/>
          </a:solidFill>
          <a:latin typeface="Arial" charset="0"/>
        </a:defRPr>
      </a:lvl3pPr>
      <a:lvl4pPr algn="ctr" defTabSz="4313238" rtl="0" eaLnBrk="0" fontAlgn="base" hangingPunct="0">
        <a:spcBef>
          <a:spcPct val="0"/>
        </a:spcBef>
        <a:spcAft>
          <a:spcPct val="0"/>
        </a:spcAft>
        <a:defRPr sz="20700">
          <a:solidFill>
            <a:schemeClr val="tx2"/>
          </a:solidFill>
          <a:latin typeface="Arial" charset="0"/>
        </a:defRPr>
      </a:lvl4pPr>
      <a:lvl5pPr algn="ctr" defTabSz="4313238" rtl="0" eaLnBrk="0" fontAlgn="base" hangingPunct="0">
        <a:spcBef>
          <a:spcPct val="0"/>
        </a:spcBef>
        <a:spcAft>
          <a:spcPct val="0"/>
        </a:spcAft>
        <a:defRPr sz="20700">
          <a:solidFill>
            <a:schemeClr val="tx2"/>
          </a:solidFill>
          <a:latin typeface="Arial" charset="0"/>
        </a:defRPr>
      </a:lvl5pPr>
      <a:lvl6pPr marL="391866" algn="ctr" defTabSz="4313249" rtl="0" fontAlgn="base">
        <a:spcBef>
          <a:spcPct val="0"/>
        </a:spcBef>
        <a:spcAft>
          <a:spcPct val="0"/>
        </a:spcAft>
        <a:defRPr sz="20742">
          <a:solidFill>
            <a:schemeClr val="tx2"/>
          </a:solidFill>
          <a:latin typeface="Arial" charset="0"/>
        </a:defRPr>
      </a:lvl6pPr>
      <a:lvl7pPr marL="783732" algn="ctr" defTabSz="4313249" rtl="0" fontAlgn="base">
        <a:spcBef>
          <a:spcPct val="0"/>
        </a:spcBef>
        <a:spcAft>
          <a:spcPct val="0"/>
        </a:spcAft>
        <a:defRPr sz="20742">
          <a:solidFill>
            <a:schemeClr val="tx2"/>
          </a:solidFill>
          <a:latin typeface="Arial" charset="0"/>
        </a:defRPr>
      </a:lvl7pPr>
      <a:lvl8pPr marL="1175598" algn="ctr" defTabSz="4313249" rtl="0" fontAlgn="base">
        <a:spcBef>
          <a:spcPct val="0"/>
        </a:spcBef>
        <a:spcAft>
          <a:spcPct val="0"/>
        </a:spcAft>
        <a:defRPr sz="20742">
          <a:solidFill>
            <a:schemeClr val="tx2"/>
          </a:solidFill>
          <a:latin typeface="Arial" charset="0"/>
        </a:defRPr>
      </a:lvl8pPr>
      <a:lvl9pPr marL="1567464" algn="ctr" defTabSz="4313249" rtl="0" fontAlgn="base">
        <a:spcBef>
          <a:spcPct val="0"/>
        </a:spcBef>
        <a:spcAft>
          <a:spcPct val="0"/>
        </a:spcAft>
        <a:defRPr sz="20742">
          <a:solidFill>
            <a:schemeClr val="tx2"/>
          </a:solidFill>
          <a:latin typeface="Arial" charset="0"/>
        </a:defRPr>
      </a:lvl9pPr>
    </p:titleStyle>
    <p:bodyStyle>
      <a:lvl1pPr marL="1617663" indent="-1617663" algn="l" defTabSz="4313238" rtl="0" eaLnBrk="0" fontAlgn="base" hangingPunct="0">
        <a:spcBef>
          <a:spcPct val="20000"/>
        </a:spcBef>
        <a:spcAft>
          <a:spcPct val="0"/>
        </a:spcAft>
        <a:buChar char="•"/>
        <a:defRPr sz="15100">
          <a:solidFill>
            <a:schemeClr val="tx1"/>
          </a:solidFill>
          <a:latin typeface="+mn-lt"/>
          <a:ea typeface="+mn-ea"/>
          <a:cs typeface="+mn-cs"/>
        </a:defRPr>
      </a:lvl1pPr>
      <a:lvl2pPr marL="3503613" indent="-1346200" algn="l" defTabSz="4313238" rtl="0" eaLnBrk="0" fontAlgn="base" hangingPunct="0">
        <a:spcBef>
          <a:spcPct val="20000"/>
        </a:spcBef>
        <a:spcAft>
          <a:spcPct val="0"/>
        </a:spcAft>
        <a:buChar char="–"/>
        <a:defRPr sz="13200">
          <a:solidFill>
            <a:schemeClr val="tx1"/>
          </a:solidFill>
          <a:latin typeface="+mn-lt"/>
        </a:defRPr>
      </a:lvl2pPr>
      <a:lvl3pPr marL="5391150" indent="-1077913" algn="l" defTabSz="4313238" rtl="0" eaLnBrk="0" fontAlgn="base" hangingPunct="0">
        <a:spcBef>
          <a:spcPct val="20000"/>
        </a:spcBef>
        <a:spcAft>
          <a:spcPct val="0"/>
        </a:spcAft>
        <a:buChar char="•"/>
        <a:defRPr sz="11300">
          <a:solidFill>
            <a:schemeClr val="tx1"/>
          </a:solidFill>
          <a:latin typeface="+mn-lt"/>
        </a:defRPr>
      </a:lvl3pPr>
      <a:lvl4pPr marL="7548563" indent="-1076325" algn="l" defTabSz="4313238" rtl="0" eaLnBrk="0" fontAlgn="base" hangingPunct="0">
        <a:spcBef>
          <a:spcPct val="20000"/>
        </a:spcBef>
        <a:spcAft>
          <a:spcPct val="0"/>
        </a:spcAft>
        <a:buChar char="–"/>
        <a:defRPr sz="9500">
          <a:solidFill>
            <a:schemeClr val="tx1"/>
          </a:solidFill>
          <a:latin typeface="+mn-lt"/>
        </a:defRPr>
      </a:lvl4pPr>
      <a:lvl5pPr marL="9702800" indent="-1074738" algn="l" defTabSz="4313238" rtl="0" eaLnBrk="0" fontAlgn="base" hangingPunct="0">
        <a:spcBef>
          <a:spcPct val="20000"/>
        </a:spcBef>
        <a:spcAft>
          <a:spcPct val="0"/>
        </a:spcAft>
        <a:buChar char="»"/>
        <a:defRPr sz="9500">
          <a:solidFill>
            <a:schemeClr val="tx1"/>
          </a:solidFill>
          <a:latin typeface="+mn-lt"/>
        </a:defRPr>
      </a:lvl5pPr>
      <a:lvl6pPr marL="10095995" indent="-1076272" algn="l" defTabSz="4313249" rtl="0" fontAlgn="base">
        <a:spcBef>
          <a:spcPct val="20000"/>
        </a:spcBef>
        <a:spcAft>
          <a:spcPct val="0"/>
        </a:spcAft>
        <a:buChar char="»"/>
        <a:defRPr sz="9514">
          <a:solidFill>
            <a:schemeClr val="tx1"/>
          </a:solidFill>
          <a:latin typeface="+mn-lt"/>
        </a:defRPr>
      </a:lvl6pPr>
      <a:lvl7pPr marL="10487861" indent="-1076272" algn="l" defTabSz="4313249" rtl="0" fontAlgn="base">
        <a:spcBef>
          <a:spcPct val="20000"/>
        </a:spcBef>
        <a:spcAft>
          <a:spcPct val="0"/>
        </a:spcAft>
        <a:buChar char="»"/>
        <a:defRPr sz="9514">
          <a:solidFill>
            <a:schemeClr val="tx1"/>
          </a:solidFill>
          <a:latin typeface="+mn-lt"/>
        </a:defRPr>
      </a:lvl7pPr>
      <a:lvl8pPr marL="10879727" indent="-1076272" algn="l" defTabSz="4313249" rtl="0" fontAlgn="base">
        <a:spcBef>
          <a:spcPct val="20000"/>
        </a:spcBef>
        <a:spcAft>
          <a:spcPct val="0"/>
        </a:spcAft>
        <a:buChar char="»"/>
        <a:defRPr sz="9514">
          <a:solidFill>
            <a:schemeClr val="tx1"/>
          </a:solidFill>
          <a:latin typeface="+mn-lt"/>
        </a:defRPr>
      </a:lvl8pPr>
      <a:lvl9pPr marL="11271594" indent="-1076272" algn="l" defTabSz="4313249" rtl="0" fontAlgn="base">
        <a:spcBef>
          <a:spcPct val="20000"/>
        </a:spcBef>
        <a:spcAft>
          <a:spcPct val="0"/>
        </a:spcAft>
        <a:buChar char="»"/>
        <a:defRPr sz="9514">
          <a:solidFill>
            <a:schemeClr val="tx1"/>
          </a:solidFill>
          <a:latin typeface="+mn-lt"/>
        </a:defRPr>
      </a:lvl9pPr>
    </p:bodyStyle>
    <p:otherStyle>
      <a:defPPr>
        <a:defRPr lang="en-US"/>
      </a:defPPr>
      <a:lvl1pPr marL="0" algn="l" defTabSz="783732" rtl="0" eaLnBrk="1" latinLnBrk="0" hangingPunct="1">
        <a:defRPr sz="1543" kern="1200">
          <a:solidFill>
            <a:schemeClr val="tx1"/>
          </a:solidFill>
          <a:latin typeface="+mn-lt"/>
          <a:ea typeface="+mn-ea"/>
          <a:cs typeface="+mn-cs"/>
        </a:defRPr>
      </a:lvl1pPr>
      <a:lvl2pPr marL="391866" algn="l" defTabSz="783732" rtl="0" eaLnBrk="1" latinLnBrk="0" hangingPunct="1">
        <a:defRPr sz="1543" kern="1200">
          <a:solidFill>
            <a:schemeClr val="tx1"/>
          </a:solidFill>
          <a:latin typeface="+mn-lt"/>
          <a:ea typeface="+mn-ea"/>
          <a:cs typeface="+mn-cs"/>
        </a:defRPr>
      </a:lvl2pPr>
      <a:lvl3pPr marL="783732" algn="l" defTabSz="783732" rtl="0" eaLnBrk="1" latinLnBrk="0" hangingPunct="1">
        <a:defRPr sz="1543" kern="1200">
          <a:solidFill>
            <a:schemeClr val="tx1"/>
          </a:solidFill>
          <a:latin typeface="+mn-lt"/>
          <a:ea typeface="+mn-ea"/>
          <a:cs typeface="+mn-cs"/>
        </a:defRPr>
      </a:lvl3pPr>
      <a:lvl4pPr marL="1175598" algn="l" defTabSz="783732" rtl="0" eaLnBrk="1" latinLnBrk="0" hangingPunct="1">
        <a:defRPr sz="1543" kern="1200">
          <a:solidFill>
            <a:schemeClr val="tx1"/>
          </a:solidFill>
          <a:latin typeface="+mn-lt"/>
          <a:ea typeface="+mn-ea"/>
          <a:cs typeface="+mn-cs"/>
        </a:defRPr>
      </a:lvl4pPr>
      <a:lvl5pPr marL="1567464" algn="l" defTabSz="783732" rtl="0" eaLnBrk="1" latinLnBrk="0" hangingPunct="1">
        <a:defRPr sz="1543" kern="1200">
          <a:solidFill>
            <a:schemeClr val="tx1"/>
          </a:solidFill>
          <a:latin typeface="+mn-lt"/>
          <a:ea typeface="+mn-ea"/>
          <a:cs typeface="+mn-cs"/>
        </a:defRPr>
      </a:lvl5pPr>
      <a:lvl6pPr marL="1959331" algn="l" defTabSz="783732" rtl="0" eaLnBrk="1" latinLnBrk="0" hangingPunct="1">
        <a:defRPr sz="1543" kern="1200">
          <a:solidFill>
            <a:schemeClr val="tx1"/>
          </a:solidFill>
          <a:latin typeface="+mn-lt"/>
          <a:ea typeface="+mn-ea"/>
          <a:cs typeface="+mn-cs"/>
        </a:defRPr>
      </a:lvl6pPr>
      <a:lvl7pPr marL="2351197" algn="l" defTabSz="783732" rtl="0" eaLnBrk="1" latinLnBrk="0" hangingPunct="1">
        <a:defRPr sz="1543" kern="1200">
          <a:solidFill>
            <a:schemeClr val="tx1"/>
          </a:solidFill>
          <a:latin typeface="+mn-lt"/>
          <a:ea typeface="+mn-ea"/>
          <a:cs typeface="+mn-cs"/>
        </a:defRPr>
      </a:lvl7pPr>
      <a:lvl8pPr marL="2743063" algn="l" defTabSz="783732" rtl="0" eaLnBrk="1" latinLnBrk="0" hangingPunct="1">
        <a:defRPr sz="1543" kern="1200">
          <a:solidFill>
            <a:schemeClr val="tx1"/>
          </a:solidFill>
          <a:latin typeface="+mn-lt"/>
          <a:ea typeface="+mn-ea"/>
          <a:cs typeface="+mn-cs"/>
        </a:defRPr>
      </a:lvl8pPr>
      <a:lvl9pPr marL="3134929" algn="l" defTabSz="783732" rtl="0" eaLnBrk="1" latinLnBrk="0" hangingPunct="1">
        <a:defRPr sz="154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tif"/><Relationship Id="rId2" Type="http://schemas.openxmlformats.org/officeDocument/2006/relationships/hyperlink" Target="https://doi.org/10.1016/j.aan.2021.07.008" TargetMode="Externa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3.emf"/><Relationship Id="rId4" Type="http://schemas.openxmlformats.org/officeDocument/2006/relationships/image" Target="../media/image2.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63">
            <a:extLst>
              <a:ext uri="{FF2B5EF4-FFF2-40B4-BE49-F238E27FC236}">
                <a16:creationId xmlns:a16="http://schemas.microsoft.com/office/drawing/2014/main" id="{EBA0E1F8-EF58-D2DA-8820-816502C204BC}"/>
              </a:ext>
            </a:extLst>
          </p:cNvPr>
          <p:cNvSpPr>
            <a:spLocks noChangeArrowheads="1"/>
          </p:cNvSpPr>
          <p:nvPr/>
        </p:nvSpPr>
        <p:spPr bwMode="auto">
          <a:xfrm>
            <a:off x="30240286" y="24278228"/>
            <a:ext cx="12206572" cy="704850"/>
          </a:xfrm>
          <a:prstGeom prst="rect">
            <a:avLst/>
          </a:prstGeom>
          <a:solidFill>
            <a:srgbClr val="FFC82E"/>
          </a:solidFill>
          <a:ln w="9525">
            <a:solidFill>
              <a:srgbClr val="FFCC18"/>
            </a:solidFill>
            <a:miter lim="800000"/>
            <a:headEnd/>
            <a:tailEnd/>
          </a:ln>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8485" dirty="0"/>
          </a:p>
        </p:txBody>
      </p:sp>
      <p:sp>
        <p:nvSpPr>
          <p:cNvPr id="2050" name="Rectangle 35"/>
          <p:cNvSpPr>
            <a:spLocks noChangeArrowheads="1"/>
          </p:cNvSpPr>
          <p:nvPr/>
        </p:nvSpPr>
        <p:spPr bwMode="auto">
          <a:xfrm>
            <a:off x="12515909" y="5499398"/>
            <a:ext cx="16005174" cy="704850"/>
          </a:xfrm>
          <a:prstGeom prst="rect">
            <a:avLst/>
          </a:prstGeom>
          <a:solidFill>
            <a:srgbClr val="FFC82E"/>
          </a:solidFill>
          <a:ln w="9525">
            <a:solidFill>
              <a:srgbClr val="FFCC18"/>
            </a:solidFill>
            <a:miter lim="800000"/>
            <a:headEnd/>
            <a:tailEnd/>
          </a:ln>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8485" dirty="0"/>
          </a:p>
        </p:txBody>
      </p:sp>
      <p:sp>
        <p:nvSpPr>
          <p:cNvPr id="2051" name="Rectangle 36"/>
          <p:cNvSpPr>
            <a:spLocks noChangeArrowheads="1"/>
          </p:cNvSpPr>
          <p:nvPr/>
        </p:nvSpPr>
        <p:spPr bwMode="auto">
          <a:xfrm>
            <a:off x="30178492" y="5475286"/>
            <a:ext cx="12062716" cy="722424"/>
          </a:xfrm>
          <a:prstGeom prst="rect">
            <a:avLst/>
          </a:prstGeom>
          <a:solidFill>
            <a:srgbClr val="FFC82E"/>
          </a:solidFill>
          <a:ln w="9525">
            <a:solidFill>
              <a:srgbClr val="FFCC18"/>
            </a:solidFill>
            <a:miter lim="800000"/>
            <a:headEnd/>
            <a:tailEnd/>
          </a:ln>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8485"/>
          </a:p>
        </p:txBody>
      </p:sp>
      <p:sp>
        <p:nvSpPr>
          <p:cNvPr id="2052" name="Rectangle 37"/>
          <p:cNvSpPr>
            <a:spLocks noChangeArrowheads="1"/>
          </p:cNvSpPr>
          <p:nvPr/>
        </p:nvSpPr>
        <p:spPr bwMode="auto">
          <a:xfrm>
            <a:off x="30222824" y="15992371"/>
            <a:ext cx="12104972" cy="801600"/>
          </a:xfrm>
          <a:prstGeom prst="rect">
            <a:avLst/>
          </a:prstGeom>
          <a:solidFill>
            <a:srgbClr val="FFC82E"/>
          </a:solidFill>
          <a:ln w="9525">
            <a:solidFill>
              <a:srgbClr val="FFCC18"/>
            </a:solidFill>
            <a:miter lim="800000"/>
            <a:headEnd/>
            <a:tailEnd/>
          </a:ln>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8485" dirty="0"/>
          </a:p>
        </p:txBody>
      </p:sp>
      <p:sp>
        <p:nvSpPr>
          <p:cNvPr id="2056" name="Rectangle 39"/>
          <p:cNvSpPr>
            <a:spLocks noChangeArrowheads="1"/>
          </p:cNvSpPr>
          <p:nvPr/>
        </p:nvSpPr>
        <p:spPr bwMode="auto">
          <a:xfrm>
            <a:off x="1708150" y="5499398"/>
            <a:ext cx="9150350" cy="704850"/>
          </a:xfrm>
          <a:prstGeom prst="rect">
            <a:avLst/>
          </a:prstGeom>
          <a:solidFill>
            <a:srgbClr val="FFC82E"/>
          </a:solidFill>
          <a:ln w="9525">
            <a:solidFill>
              <a:srgbClr val="FFCC18"/>
            </a:solidFill>
            <a:miter lim="800000"/>
            <a:headEnd/>
            <a:tailEnd/>
          </a:ln>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8485"/>
          </a:p>
        </p:txBody>
      </p:sp>
      <p:sp>
        <p:nvSpPr>
          <p:cNvPr id="2091" name="Text Box 43"/>
          <p:cNvSpPr txBox="1">
            <a:spLocks noChangeArrowheads="1"/>
          </p:cNvSpPr>
          <p:nvPr/>
        </p:nvSpPr>
        <p:spPr bwMode="auto">
          <a:xfrm>
            <a:off x="887412" y="5240337"/>
            <a:ext cx="9119821" cy="705246"/>
          </a:xfrm>
          <a:prstGeom prst="rect">
            <a:avLst/>
          </a:prstGeom>
          <a:gradFill rotWithShape="0">
            <a:gsLst>
              <a:gs pos="0">
                <a:srgbClr val="502D7F"/>
              </a:gs>
              <a:gs pos="100000">
                <a:schemeClr val="tx2"/>
              </a:gs>
            </a:gsLst>
            <a:lin ang="0" scaled="1"/>
          </a:gradFill>
          <a:ln w="9525">
            <a:noFill/>
            <a:miter lim="800000"/>
            <a:headEnd/>
            <a:tailEnd/>
          </a:ln>
          <a:effectLst/>
        </p:spPr>
        <p:txBody>
          <a:bodyPr wrap="square" lIns="123750" tIns="61875" rIns="123750" bIns="61875">
            <a:spAutoFit/>
          </a:bodyPr>
          <a:lstStyle/>
          <a:p>
            <a:pPr defTabSz="1236828">
              <a:spcBef>
                <a:spcPct val="50000"/>
              </a:spcBef>
              <a:defRPr/>
            </a:pPr>
            <a:r>
              <a:rPr lang="en-US" sz="3771" b="1" dirty="0">
                <a:solidFill>
                  <a:schemeClr val="bg1"/>
                </a:solidFill>
                <a:effectLst>
                  <a:outerShdw blurRad="38100" dist="38100" dir="2700000" algn="tl">
                    <a:srgbClr val="000000"/>
                  </a:outerShdw>
                </a:effectLst>
                <a:latin typeface="Arial" charset="0"/>
              </a:rPr>
              <a:t>INTRODUCTION</a:t>
            </a:r>
            <a:endParaRPr lang="en-US" sz="3257" dirty="0">
              <a:effectLst>
                <a:outerShdw blurRad="38100" dist="38100" dir="2700000" algn="tl">
                  <a:srgbClr val="FFFFFF"/>
                </a:outerShdw>
              </a:effectLst>
              <a:latin typeface="Times New Roman" pitchFamily="18" charset="0"/>
            </a:endParaRPr>
          </a:p>
        </p:txBody>
      </p:sp>
      <p:sp>
        <p:nvSpPr>
          <p:cNvPr id="2093" name="Text Box 45"/>
          <p:cNvSpPr txBox="1">
            <a:spLocks noChangeArrowheads="1"/>
          </p:cNvSpPr>
          <p:nvPr/>
        </p:nvSpPr>
        <p:spPr bwMode="auto">
          <a:xfrm>
            <a:off x="11731621" y="5257800"/>
            <a:ext cx="16614779" cy="705246"/>
          </a:xfrm>
          <a:prstGeom prst="rect">
            <a:avLst/>
          </a:prstGeom>
          <a:gradFill rotWithShape="0">
            <a:gsLst>
              <a:gs pos="0">
                <a:srgbClr val="502D7F"/>
              </a:gs>
              <a:gs pos="100000">
                <a:schemeClr val="tx2"/>
              </a:gs>
            </a:gsLst>
            <a:lin ang="0" scaled="1"/>
          </a:gradFill>
          <a:ln w="9525">
            <a:noFill/>
            <a:miter lim="800000"/>
            <a:headEnd/>
            <a:tailEnd/>
          </a:ln>
          <a:effectLst/>
        </p:spPr>
        <p:txBody>
          <a:bodyPr wrap="square" lIns="123750" tIns="61875" rIns="123750" bIns="61875">
            <a:spAutoFit/>
          </a:bodyPr>
          <a:lstStyle/>
          <a:p>
            <a:pPr defTabSz="1236828">
              <a:spcBef>
                <a:spcPct val="50000"/>
              </a:spcBef>
              <a:defRPr/>
            </a:pPr>
            <a:r>
              <a:rPr lang="en-US" sz="3771" b="1" dirty="0">
                <a:solidFill>
                  <a:schemeClr val="bg1"/>
                </a:solidFill>
                <a:effectLst>
                  <a:outerShdw blurRad="38100" dist="38100" dir="2700000" algn="tl">
                    <a:srgbClr val="000000"/>
                  </a:outerShdw>
                </a:effectLst>
                <a:latin typeface="Arial" charset="0"/>
              </a:rPr>
              <a:t>RESULTS</a:t>
            </a:r>
            <a:endParaRPr lang="en-US" sz="3257" dirty="0">
              <a:effectLst>
                <a:outerShdw blurRad="38100" dist="38100" dir="2700000" algn="tl">
                  <a:srgbClr val="FFFFFF"/>
                </a:outerShdw>
              </a:effectLst>
              <a:latin typeface="Times New Roman" pitchFamily="18" charset="0"/>
            </a:endParaRPr>
          </a:p>
        </p:txBody>
      </p:sp>
      <p:sp>
        <p:nvSpPr>
          <p:cNvPr id="2094" name="Text Box 46"/>
          <p:cNvSpPr txBox="1">
            <a:spLocks noChangeArrowheads="1"/>
          </p:cNvSpPr>
          <p:nvPr/>
        </p:nvSpPr>
        <p:spPr bwMode="auto">
          <a:xfrm>
            <a:off x="30003809" y="5148925"/>
            <a:ext cx="11939110" cy="705246"/>
          </a:xfrm>
          <a:prstGeom prst="rect">
            <a:avLst/>
          </a:prstGeom>
          <a:gradFill rotWithShape="0">
            <a:gsLst>
              <a:gs pos="0">
                <a:srgbClr val="502D7F"/>
              </a:gs>
              <a:gs pos="100000">
                <a:schemeClr val="tx2"/>
              </a:gs>
            </a:gsLst>
            <a:lin ang="0" scaled="1"/>
          </a:gradFill>
          <a:ln w="9525">
            <a:noFill/>
            <a:miter lim="800000"/>
            <a:headEnd/>
            <a:tailEnd/>
          </a:ln>
          <a:effectLst/>
        </p:spPr>
        <p:txBody>
          <a:bodyPr wrap="square" lIns="123750" tIns="61875" rIns="123750" bIns="61875">
            <a:spAutoFit/>
          </a:bodyPr>
          <a:lstStyle/>
          <a:p>
            <a:pPr defTabSz="1236828">
              <a:spcBef>
                <a:spcPct val="50000"/>
              </a:spcBef>
              <a:defRPr/>
            </a:pPr>
            <a:r>
              <a:rPr lang="en-US" sz="3771" b="1" dirty="0">
                <a:solidFill>
                  <a:schemeClr val="bg1"/>
                </a:solidFill>
                <a:effectLst>
                  <a:outerShdw blurRad="38100" dist="38100" dir="2700000" algn="tl">
                    <a:srgbClr val="000000"/>
                  </a:outerShdw>
                </a:effectLst>
                <a:latin typeface="Arial" charset="0"/>
              </a:rPr>
              <a:t>DISCUSSION</a:t>
            </a:r>
            <a:endParaRPr lang="en-US" sz="3257" dirty="0">
              <a:latin typeface="Times New Roman" pitchFamily="18" charset="0"/>
            </a:endParaRPr>
          </a:p>
        </p:txBody>
      </p:sp>
      <p:sp>
        <p:nvSpPr>
          <p:cNvPr id="2099" name="Text Box 51"/>
          <p:cNvSpPr txBox="1">
            <a:spLocks noChangeArrowheads="1"/>
          </p:cNvSpPr>
          <p:nvPr/>
        </p:nvSpPr>
        <p:spPr bwMode="auto">
          <a:xfrm>
            <a:off x="30026994" y="15810824"/>
            <a:ext cx="11915925" cy="705246"/>
          </a:xfrm>
          <a:prstGeom prst="rect">
            <a:avLst/>
          </a:prstGeom>
          <a:gradFill rotWithShape="0">
            <a:gsLst>
              <a:gs pos="0">
                <a:srgbClr val="502D7F"/>
              </a:gs>
              <a:gs pos="100000">
                <a:schemeClr val="tx2"/>
              </a:gs>
            </a:gsLst>
            <a:lin ang="0" scaled="1"/>
          </a:gradFill>
          <a:ln w="9525">
            <a:noFill/>
            <a:miter lim="800000"/>
            <a:headEnd/>
            <a:tailEnd/>
          </a:ln>
          <a:effectLst/>
        </p:spPr>
        <p:txBody>
          <a:bodyPr wrap="square" lIns="123750" tIns="61875" rIns="123750" bIns="61875">
            <a:spAutoFit/>
          </a:bodyPr>
          <a:lstStyle/>
          <a:p>
            <a:pPr defTabSz="1236828">
              <a:spcBef>
                <a:spcPct val="50000"/>
              </a:spcBef>
              <a:defRPr/>
            </a:pPr>
            <a:r>
              <a:rPr lang="en-US" sz="3771" b="1" dirty="0">
                <a:solidFill>
                  <a:schemeClr val="bg1"/>
                </a:solidFill>
                <a:effectLst>
                  <a:outerShdw blurRad="38100" dist="38100" dir="2700000" algn="tl">
                    <a:srgbClr val="000000"/>
                  </a:outerShdw>
                </a:effectLst>
                <a:latin typeface="Arial" charset="0"/>
              </a:rPr>
              <a:t>CONCLUSIONS</a:t>
            </a:r>
            <a:endParaRPr lang="en-US" sz="3257" dirty="0">
              <a:latin typeface="Times New Roman" pitchFamily="18" charset="0"/>
            </a:endParaRPr>
          </a:p>
        </p:txBody>
      </p:sp>
      <p:sp>
        <p:nvSpPr>
          <p:cNvPr id="2067" name="Rectangle 57"/>
          <p:cNvSpPr>
            <a:spLocks noChangeArrowheads="1"/>
          </p:cNvSpPr>
          <p:nvPr/>
        </p:nvSpPr>
        <p:spPr bwMode="auto">
          <a:xfrm>
            <a:off x="457200" y="681038"/>
            <a:ext cx="42748200" cy="3890962"/>
          </a:xfrm>
          <a:prstGeom prst="rect">
            <a:avLst/>
          </a:prstGeom>
          <a:gradFill rotWithShape="0">
            <a:gsLst>
              <a:gs pos="0">
                <a:srgbClr val="502D7F"/>
              </a:gs>
              <a:gs pos="100000">
                <a:schemeClr val="tx2"/>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8485"/>
          </a:p>
        </p:txBody>
      </p:sp>
      <p:sp>
        <p:nvSpPr>
          <p:cNvPr id="2068" name="Text Box 58"/>
          <p:cNvSpPr txBox="1">
            <a:spLocks noChangeArrowheads="1"/>
          </p:cNvSpPr>
          <p:nvPr/>
        </p:nvSpPr>
        <p:spPr bwMode="auto">
          <a:xfrm>
            <a:off x="10858500" y="1101910"/>
            <a:ext cx="21945600" cy="3890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3750" tIns="61875" rIns="123750" bIns="61875"/>
          <a:lstStyle>
            <a:lvl1pPr defTabSz="1443038" eaLnBrk="0" hangingPunct="0">
              <a:defRPr sz="9900">
                <a:solidFill>
                  <a:schemeClr val="tx1"/>
                </a:solidFill>
                <a:latin typeface="Arial" panose="020B0604020202020204" pitchFamily="34" charset="0"/>
              </a:defRPr>
            </a:lvl1pPr>
            <a:lvl2pPr marL="742950" indent="-285750" defTabSz="1443038" eaLnBrk="0" hangingPunct="0">
              <a:defRPr sz="9900">
                <a:solidFill>
                  <a:schemeClr val="tx1"/>
                </a:solidFill>
                <a:latin typeface="Arial" panose="020B0604020202020204" pitchFamily="34" charset="0"/>
              </a:defRPr>
            </a:lvl2pPr>
            <a:lvl3pPr marL="1143000" indent="-228600" defTabSz="1443038" eaLnBrk="0" hangingPunct="0">
              <a:defRPr sz="9900">
                <a:solidFill>
                  <a:schemeClr val="tx1"/>
                </a:solidFill>
                <a:latin typeface="Arial" panose="020B0604020202020204" pitchFamily="34" charset="0"/>
              </a:defRPr>
            </a:lvl3pPr>
            <a:lvl4pPr marL="1600200" indent="-228600" defTabSz="1443038" eaLnBrk="0" hangingPunct="0">
              <a:defRPr sz="9900">
                <a:solidFill>
                  <a:schemeClr val="tx1"/>
                </a:solidFill>
                <a:latin typeface="Arial" panose="020B0604020202020204" pitchFamily="34" charset="0"/>
              </a:defRPr>
            </a:lvl4pPr>
            <a:lvl5pPr marL="2057400" indent="-228600" defTabSz="1443038" eaLnBrk="0" hangingPunct="0">
              <a:defRPr sz="9900">
                <a:solidFill>
                  <a:schemeClr val="tx1"/>
                </a:solidFill>
                <a:latin typeface="Arial" panose="020B0604020202020204" pitchFamily="34" charset="0"/>
              </a:defRPr>
            </a:lvl5pPr>
            <a:lvl6pPr marL="2514600" indent="-228600" algn="ctr" defTabSz="1443038"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defTabSz="1443038"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defTabSz="1443038"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defTabSz="1443038" eaLnBrk="0" fontAlgn="base" hangingPunct="0">
              <a:spcBef>
                <a:spcPct val="0"/>
              </a:spcBef>
              <a:spcAft>
                <a:spcPct val="0"/>
              </a:spcAft>
              <a:defRPr sz="9900">
                <a:solidFill>
                  <a:schemeClr val="tx1"/>
                </a:solidFill>
                <a:latin typeface="Arial" panose="020B0604020202020204" pitchFamily="34" charset="0"/>
              </a:defRPr>
            </a:lvl9pPr>
          </a:lstStyle>
          <a:p>
            <a:pPr algn="ctr">
              <a:spcBef>
                <a:spcPct val="30000"/>
              </a:spcBef>
              <a:defRPr/>
            </a:pPr>
            <a:r>
              <a:rPr lang="en-US" altLang="en-US" sz="4500" b="1" dirty="0">
                <a:solidFill>
                  <a:srgbClr val="FFC82E"/>
                </a:solidFill>
              </a:rPr>
              <a:t>Implementation of a Standardized Handoff Report for Nurse Anesthetists in the </a:t>
            </a:r>
          </a:p>
          <a:p>
            <a:pPr algn="ctr">
              <a:spcBef>
                <a:spcPct val="30000"/>
              </a:spcBef>
              <a:defRPr/>
            </a:pPr>
            <a:r>
              <a:rPr lang="en-US" altLang="en-US" sz="4500" b="1" dirty="0">
                <a:solidFill>
                  <a:srgbClr val="FFC82E"/>
                </a:solidFill>
              </a:rPr>
              <a:t>Intraoperative Setting: A Quality Improvement Project</a:t>
            </a:r>
          </a:p>
          <a:p>
            <a:pPr algn="ctr">
              <a:spcBef>
                <a:spcPct val="30000"/>
              </a:spcBef>
              <a:defRPr/>
            </a:pPr>
            <a:r>
              <a:rPr lang="en-US" altLang="en-US" sz="4500" b="1" dirty="0">
                <a:solidFill>
                  <a:schemeClr val="bg1"/>
                </a:solidFill>
              </a:rPr>
              <a:t>Courtney Warner, BSN, SRNA</a:t>
            </a:r>
          </a:p>
          <a:p>
            <a:pPr algn="ctr">
              <a:spcBef>
                <a:spcPct val="30000"/>
              </a:spcBef>
              <a:defRPr/>
            </a:pPr>
            <a:r>
              <a:rPr lang="en-US" altLang="en-US" sz="4500" b="1" dirty="0">
                <a:solidFill>
                  <a:schemeClr val="bg1"/>
                </a:solidFill>
              </a:rPr>
              <a:t>Maura McAuliffe, PhD, CRNA, FAAN, Project Chair </a:t>
            </a:r>
          </a:p>
        </p:txBody>
      </p:sp>
      <p:sp>
        <p:nvSpPr>
          <p:cNvPr id="2069" name="Rectangle 59"/>
          <p:cNvSpPr>
            <a:spLocks noChangeArrowheads="1"/>
          </p:cNvSpPr>
          <p:nvPr/>
        </p:nvSpPr>
        <p:spPr bwMode="auto">
          <a:xfrm>
            <a:off x="32804100" y="1600200"/>
            <a:ext cx="9813925" cy="2436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3750" tIns="61875" rIns="123750" bIns="61875"/>
          <a:lstStyle>
            <a:lvl1pPr defTabSz="1443038" eaLnBrk="0" hangingPunct="0">
              <a:defRPr sz="9900">
                <a:solidFill>
                  <a:schemeClr val="tx1"/>
                </a:solidFill>
                <a:latin typeface="Arial" panose="020B0604020202020204" pitchFamily="34" charset="0"/>
              </a:defRPr>
            </a:lvl1pPr>
            <a:lvl2pPr marL="742950" indent="-285750" defTabSz="1443038" eaLnBrk="0" hangingPunct="0">
              <a:defRPr sz="9900">
                <a:solidFill>
                  <a:schemeClr val="tx1"/>
                </a:solidFill>
                <a:latin typeface="Arial" panose="020B0604020202020204" pitchFamily="34" charset="0"/>
              </a:defRPr>
            </a:lvl2pPr>
            <a:lvl3pPr marL="1143000" indent="-228600" defTabSz="1443038" eaLnBrk="0" hangingPunct="0">
              <a:defRPr sz="9900">
                <a:solidFill>
                  <a:schemeClr val="tx1"/>
                </a:solidFill>
                <a:latin typeface="Arial" panose="020B0604020202020204" pitchFamily="34" charset="0"/>
              </a:defRPr>
            </a:lvl3pPr>
            <a:lvl4pPr marL="1600200" indent="-228600" defTabSz="1443038" eaLnBrk="0" hangingPunct="0">
              <a:defRPr sz="9900">
                <a:solidFill>
                  <a:schemeClr val="tx1"/>
                </a:solidFill>
                <a:latin typeface="Arial" panose="020B0604020202020204" pitchFamily="34" charset="0"/>
              </a:defRPr>
            </a:lvl4pPr>
            <a:lvl5pPr marL="2057400" indent="-228600" defTabSz="1443038" eaLnBrk="0" hangingPunct="0">
              <a:defRPr sz="9900">
                <a:solidFill>
                  <a:schemeClr val="tx1"/>
                </a:solidFill>
                <a:latin typeface="Arial" panose="020B0604020202020204" pitchFamily="34" charset="0"/>
              </a:defRPr>
            </a:lvl5pPr>
            <a:lvl6pPr marL="2514600" indent="-228600" algn="ctr" defTabSz="1443038"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defTabSz="1443038"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defTabSz="1443038"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defTabSz="1443038" eaLnBrk="0" fontAlgn="base" hangingPunct="0">
              <a:spcBef>
                <a:spcPct val="0"/>
              </a:spcBef>
              <a:spcAft>
                <a:spcPct val="0"/>
              </a:spcAft>
              <a:defRPr sz="9900">
                <a:solidFill>
                  <a:schemeClr val="tx1"/>
                </a:solidFill>
                <a:latin typeface="Arial" panose="020B0604020202020204" pitchFamily="34" charset="0"/>
              </a:defRPr>
            </a:lvl9pPr>
          </a:lstStyle>
          <a:p>
            <a:pPr algn="r">
              <a:lnSpc>
                <a:spcPct val="70000"/>
              </a:lnSpc>
              <a:spcBef>
                <a:spcPct val="30000"/>
              </a:spcBef>
              <a:defRPr/>
            </a:pPr>
            <a:r>
              <a:rPr lang="en-US" altLang="en-US" sz="3600" dirty="0">
                <a:solidFill>
                  <a:schemeClr val="bg1"/>
                </a:solidFill>
              </a:rPr>
              <a:t>Nurse Anesthesia Program</a:t>
            </a:r>
          </a:p>
          <a:p>
            <a:pPr algn="r">
              <a:lnSpc>
                <a:spcPct val="70000"/>
              </a:lnSpc>
              <a:spcBef>
                <a:spcPct val="30000"/>
              </a:spcBef>
              <a:defRPr/>
            </a:pPr>
            <a:r>
              <a:rPr lang="en-US" altLang="en-US" sz="3600" dirty="0">
                <a:solidFill>
                  <a:schemeClr val="bg1"/>
                </a:solidFill>
              </a:rPr>
              <a:t>College of Nursing, East Carolina University</a:t>
            </a:r>
          </a:p>
          <a:p>
            <a:pPr algn="r">
              <a:lnSpc>
                <a:spcPct val="70000"/>
              </a:lnSpc>
              <a:spcBef>
                <a:spcPct val="30000"/>
              </a:spcBef>
              <a:defRPr/>
            </a:pPr>
            <a:r>
              <a:rPr lang="en-US" altLang="en-US" sz="3600" dirty="0">
                <a:solidFill>
                  <a:schemeClr val="bg1"/>
                </a:solidFill>
              </a:rPr>
              <a:t>Greenville, North Carolina 27858</a:t>
            </a:r>
          </a:p>
          <a:p>
            <a:pPr algn="r">
              <a:lnSpc>
                <a:spcPct val="70000"/>
              </a:lnSpc>
              <a:spcBef>
                <a:spcPct val="30000"/>
              </a:spcBef>
              <a:defRPr/>
            </a:pPr>
            <a:r>
              <a:rPr lang="en-US" altLang="en-US" sz="3600" b="1" dirty="0">
                <a:solidFill>
                  <a:schemeClr val="bg1"/>
                </a:solidFill>
              </a:rPr>
              <a:t>warnerc15@students.ecu.edu</a:t>
            </a:r>
            <a:endParaRPr lang="en-US" altLang="en-US" sz="3771" b="1" dirty="0">
              <a:solidFill>
                <a:schemeClr val="bg1"/>
              </a:solidFill>
            </a:endParaRPr>
          </a:p>
          <a:p>
            <a:pPr algn="r">
              <a:spcBef>
                <a:spcPct val="50000"/>
              </a:spcBef>
              <a:defRPr/>
            </a:pPr>
            <a:endParaRPr lang="en-US" altLang="en-US" sz="3257" dirty="0">
              <a:latin typeface="Times New Roman" panose="02020603050405020304" pitchFamily="18" charset="0"/>
            </a:endParaRPr>
          </a:p>
        </p:txBody>
      </p:sp>
      <p:sp>
        <p:nvSpPr>
          <p:cNvPr id="2071" name="Rectangle 63"/>
          <p:cNvSpPr>
            <a:spLocks noChangeArrowheads="1"/>
          </p:cNvSpPr>
          <p:nvPr/>
        </p:nvSpPr>
        <p:spPr bwMode="auto">
          <a:xfrm>
            <a:off x="1356516" y="15920153"/>
            <a:ext cx="9148763" cy="605077"/>
          </a:xfrm>
          <a:prstGeom prst="rect">
            <a:avLst/>
          </a:prstGeom>
          <a:solidFill>
            <a:srgbClr val="FFC82E"/>
          </a:solidFill>
          <a:ln w="9525">
            <a:solidFill>
              <a:srgbClr val="FFCC18"/>
            </a:solidFill>
            <a:miter lim="800000"/>
            <a:headEnd/>
            <a:tailEnd/>
          </a:ln>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8485" dirty="0"/>
          </a:p>
        </p:txBody>
      </p:sp>
      <p:sp>
        <p:nvSpPr>
          <p:cNvPr id="2101" name="Text Box 53"/>
          <p:cNvSpPr txBox="1">
            <a:spLocks noChangeArrowheads="1"/>
          </p:cNvSpPr>
          <p:nvPr/>
        </p:nvSpPr>
        <p:spPr bwMode="auto">
          <a:xfrm>
            <a:off x="30103194" y="24028024"/>
            <a:ext cx="11915925" cy="705246"/>
          </a:xfrm>
          <a:prstGeom prst="rect">
            <a:avLst/>
          </a:prstGeom>
          <a:gradFill rotWithShape="0">
            <a:gsLst>
              <a:gs pos="0">
                <a:srgbClr val="502D7F"/>
              </a:gs>
              <a:gs pos="100000">
                <a:schemeClr val="tx2"/>
              </a:gs>
            </a:gsLst>
            <a:lin ang="0" scaled="1"/>
          </a:gradFill>
          <a:ln w="9525">
            <a:noFill/>
            <a:miter lim="800000"/>
            <a:headEnd/>
            <a:tailEnd/>
          </a:ln>
          <a:effectLst/>
        </p:spPr>
        <p:txBody>
          <a:bodyPr wrap="square" lIns="123750" tIns="61875" rIns="123750" bIns="61875">
            <a:spAutoFit/>
          </a:bodyPr>
          <a:lstStyle/>
          <a:p>
            <a:pPr defTabSz="1236828">
              <a:spcBef>
                <a:spcPct val="50000"/>
              </a:spcBef>
              <a:defRPr/>
            </a:pPr>
            <a:r>
              <a:rPr lang="en-US" sz="3771" b="1" dirty="0">
                <a:solidFill>
                  <a:schemeClr val="bg1"/>
                </a:solidFill>
                <a:effectLst>
                  <a:outerShdw blurRad="38100" dist="38100" dir="2700000" algn="tl">
                    <a:srgbClr val="000000"/>
                  </a:outerShdw>
                </a:effectLst>
                <a:latin typeface="Arial" charset="0"/>
              </a:rPr>
              <a:t>REFERENCES</a:t>
            </a:r>
            <a:endParaRPr lang="en-US" sz="3257" dirty="0">
              <a:latin typeface="Times New Roman" pitchFamily="18" charset="0"/>
            </a:endParaRPr>
          </a:p>
        </p:txBody>
      </p:sp>
      <p:sp>
        <p:nvSpPr>
          <p:cNvPr id="2112" name="Text Box 64"/>
          <p:cNvSpPr txBox="1">
            <a:spLocks noChangeArrowheads="1"/>
          </p:cNvSpPr>
          <p:nvPr/>
        </p:nvSpPr>
        <p:spPr bwMode="auto">
          <a:xfrm>
            <a:off x="858470" y="15688321"/>
            <a:ext cx="9148763" cy="704850"/>
          </a:xfrm>
          <a:prstGeom prst="rect">
            <a:avLst/>
          </a:prstGeom>
          <a:gradFill rotWithShape="0">
            <a:gsLst>
              <a:gs pos="0">
                <a:srgbClr val="502D7F"/>
              </a:gs>
              <a:gs pos="100000">
                <a:schemeClr val="tx2"/>
              </a:gs>
            </a:gsLst>
            <a:lin ang="0" scaled="1"/>
          </a:gradFill>
          <a:ln w="9525">
            <a:noFill/>
            <a:miter lim="800000"/>
            <a:headEnd/>
            <a:tailEnd/>
          </a:ln>
          <a:effectLst/>
        </p:spPr>
        <p:txBody>
          <a:bodyPr lIns="123750" tIns="61875" rIns="123750" bIns="61875">
            <a:spAutoFit/>
          </a:bodyPr>
          <a:lstStyle/>
          <a:p>
            <a:pPr defTabSz="1236828">
              <a:spcBef>
                <a:spcPct val="50000"/>
              </a:spcBef>
              <a:defRPr/>
            </a:pPr>
            <a:r>
              <a:rPr lang="en-US" sz="3771" b="1" dirty="0">
                <a:solidFill>
                  <a:schemeClr val="bg1"/>
                </a:solidFill>
                <a:effectLst>
                  <a:outerShdw blurRad="38100" dist="38100" dir="2700000" algn="tl">
                    <a:srgbClr val="000000"/>
                  </a:outerShdw>
                </a:effectLst>
                <a:latin typeface="Arial" charset="0"/>
              </a:rPr>
              <a:t>METHODS</a:t>
            </a:r>
            <a:endParaRPr lang="en-US" sz="3257" dirty="0">
              <a:effectLst>
                <a:outerShdw blurRad="38100" dist="38100" dir="2700000" algn="tl">
                  <a:srgbClr val="FFFFFF"/>
                </a:outerShdw>
              </a:effectLst>
              <a:latin typeface="Times New Roman" pitchFamily="18" charset="0"/>
            </a:endParaRPr>
          </a:p>
        </p:txBody>
      </p:sp>
      <p:sp>
        <p:nvSpPr>
          <p:cNvPr id="28" name="TextBox 27"/>
          <p:cNvSpPr txBox="1"/>
          <p:nvPr/>
        </p:nvSpPr>
        <p:spPr>
          <a:xfrm>
            <a:off x="636448" y="6489257"/>
            <a:ext cx="10411104" cy="8967232"/>
          </a:xfrm>
          <a:prstGeom prst="rect">
            <a:avLst/>
          </a:prstGeom>
          <a:noFill/>
          <a:ln>
            <a:solidFill>
              <a:schemeClr val="tx1"/>
            </a:solidFill>
          </a:ln>
        </p:spPr>
        <p:txBody>
          <a:bodyPr wrap="square" rtlCol="0">
            <a:noAutofit/>
          </a:bodyPr>
          <a:lstStyle/>
          <a:p>
            <a:pPr marL="571500" indent="-571500">
              <a:buFont typeface="Arial" panose="020B0604020202020204" pitchFamily="34" charset="0"/>
              <a:buChar char="•"/>
            </a:pPr>
            <a:r>
              <a:rPr lang="en-US" sz="3400" dirty="0"/>
              <a:t>70% of reported sentinel events are caused by communication problems, with half of those breakdowns occurring during patient handoff reports (</a:t>
            </a:r>
            <a:r>
              <a:rPr lang="en-US" sz="3400" dirty="0" err="1"/>
              <a:t>Canale</a:t>
            </a:r>
            <a:r>
              <a:rPr lang="en-US" sz="3400" dirty="0"/>
              <a:t>, 2018). </a:t>
            </a:r>
          </a:p>
          <a:p>
            <a:endParaRPr lang="en-US" sz="3400" dirty="0"/>
          </a:p>
          <a:p>
            <a:pPr marL="571500" indent="-571500">
              <a:buFont typeface="Arial" panose="020B0604020202020204" pitchFamily="34" charset="0"/>
              <a:buChar char="•"/>
            </a:pPr>
            <a:r>
              <a:rPr lang="en-US" sz="3400" dirty="0"/>
              <a:t>Standardized processes recommended by The Joint Commission. </a:t>
            </a:r>
          </a:p>
          <a:p>
            <a:endParaRPr lang="en-US" sz="3400" dirty="0"/>
          </a:p>
          <a:p>
            <a:pPr marL="571500" indent="-571500">
              <a:buFont typeface="Arial" panose="020B0604020202020204" pitchFamily="34" charset="0"/>
              <a:buChar char="•"/>
            </a:pPr>
            <a:r>
              <a:rPr lang="en-US" sz="3400" dirty="0"/>
              <a:t>No standardized patient handoff tool has been endorsed by any national anesthesia professional associations. </a:t>
            </a:r>
          </a:p>
          <a:p>
            <a:endParaRPr lang="en-US" sz="3400" dirty="0"/>
          </a:p>
          <a:p>
            <a:pPr marL="571500" indent="-571500">
              <a:buFont typeface="Arial" panose="020B0604020202020204" pitchFamily="34" charset="0"/>
              <a:buChar char="•"/>
            </a:pPr>
            <a:r>
              <a:rPr lang="en-US" sz="3400" dirty="0"/>
              <a:t>Doctor of Nursing Practice (DNP) Project Purpose: assess anesthesia providers' perceptions of adequacy of the PATIENT mnemonic to facilitate standardized handoffs of anesthetized patients. </a:t>
            </a:r>
          </a:p>
        </p:txBody>
      </p:sp>
      <p:sp>
        <p:nvSpPr>
          <p:cNvPr id="29" name="TextBox 28"/>
          <p:cNvSpPr txBox="1"/>
          <p:nvPr/>
        </p:nvSpPr>
        <p:spPr>
          <a:xfrm>
            <a:off x="636448" y="16893131"/>
            <a:ext cx="10411104" cy="7599852"/>
          </a:xfrm>
          <a:prstGeom prst="rect">
            <a:avLst/>
          </a:prstGeom>
          <a:noFill/>
          <a:ln>
            <a:solidFill>
              <a:schemeClr val="tx1"/>
            </a:solidFill>
          </a:ln>
        </p:spPr>
        <p:txBody>
          <a:bodyPr wrap="square" rtlCol="0">
            <a:noAutofit/>
          </a:bodyPr>
          <a:lstStyle/>
          <a:p>
            <a:pPr marL="571500" indent="-571500">
              <a:buFont typeface="Arial" panose="020B0604020202020204" pitchFamily="34" charset="0"/>
              <a:buChar char="•"/>
            </a:pPr>
            <a:r>
              <a:rPr lang="en-US" sz="3400" dirty="0"/>
              <a:t>Pre- and post-implementation survey design</a:t>
            </a:r>
          </a:p>
          <a:p>
            <a:pPr marL="571500" indent="-571500">
              <a:buFont typeface="Arial" panose="020B0604020202020204" pitchFamily="34" charset="0"/>
              <a:buChar char="•"/>
            </a:pPr>
            <a:endParaRPr lang="en-US" sz="3400" dirty="0"/>
          </a:p>
          <a:p>
            <a:pPr marL="571500" indent="-571500">
              <a:buFont typeface="Arial" panose="020B0604020202020204" pitchFamily="34" charset="0"/>
              <a:buChar char="•"/>
            </a:pPr>
            <a:r>
              <a:rPr lang="en-US" sz="3400" dirty="0"/>
              <a:t>Surveys created using Qualtrics software and distributed via email to participating CRNAs</a:t>
            </a:r>
          </a:p>
          <a:p>
            <a:pPr marL="571500" indent="-571500">
              <a:buFont typeface="Arial" panose="020B0604020202020204" pitchFamily="34" charset="0"/>
              <a:buChar char="•"/>
            </a:pPr>
            <a:endParaRPr lang="en-US" sz="3400" dirty="0"/>
          </a:p>
          <a:p>
            <a:pPr marL="571500" indent="-571500">
              <a:buFont typeface="Arial" panose="020B0604020202020204" pitchFamily="34" charset="0"/>
              <a:buChar char="•"/>
            </a:pPr>
            <a:r>
              <a:rPr lang="en-US" sz="3400" dirty="0"/>
              <a:t>Educational resource created with voice recorded PowerPoint presentation reviewing the PATIENT mnemonic sent via email and a hard copy provided to participants</a:t>
            </a:r>
          </a:p>
          <a:p>
            <a:endParaRPr lang="en-US" sz="3400" dirty="0"/>
          </a:p>
          <a:p>
            <a:pPr marL="571500" indent="-571500">
              <a:buFont typeface="Arial" panose="020B0604020202020204" pitchFamily="34" charset="0"/>
              <a:buChar char="•"/>
            </a:pPr>
            <a:r>
              <a:rPr lang="en-US" sz="3400" dirty="0"/>
              <a:t>Post-Implementation surveys sent two-weeks after the initial survey</a:t>
            </a:r>
          </a:p>
          <a:p>
            <a:endParaRPr lang="en-US" sz="3400" dirty="0"/>
          </a:p>
          <a:p>
            <a:pPr marL="571500" indent="-571500">
              <a:buFont typeface="Arial" panose="020B0604020202020204" pitchFamily="34" charset="0"/>
              <a:buChar char="•"/>
            </a:pPr>
            <a:r>
              <a:rPr lang="en-US" sz="3400" dirty="0"/>
              <a:t>Responses analyzed using Microsoft Excel</a:t>
            </a:r>
          </a:p>
          <a:p>
            <a:pPr marL="571500" indent="-571500">
              <a:buFont typeface="Arial" panose="020B0604020202020204" pitchFamily="34" charset="0"/>
              <a:buChar char="•"/>
            </a:pPr>
            <a:endParaRPr lang="en-US" sz="3400" i="1" dirty="0"/>
          </a:p>
        </p:txBody>
      </p:sp>
      <p:sp>
        <p:nvSpPr>
          <p:cNvPr id="30" name="TextBox 29"/>
          <p:cNvSpPr txBox="1"/>
          <p:nvPr/>
        </p:nvSpPr>
        <p:spPr>
          <a:xfrm>
            <a:off x="11880584" y="6469572"/>
            <a:ext cx="17228855" cy="25519656"/>
          </a:xfrm>
          <a:prstGeom prst="rect">
            <a:avLst/>
          </a:prstGeom>
          <a:noFill/>
          <a:ln>
            <a:solidFill>
              <a:schemeClr val="tx1"/>
            </a:solidFill>
          </a:ln>
        </p:spPr>
        <p:txBody>
          <a:bodyPr wrap="square" rtlCol="0">
            <a:noAutofit/>
          </a:bodyPr>
          <a:lstStyle/>
          <a:p>
            <a:pPr algn="ctr"/>
            <a:endParaRPr lang="en-US" sz="4000" b="1" dirty="0"/>
          </a:p>
          <a:p>
            <a:pPr algn="ctr"/>
            <a:r>
              <a:rPr lang="en-US" sz="4000" b="1" dirty="0"/>
              <a:t>Pre-Implementation: What factors influence your current handoff practices? (n=4)</a:t>
            </a:r>
          </a:p>
          <a:p>
            <a:endParaRPr lang="en-US" sz="3600" i="1" dirty="0"/>
          </a:p>
          <a:p>
            <a:endParaRPr lang="en-US" sz="3600" i="1" dirty="0"/>
          </a:p>
          <a:p>
            <a:endParaRPr lang="en-US" sz="3600" i="1" dirty="0"/>
          </a:p>
          <a:p>
            <a:endParaRPr lang="en-US" sz="3600" i="1" dirty="0"/>
          </a:p>
          <a:p>
            <a:endParaRPr lang="en-US" sz="3600" i="1" dirty="0"/>
          </a:p>
          <a:p>
            <a:endParaRPr lang="en-US" sz="3600" i="1" dirty="0"/>
          </a:p>
          <a:p>
            <a:endParaRPr lang="en-US" sz="3600" i="1" dirty="0"/>
          </a:p>
          <a:p>
            <a:endParaRPr lang="en-US" sz="3600" i="1" dirty="0"/>
          </a:p>
          <a:p>
            <a:endParaRPr lang="en-US" sz="3600" i="1" dirty="0"/>
          </a:p>
          <a:p>
            <a:endParaRPr lang="en-US" sz="3600" i="1" dirty="0"/>
          </a:p>
          <a:p>
            <a:endParaRPr lang="en-US" sz="3600" i="1" dirty="0"/>
          </a:p>
          <a:p>
            <a:endParaRPr lang="en-US" sz="3600" i="1" dirty="0"/>
          </a:p>
          <a:p>
            <a:endParaRPr lang="en-US" sz="3600" i="1" dirty="0"/>
          </a:p>
          <a:p>
            <a:endParaRPr lang="en-US" sz="3600" i="1" dirty="0"/>
          </a:p>
          <a:p>
            <a:endParaRPr lang="en-US" sz="3600" i="1" dirty="0"/>
          </a:p>
          <a:p>
            <a:endParaRPr lang="en-US" sz="3600" i="1" dirty="0"/>
          </a:p>
          <a:p>
            <a:endParaRPr lang="en-US" sz="3600" i="1" dirty="0"/>
          </a:p>
          <a:p>
            <a:endParaRPr lang="en-US" sz="3600" i="1" dirty="0"/>
          </a:p>
          <a:p>
            <a:endParaRPr lang="en-US" sz="3600" i="1" dirty="0"/>
          </a:p>
          <a:p>
            <a:endParaRPr lang="en-US" sz="3600" i="1" dirty="0"/>
          </a:p>
          <a:p>
            <a:endParaRPr lang="en-US" sz="3600" i="1" dirty="0"/>
          </a:p>
          <a:p>
            <a:endParaRPr lang="en-US" sz="3600" i="1" dirty="0"/>
          </a:p>
          <a:p>
            <a:pPr algn="ctr"/>
            <a:r>
              <a:rPr lang="en-US" sz="4000" b="1" dirty="0"/>
              <a:t>Post-Implementation: Perceptions of the PATIENT mnemonic (n=2)</a:t>
            </a:r>
          </a:p>
        </p:txBody>
      </p:sp>
      <p:sp>
        <p:nvSpPr>
          <p:cNvPr id="31" name="TextBox 30"/>
          <p:cNvSpPr txBox="1"/>
          <p:nvPr/>
        </p:nvSpPr>
        <p:spPr>
          <a:xfrm>
            <a:off x="30240286" y="6469573"/>
            <a:ext cx="12673665" cy="8986915"/>
          </a:xfrm>
          <a:prstGeom prst="rect">
            <a:avLst/>
          </a:prstGeom>
          <a:noFill/>
          <a:ln>
            <a:solidFill>
              <a:schemeClr val="tx1"/>
            </a:solidFill>
          </a:ln>
        </p:spPr>
        <p:txBody>
          <a:bodyPr wrap="square" rtlCol="0">
            <a:noAutofit/>
          </a:bodyPr>
          <a:lstStyle/>
          <a:p>
            <a:pPr marL="571500" indent="-571500">
              <a:buFont typeface="Arial" panose="020B0604020202020204" pitchFamily="34" charset="0"/>
              <a:buChar char="•"/>
            </a:pPr>
            <a:r>
              <a:rPr lang="en-US" sz="3400" dirty="0"/>
              <a:t>Eight participants selected for this project (n=8)</a:t>
            </a:r>
          </a:p>
          <a:p>
            <a:endParaRPr lang="en-US" sz="3400" dirty="0">
              <a:latin typeface="+mn-lt"/>
              <a:ea typeface="Calibri" panose="020F0502020204030204" pitchFamily="34" charset="0"/>
            </a:endParaRPr>
          </a:p>
          <a:p>
            <a:pPr marL="571500" indent="-571500">
              <a:buFont typeface="Arial" panose="020B0604020202020204" pitchFamily="34" charset="0"/>
              <a:buChar char="•"/>
            </a:pPr>
            <a:r>
              <a:rPr lang="en-US" sz="3400" dirty="0">
                <a:latin typeface="+mn-lt"/>
                <a:ea typeface="Calibri" panose="020F0502020204030204" pitchFamily="34" charset="0"/>
              </a:rPr>
              <a:t>M</a:t>
            </a:r>
            <a:r>
              <a:rPr lang="en-US" sz="3400" dirty="0">
                <a:effectLst/>
                <a:latin typeface="+mn-lt"/>
                <a:ea typeface="Calibri" panose="020F0502020204030204" pitchFamily="34" charset="0"/>
              </a:rPr>
              <a:t>ost participants had their own methods for providing reports, with no common standardized tool in use across the department. </a:t>
            </a:r>
          </a:p>
          <a:p>
            <a:endParaRPr lang="en-US" sz="3400" dirty="0">
              <a:effectLst/>
              <a:latin typeface="+mn-lt"/>
              <a:ea typeface="Calibri" panose="020F0502020204030204" pitchFamily="34" charset="0"/>
            </a:endParaRPr>
          </a:p>
          <a:p>
            <a:pPr marL="571500" indent="-571500">
              <a:buFont typeface="Arial" panose="020B0604020202020204" pitchFamily="34" charset="0"/>
              <a:buChar char="•"/>
            </a:pPr>
            <a:r>
              <a:rPr lang="en-US" sz="3400" dirty="0">
                <a:effectLst/>
                <a:latin typeface="+mn-lt"/>
                <a:ea typeface="Calibri" panose="020F0502020204030204" pitchFamily="34" charset="0"/>
              </a:rPr>
              <a:t>Pre-Implementation survey data: identified that the type of case, the experience of the receiving CRNA, and the length of the case were key factors influencing current handoff practices.</a:t>
            </a:r>
          </a:p>
          <a:p>
            <a:pPr marL="571500" indent="-571500">
              <a:buFont typeface="Arial" panose="020B0604020202020204" pitchFamily="34" charset="0"/>
              <a:buChar char="•"/>
            </a:pPr>
            <a:endParaRPr lang="en-US" sz="3400" dirty="0">
              <a:effectLst/>
              <a:latin typeface="+mn-lt"/>
              <a:ea typeface="Calibri" panose="020F0502020204030204" pitchFamily="34" charset="0"/>
            </a:endParaRPr>
          </a:p>
          <a:p>
            <a:pPr marL="571500" indent="-571500">
              <a:buFont typeface="Arial" panose="020B0604020202020204" pitchFamily="34" charset="0"/>
              <a:buChar char="•"/>
            </a:pPr>
            <a:r>
              <a:rPr lang="en-US" sz="3400" dirty="0">
                <a:solidFill>
                  <a:srgbClr val="000000"/>
                </a:solidFill>
                <a:latin typeface="+mn-lt"/>
                <a:ea typeface="Calibri" panose="020F0502020204030204" pitchFamily="34" charset="0"/>
                <a:cs typeface="Times New Roman" panose="02020603050405020304" pitchFamily="18" charset="0"/>
              </a:rPr>
              <a:t>P</a:t>
            </a:r>
            <a:r>
              <a:rPr lang="en-US" sz="3400" dirty="0">
                <a:solidFill>
                  <a:srgbClr val="000000"/>
                </a:solidFill>
                <a:effectLst/>
                <a:latin typeface="+mn-lt"/>
                <a:ea typeface="Calibri" panose="020F0502020204030204" pitchFamily="34" charset="0"/>
                <a:cs typeface="Times New Roman" panose="02020603050405020304" pitchFamily="18" charset="0"/>
              </a:rPr>
              <a:t>ost-implementation survey data: revealed a mixed picture of its effectiveness and acceptance among the two participants. One participant used the mnemonic five times, while the other did not use it at all, indicating varying levels of engagement. </a:t>
            </a:r>
          </a:p>
          <a:p>
            <a:endParaRPr lang="en-US" sz="3400" dirty="0">
              <a:solidFill>
                <a:srgbClr val="000000"/>
              </a:solidFill>
              <a:effectLst/>
              <a:latin typeface="+mn-lt"/>
              <a:ea typeface="Calibri" panose="020F0502020204030204" pitchFamily="34" charset="0"/>
              <a:cs typeface="Times New Roman" panose="02020603050405020304" pitchFamily="18" charset="0"/>
            </a:endParaRPr>
          </a:p>
          <a:p>
            <a:pPr marL="571500" indent="-571500">
              <a:buFont typeface="Arial" panose="020B0604020202020204" pitchFamily="34" charset="0"/>
              <a:buChar char="•"/>
            </a:pPr>
            <a:r>
              <a:rPr lang="en-US" sz="3400" dirty="0">
                <a:latin typeface="+mn-lt"/>
              </a:rPr>
              <a:t>Limitations to the project include a small sample size</a:t>
            </a:r>
          </a:p>
          <a:p>
            <a:pPr marL="571500" indent="-571500">
              <a:buFont typeface="Arial" panose="020B0604020202020204" pitchFamily="34" charset="0"/>
              <a:buChar char="•"/>
            </a:pPr>
            <a:endParaRPr lang="en-US" sz="3400" i="1" dirty="0"/>
          </a:p>
        </p:txBody>
      </p:sp>
      <p:sp>
        <p:nvSpPr>
          <p:cNvPr id="32" name="TextBox 31"/>
          <p:cNvSpPr txBox="1"/>
          <p:nvPr/>
        </p:nvSpPr>
        <p:spPr>
          <a:xfrm>
            <a:off x="30205362" y="17329855"/>
            <a:ext cx="12708589" cy="6325914"/>
          </a:xfrm>
          <a:prstGeom prst="rect">
            <a:avLst/>
          </a:prstGeom>
          <a:noFill/>
          <a:ln>
            <a:solidFill>
              <a:schemeClr val="tx1"/>
            </a:solidFill>
          </a:ln>
        </p:spPr>
        <p:txBody>
          <a:bodyPr wrap="square" rtlCol="0">
            <a:noAutofit/>
          </a:bodyPr>
          <a:lstStyle/>
          <a:p>
            <a:pPr marL="571500" indent="-571500">
              <a:buFont typeface="Arial" panose="020B0604020202020204" pitchFamily="34" charset="0"/>
              <a:buChar char="•"/>
            </a:pPr>
            <a:r>
              <a:rPr lang="en-US" sz="3400" dirty="0">
                <a:solidFill>
                  <a:srgbClr val="000000"/>
                </a:solidFill>
                <a:effectLst/>
                <a:latin typeface="+mn-lt"/>
                <a:ea typeface="Calibri" panose="020F0502020204030204" pitchFamily="34" charset="0"/>
                <a:cs typeface="Times New Roman" panose="02020603050405020304" pitchFamily="18" charset="0"/>
              </a:rPr>
              <a:t>Departmental support could lead to more engagement.</a:t>
            </a:r>
          </a:p>
          <a:p>
            <a:endParaRPr lang="en-US" sz="3400" dirty="0">
              <a:solidFill>
                <a:srgbClr val="000000"/>
              </a:solidFill>
              <a:latin typeface="+mn-lt"/>
              <a:ea typeface="Calibri" panose="020F0502020204030204" pitchFamily="34" charset="0"/>
              <a:cs typeface="Times New Roman" panose="02020603050405020304" pitchFamily="18" charset="0"/>
            </a:endParaRPr>
          </a:p>
          <a:p>
            <a:pPr marL="571500" indent="-571500">
              <a:buFont typeface="Arial" panose="020B0604020202020204" pitchFamily="34" charset="0"/>
              <a:buChar char="•"/>
            </a:pPr>
            <a:r>
              <a:rPr lang="en-US" sz="3400" dirty="0">
                <a:solidFill>
                  <a:srgbClr val="000000"/>
                </a:solidFill>
                <a:effectLst/>
                <a:latin typeface="+mn-lt"/>
                <a:ea typeface="Calibri" panose="020F0502020204030204" pitchFamily="34" charset="0"/>
                <a:cs typeface="Times New Roman" panose="02020603050405020304" pitchFamily="18" charset="0"/>
              </a:rPr>
              <a:t>Policy and procedure development could also lead to more engagement.</a:t>
            </a:r>
          </a:p>
          <a:p>
            <a:endParaRPr lang="en-US" sz="3400" dirty="0">
              <a:effectLst/>
              <a:latin typeface="+mn-lt"/>
              <a:ea typeface="Times New Roman" panose="02020603050405020304" pitchFamily="18" charset="0"/>
            </a:endParaRPr>
          </a:p>
          <a:p>
            <a:pPr marL="571500" indent="-571500">
              <a:buFont typeface="Arial" panose="020B0604020202020204" pitchFamily="34" charset="0"/>
              <a:buChar char="•"/>
            </a:pPr>
            <a:r>
              <a:rPr lang="en-US" sz="3400" dirty="0">
                <a:solidFill>
                  <a:srgbClr val="000000"/>
                </a:solidFill>
                <a:effectLst/>
                <a:latin typeface="+mn-lt"/>
                <a:ea typeface="Calibri" panose="020F0502020204030204" pitchFamily="34" charset="0"/>
              </a:rPr>
              <a:t>Further studies can also be done to look into the factors that influence the CRNAs’ current handoff practices and how they vary.  </a:t>
            </a:r>
          </a:p>
          <a:p>
            <a:endParaRPr lang="en-US" sz="3400" dirty="0">
              <a:solidFill>
                <a:srgbClr val="000000"/>
              </a:solidFill>
              <a:effectLst/>
              <a:latin typeface="+mn-lt"/>
              <a:ea typeface="Calibri" panose="020F0502020204030204" pitchFamily="34" charset="0"/>
            </a:endParaRPr>
          </a:p>
          <a:p>
            <a:pPr marL="571500" indent="-571500">
              <a:buFont typeface="Arial" panose="020B0604020202020204" pitchFamily="34" charset="0"/>
              <a:buChar char="•"/>
            </a:pPr>
            <a:r>
              <a:rPr lang="en-US" sz="3400" dirty="0">
                <a:solidFill>
                  <a:srgbClr val="000000"/>
                </a:solidFill>
                <a:effectLst/>
                <a:latin typeface="+mn-lt"/>
                <a:ea typeface="Calibri" panose="020F0502020204030204" pitchFamily="34" charset="0"/>
              </a:rPr>
              <a:t>Future research on this topic should utilize a larger sample size to facilitate more robust analysis.</a:t>
            </a:r>
          </a:p>
          <a:p>
            <a:pPr marL="571500" indent="-571500">
              <a:buFont typeface="Arial" panose="020B0604020202020204" pitchFamily="34" charset="0"/>
              <a:buChar char="•"/>
            </a:pPr>
            <a:endParaRPr lang="en-US" sz="3400" i="1" dirty="0">
              <a:latin typeface="+mn-lt"/>
            </a:endParaRPr>
          </a:p>
        </p:txBody>
      </p:sp>
      <p:sp>
        <p:nvSpPr>
          <p:cNvPr id="33" name="TextBox 32"/>
          <p:cNvSpPr txBox="1"/>
          <p:nvPr/>
        </p:nvSpPr>
        <p:spPr>
          <a:xfrm>
            <a:off x="30222824" y="25355729"/>
            <a:ext cx="12691127" cy="6633499"/>
          </a:xfrm>
          <a:prstGeom prst="rect">
            <a:avLst/>
          </a:prstGeom>
          <a:noFill/>
          <a:ln>
            <a:solidFill>
              <a:schemeClr val="tx1"/>
            </a:solidFill>
          </a:ln>
        </p:spPr>
        <p:txBody>
          <a:bodyPr wrap="square" rtlCol="0">
            <a:noAutofit/>
          </a:bodyPr>
          <a:lstStyle/>
          <a:p>
            <a:pPr indent="-457200"/>
            <a:r>
              <a:rPr lang="en-US" sz="3400" i="1" dirty="0"/>
              <a:t>Burden, A., </a:t>
            </a:r>
            <a:r>
              <a:rPr lang="en-US" sz="3400" i="1" dirty="0" err="1"/>
              <a:t>Potestio</a:t>
            </a:r>
            <a:r>
              <a:rPr lang="en-US" sz="3400" i="1" dirty="0"/>
              <a:t>, C., &amp; </a:t>
            </a:r>
            <a:r>
              <a:rPr lang="en-US" sz="3400" i="1" dirty="0" err="1"/>
              <a:t>Pukenas</a:t>
            </a:r>
            <a:r>
              <a:rPr lang="en-US" sz="3400" i="1" dirty="0"/>
              <a:t>, E. (2021). Influence of perioperative handoffs on complications and outcomes. Advances in Anesthesia, 39, 133-148. </a:t>
            </a:r>
            <a:r>
              <a:rPr lang="en-US" sz="3400" i="1" dirty="0">
                <a:hlinkClick r:id="rId2"/>
              </a:rPr>
              <a:t>https://doi.org/10.1016/j.aan.2021.07.008</a:t>
            </a:r>
            <a:endParaRPr lang="en-US" sz="3400" i="1" dirty="0"/>
          </a:p>
          <a:p>
            <a:endParaRPr lang="en-US" sz="3400" i="1" dirty="0"/>
          </a:p>
          <a:p>
            <a:r>
              <a:rPr lang="en-US" sz="3400" dirty="0" err="1">
                <a:solidFill>
                  <a:srgbClr val="000000"/>
                </a:solidFill>
                <a:effectLst/>
                <a:latin typeface="+mn-lt"/>
                <a:ea typeface="Times New Roman" panose="02020603050405020304" pitchFamily="18" charset="0"/>
                <a:cs typeface="Times New Roman" panose="02020603050405020304" pitchFamily="18" charset="0"/>
              </a:rPr>
              <a:t>Canale</a:t>
            </a:r>
            <a:r>
              <a:rPr lang="en-US" sz="3400" dirty="0">
                <a:solidFill>
                  <a:srgbClr val="000000"/>
                </a:solidFill>
                <a:effectLst/>
                <a:latin typeface="+mn-lt"/>
                <a:ea typeface="Times New Roman" panose="02020603050405020304" pitchFamily="18" charset="0"/>
                <a:cs typeface="Times New Roman" panose="02020603050405020304" pitchFamily="18" charset="0"/>
              </a:rPr>
              <a:t>, M. L. (2018). Implementation of a standardized handoff of anesthetized patients.</a:t>
            </a:r>
            <a:r>
              <a:rPr lang="en-US" sz="3400" i="1" dirty="0">
                <a:solidFill>
                  <a:srgbClr val="000000"/>
                </a:solidFill>
                <a:effectLst/>
                <a:latin typeface="+mn-lt"/>
                <a:ea typeface="Times New Roman" panose="02020603050405020304" pitchFamily="18" charset="0"/>
                <a:cs typeface="Times New Roman" panose="02020603050405020304" pitchFamily="18" charset="0"/>
              </a:rPr>
              <a:t> AANA Journal, 86</a:t>
            </a:r>
            <a:r>
              <a:rPr lang="en-US" sz="3400" dirty="0">
                <a:solidFill>
                  <a:srgbClr val="000000"/>
                </a:solidFill>
                <a:effectLst/>
                <a:latin typeface="+mn-lt"/>
                <a:ea typeface="Times New Roman" panose="02020603050405020304" pitchFamily="18" charset="0"/>
                <a:cs typeface="Times New Roman" panose="02020603050405020304" pitchFamily="18" charset="0"/>
              </a:rPr>
              <a:t>(2), 137-145.</a:t>
            </a:r>
          </a:p>
          <a:p>
            <a:endParaRPr lang="en-US" sz="3400" i="1" dirty="0"/>
          </a:p>
          <a:p>
            <a:r>
              <a:rPr lang="en-US" sz="3400" i="1" dirty="0"/>
              <a:t>Wright, S. M. (2013). Examining transfer of care processes in nurse anesthesia practice: introducing the PATIENT protocol. AANA Journal, 81(3), 225-32.</a:t>
            </a:r>
          </a:p>
        </p:txBody>
      </p:sp>
      <p:pic>
        <p:nvPicPr>
          <p:cNvPr id="4" name="Picture 3">
            <a:extLst>
              <a:ext uri="{FF2B5EF4-FFF2-40B4-BE49-F238E27FC236}">
                <a16:creationId xmlns:a16="http://schemas.microsoft.com/office/drawing/2014/main" id="{9AFC199B-BD44-4C43-BFA9-62855DE4491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71600" y="1178069"/>
            <a:ext cx="8004541" cy="2936731"/>
          </a:xfrm>
          <a:prstGeom prst="rect">
            <a:avLst/>
          </a:prstGeom>
        </p:spPr>
      </p:pic>
      <p:pic>
        <p:nvPicPr>
          <p:cNvPr id="10" name="Picture 9">
            <a:extLst>
              <a:ext uri="{FF2B5EF4-FFF2-40B4-BE49-F238E27FC236}">
                <a16:creationId xmlns:a16="http://schemas.microsoft.com/office/drawing/2014/main" id="{CB775A75-0018-7202-B670-68A525CDC712}"/>
              </a:ext>
            </a:extLst>
          </p:cNvPr>
          <p:cNvPicPr>
            <a:picLocks noChangeAspect="1"/>
          </p:cNvPicPr>
          <p:nvPr/>
        </p:nvPicPr>
        <p:blipFill rotWithShape="1">
          <a:blip r:embed="rId4"/>
          <a:srcRect l="24278" t="10255" r="23988" b="1234"/>
          <a:stretch/>
        </p:blipFill>
        <p:spPr>
          <a:xfrm>
            <a:off x="636447" y="24777992"/>
            <a:ext cx="10411104" cy="7211236"/>
          </a:xfrm>
          <a:prstGeom prst="rect">
            <a:avLst/>
          </a:prstGeom>
        </p:spPr>
      </p:pic>
      <p:pic>
        <p:nvPicPr>
          <p:cNvPr id="5" name="Picture 4">
            <a:extLst>
              <a:ext uri="{FF2B5EF4-FFF2-40B4-BE49-F238E27FC236}">
                <a16:creationId xmlns:a16="http://schemas.microsoft.com/office/drawing/2014/main" id="{91D383C7-F567-E9C6-114C-AB579B0B3B15}"/>
              </a:ext>
            </a:extLst>
          </p:cNvPr>
          <p:cNvPicPr>
            <a:picLocks noChangeAspect="1"/>
          </p:cNvPicPr>
          <p:nvPr/>
        </p:nvPicPr>
        <p:blipFill>
          <a:blip r:embed="rId5"/>
          <a:stretch>
            <a:fillRect/>
          </a:stretch>
        </p:blipFill>
        <p:spPr>
          <a:xfrm>
            <a:off x="11904069" y="21712204"/>
            <a:ext cx="17120847" cy="10277024"/>
          </a:xfrm>
          <a:prstGeom prst="rect">
            <a:avLst/>
          </a:prstGeom>
          <a:ln>
            <a:noFill/>
          </a:ln>
        </p:spPr>
      </p:pic>
      <p:cxnSp>
        <p:nvCxnSpPr>
          <p:cNvPr id="6" name="Straight Connector 5">
            <a:extLst>
              <a:ext uri="{FF2B5EF4-FFF2-40B4-BE49-F238E27FC236}">
                <a16:creationId xmlns:a16="http://schemas.microsoft.com/office/drawing/2014/main" id="{B1259918-8C1C-D990-D8FD-A8A0FE970293}"/>
              </a:ext>
            </a:extLst>
          </p:cNvPr>
          <p:cNvCxnSpPr>
            <a:cxnSpLocks/>
          </p:cNvCxnSpPr>
          <p:nvPr/>
        </p:nvCxnSpPr>
        <p:spPr bwMode="auto">
          <a:xfrm>
            <a:off x="11880584" y="19659600"/>
            <a:ext cx="17144332" cy="0"/>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pic>
        <p:nvPicPr>
          <p:cNvPr id="7" name="Picture 6">
            <a:extLst>
              <a:ext uri="{FF2B5EF4-FFF2-40B4-BE49-F238E27FC236}">
                <a16:creationId xmlns:a16="http://schemas.microsoft.com/office/drawing/2014/main" id="{F11BDFBE-78CF-0808-8143-E69638CB9350}"/>
              </a:ext>
            </a:extLst>
          </p:cNvPr>
          <p:cNvPicPr>
            <a:picLocks noChangeAspect="1"/>
          </p:cNvPicPr>
          <p:nvPr/>
        </p:nvPicPr>
        <p:blipFill rotWithShape="1">
          <a:blip r:embed="rId6"/>
          <a:srcRect t="1250" r="1871"/>
          <a:stretch/>
        </p:blipFill>
        <p:spPr>
          <a:xfrm>
            <a:off x="12306207" y="8779943"/>
            <a:ext cx="16377607" cy="9853355"/>
          </a:xfrm>
          <a:prstGeom prst="rect">
            <a:avLst/>
          </a:prstGeom>
        </p:spPr>
      </p:pic>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CC18"/>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5032375" rtl="0" eaLnBrk="1" fontAlgn="base" latinLnBrk="0" hangingPunct="1">
          <a:lnSpc>
            <a:spcPct val="100000"/>
          </a:lnSpc>
          <a:spcBef>
            <a:spcPct val="0"/>
          </a:spcBef>
          <a:spcAft>
            <a:spcPct val="0"/>
          </a:spcAft>
          <a:buClrTx/>
          <a:buSzTx/>
          <a:buFontTx/>
          <a:buNone/>
          <a:tabLst/>
          <a:defRPr kumimoji="0" lang="en-US" sz="99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rgbClr val="FFCC18"/>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5032375" rtl="0" eaLnBrk="1" fontAlgn="base" latinLnBrk="0" hangingPunct="1">
          <a:lnSpc>
            <a:spcPct val="100000"/>
          </a:lnSpc>
          <a:spcBef>
            <a:spcPct val="0"/>
          </a:spcBef>
          <a:spcAft>
            <a:spcPct val="0"/>
          </a:spcAft>
          <a:buClrTx/>
          <a:buSzTx/>
          <a:buFontTx/>
          <a:buNone/>
          <a:tabLst/>
          <a:defRPr kumimoji="0" lang="en-US" sz="99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19081</TotalTime>
  <Words>498</Words>
  <Application>Microsoft Macintosh PowerPoint</Application>
  <PresentationFormat>Custom</PresentationFormat>
  <Paragraphs>76</Paragraphs>
  <Slides>1</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vt:i4>
      </vt:variant>
    </vt:vector>
  </HeadingPairs>
  <TitlesOfParts>
    <vt:vector size="4" baseType="lpstr">
      <vt:lpstr>Arial</vt:lpstr>
      <vt:lpstr>Times New Roman</vt:lpstr>
      <vt:lpstr>Default Design</vt:lpstr>
      <vt:lpstr>PowerPoint Presentation</vt:lpstr>
    </vt:vector>
  </TitlesOfParts>
  <Company>East Carolina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EltonC</dc:creator>
  <cp:lastModifiedBy>Warner, Courtney Alexandria</cp:lastModifiedBy>
  <cp:revision>59</cp:revision>
  <dcterms:created xsi:type="dcterms:W3CDTF">2005-01-10T15:51:10Z</dcterms:created>
  <dcterms:modified xsi:type="dcterms:W3CDTF">2024-11-10T17:55:52Z</dcterms:modified>
</cp:coreProperties>
</file>