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algn="l" rtl="0" eaLnBrk="0" fontAlgn="base" hangingPunct="0">
      <a:spcBef>
        <a:spcPct val="0"/>
      </a:spcBef>
      <a:spcAft>
        <a:spcPct val="0"/>
      </a:spcAft>
      <a:defRPr sz="2455" kern="1200">
        <a:solidFill>
          <a:schemeClr val="tx1"/>
        </a:solidFill>
        <a:latin typeface="Arial" panose="020B0604020202020204" pitchFamily="34" charset="0"/>
        <a:ea typeface="+mn-ea"/>
        <a:cs typeface="+mn-cs"/>
      </a:defRPr>
    </a:lvl1pPr>
    <a:lvl2pPr marL="113386" algn="l" rtl="0" eaLnBrk="0" fontAlgn="base" hangingPunct="0">
      <a:spcBef>
        <a:spcPct val="0"/>
      </a:spcBef>
      <a:spcAft>
        <a:spcPct val="0"/>
      </a:spcAft>
      <a:defRPr sz="2455" kern="1200">
        <a:solidFill>
          <a:schemeClr val="tx1"/>
        </a:solidFill>
        <a:latin typeface="Arial" panose="020B0604020202020204" pitchFamily="34" charset="0"/>
        <a:ea typeface="+mn-ea"/>
        <a:cs typeface="+mn-cs"/>
      </a:defRPr>
    </a:lvl2pPr>
    <a:lvl3pPr marL="226771" algn="l" rtl="0" eaLnBrk="0" fontAlgn="base" hangingPunct="0">
      <a:spcBef>
        <a:spcPct val="0"/>
      </a:spcBef>
      <a:spcAft>
        <a:spcPct val="0"/>
      </a:spcAft>
      <a:defRPr sz="2455" kern="1200">
        <a:solidFill>
          <a:schemeClr val="tx1"/>
        </a:solidFill>
        <a:latin typeface="Arial" panose="020B0604020202020204" pitchFamily="34" charset="0"/>
        <a:ea typeface="+mn-ea"/>
        <a:cs typeface="+mn-cs"/>
      </a:defRPr>
    </a:lvl3pPr>
    <a:lvl4pPr marL="340157" algn="l" rtl="0" eaLnBrk="0" fontAlgn="base" hangingPunct="0">
      <a:spcBef>
        <a:spcPct val="0"/>
      </a:spcBef>
      <a:spcAft>
        <a:spcPct val="0"/>
      </a:spcAft>
      <a:defRPr sz="2455" kern="1200">
        <a:solidFill>
          <a:schemeClr val="tx1"/>
        </a:solidFill>
        <a:latin typeface="Arial" panose="020B0604020202020204" pitchFamily="34" charset="0"/>
        <a:ea typeface="+mn-ea"/>
        <a:cs typeface="+mn-cs"/>
      </a:defRPr>
    </a:lvl4pPr>
    <a:lvl5pPr marL="453542" algn="l" rtl="0" eaLnBrk="0" fontAlgn="base" hangingPunct="0">
      <a:spcBef>
        <a:spcPct val="0"/>
      </a:spcBef>
      <a:spcAft>
        <a:spcPct val="0"/>
      </a:spcAft>
      <a:defRPr sz="2455" kern="1200">
        <a:solidFill>
          <a:schemeClr val="tx1"/>
        </a:solidFill>
        <a:latin typeface="Arial" panose="020B0604020202020204" pitchFamily="34" charset="0"/>
        <a:ea typeface="+mn-ea"/>
        <a:cs typeface="+mn-cs"/>
      </a:defRPr>
    </a:lvl5pPr>
    <a:lvl6pPr marL="566928" algn="l" defTabSz="226771" rtl="0" eaLnBrk="1" latinLnBrk="0" hangingPunct="1">
      <a:defRPr sz="2455" kern="1200">
        <a:solidFill>
          <a:schemeClr val="tx1"/>
        </a:solidFill>
        <a:latin typeface="Arial" panose="020B0604020202020204" pitchFamily="34" charset="0"/>
        <a:ea typeface="+mn-ea"/>
        <a:cs typeface="+mn-cs"/>
      </a:defRPr>
    </a:lvl6pPr>
    <a:lvl7pPr marL="680314" algn="l" defTabSz="226771" rtl="0" eaLnBrk="1" latinLnBrk="0" hangingPunct="1">
      <a:defRPr sz="2455" kern="1200">
        <a:solidFill>
          <a:schemeClr val="tx1"/>
        </a:solidFill>
        <a:latin typeface="Arial" panose="020B0604020202020204" pitchFamily="34" charset="0"/>
        <a:ea typeface="+mn-ea"/>
        <a:cs typeface="+mn-cs"/>
      </a:defRPr>
    </a:lvl7pPr>
    <a:lvl8pPr marL="793699" algn="l" defTabSz="226771" rtl="0" eaLnBrk="1" latinLnBrk="0" hangingPunct="1">
      <a:defRPr sz="2455" kern="1200">
        <a:solidFill>
          <a:schemeClr val="tx1"/>
        </a:solidFill>
        <a:latin typeface="Arial" panose="020B0604020202020204" pitchFamily="34" charset="0"/>
        <a:ea typeface="+mn-ea"/>
        <a:cs typeface="+mn-cs"/>
      </a:defRPr>
    </a:lvl8pPr>
    <a:lvl9pPr marL="907085" algn="l" defTabSz="226771" rtl="0" eaLnBrk="1" latinLnBrk="0" hangingPunct="1">
      <a:defRPr sz="2455"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82E"/>
    <a:srgbClr val="502D7F"/>
    <a:srgbClr val="333333"/>
    <a:srgbClr val="FFCC18"/>
    <a:srgbClr val="69028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949" autoAdjust="0"/>
    <p:restoredTop sz="94139" autoAdjust="0"/>
  </p:normalViewPr>
  <p:slideViewPr>
    <p:cSldViewPr>
      <p:cViewPr varScale="1">
        <p:scale>
          <a:sx n="86" d="100"/>
          <a:sy n="86" d="100"/>
        </p:scale>
        <p:origin x="931" y="82"/>
      </p:cViewPr>
      <p:guideLst>
        <p:guide orient="horz" pos="2160"/>
        <p:guide pos="3840"/>
      </p:guideLst>
    </p:cSldViewPr>
  </p:slideViewPr>
  <p:notesTextViewPr>
    <p:cViewPr>
      <p:scale>
        <a:sx n="100" d="100"/>
        <a:sy n="100" d="100"/>
      </p:scale>
      <p:origin x="0" y="0"/>
    </p:cViewPr>
  </p:notesTextViewPr>
  <p:gridSpacing cx="228600" cy="2286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577" y="2130369"/>
            <a:ext cx="10362847" cy="1470138"/>
          </a:xfrm>
        </p:spPr>
        <p:txBody>
          <a:bodyPr/>
          <a:lstStyle/>
          <a:p>
            <a:r>
              <a:rPr lang="en-US"/>
              <a:t>Click to edit Master title style</a:t>
            </a:r>
          </a:p>
        </p:txBody>
      </p:sp>
      <p:sp>
        <p:nvSpPr>
          <p:cNvPr id="3" name="Subtitle 2"/>
          <p:cNvSpPr>
            <a:spLocks noGrp="1"/>
          </p:cNvSpPr>
          <p:nvPr>
            <p:ph type="subTitle" idx="1"/>
          </p:nvPr>
        </p:nvSpPr>
        <p:spPr>
          <a:xfrm>
            <a:off x="1828712" y="3886257"/>
            <a:ext cx="8534576" cy="1752487"/>
          </a:xfrm>
        </p:spPr>
        <p:txBody>
          <a:bodyPr/>
          <a:lstStyle>
            <a:lvl1pPr marL="0" indent="0" algn="ctr">
              <a:buNone/>
              <a:defRPr/>
            </a:lvl1pPr>
            <a:lvl2pPr marL="81626" indent="0" algn="ctr">
              <a:buNone/>
              <a:defRPr/>
            </a:lvl2pPr>
            <a:lvl3pPr marL="163251" indent="0" algn="ctr">
              <a:buNone/>
              <a:defRPr/>
            </a:lvl3pPr>
            <a:lvl4pPr marL="244877" indent="0" algn="ctr">
              <a:buNone/>
              <a:defRPr/>
            </a:lvl4pPr>
            <a:lvl5pPr marL="326503" indent="0" algn="ctr">
              <a:buNone/>
              <a:defRPr/>
            </a:lvl5pPr>
            <a:lvl6pPr marL="408129" indent="0" algn="ctr">
              <a:buNone/>
              <a:defRPr/>
            </a:lvl6pPr>
            <a:lvl7pPr marL="489754" indent="0" algn="ctr">
              <a:buNone/>
              <a:defRPr/>
            </a:lvl7pPr>
            <a:lvl8pPr marL="571380" indent="0" algn="ctr">
              <a:buNone/>
              <a:defRPr/>
            </a:lvl8pPr>
            <a:lvl9pPr marL="653006"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6D19969-28E2-44A5-A853-9ED619419002}" type="slidenum">
              <a:rPr lang="en-US" altLang="en-US"/>
              <a:pPr>
                <a:defRPr/>
              </a:pPr>
              <a:t>‹#›</a:t>
            </a:fld>
            <a:endParaRPr lang="en-US" altLang="en-US"/>
          </a:p>
        </p:txBody>
      </p:sp>
    </p:spTree>
    <p:extLst>
      <p:ext uri="{BB962C8B-B14F-4D97-AF65-F5344CB8AC3E}">
        <p14:creationId xmlns:p14="http://schemas.microsoft.com/office/powerpoint/2010/main" val="2360117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279C9B-77CE-48B4-B28A-FD5EF277587D}" type="slidenum">
              <a:rPr lang="en-US" altLang="en-US"/>
              <a:pPr>
                <a:defRPr/>
              </a:pPr>
              <a:t>‹#›</a:t>
            </a:fld>
            <a:endParaRPr lang="en-US" altLang="en-US"/>
          </a:p>
        </p:txBody>
      </p:sp>
    </p:spTree>
    <p:extLst>
      <p:ext uri="{BB962C8B-B14F-4D97-AF65-F5344CB8AC3E}">
        <p14:creationId xmlns:p14="http://schemas.microsoft.com/office/powerpoint/2010/main" val="1376063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3" y="4407014"/>
            <a:ext cx="10363288" cy="1361848"/>
          </a:xfrm>
        </p:spPr>
        <p:txBody>
          <a:bodyPr anchor="t"/>
          <a:lstStyle>
            <a:lvl1pPr algn="l">
              <a:defRPr sz="714" b="1" cap="all"/>
            </a:lvl1pPr>
          </a:lstStyle>
          <a:p>
            <a:r>
              <a:rPr lang="en-US"/>
              <a:t>Click to edit Master title style</a:t>
            </a:r>
          </a:p>
        </p:txBody>
      </p:sp>
      <p:sp>
        <p:nvSpPr>
          <p:cNvPr id="3" name="Text Placeholder 2"/>
          <p:cNvSpPr>
            <a:spLocks noGrp="1"/>
          </p:cNvSpPr>
          <p:nvPr>
            <p:ph type="body" idx="1"/>
          </p:nvPr>
        </p:nvSpPr>
        <p:spPr>
          <a:xfrm>
            <a:off x="963083" y="2906826"/>
            <a:ext cx="10363288" cy="1500188"/>
          </a:xfrm>
        </p:spPr>
        <p:txBody>
          <a:bodyPr anchor="b"/>
          <a:lstStyle>
            <a:lvl1pPr marL="0" indent="0">
              <a:buNone/>
              <a:defRPr sz="357"/>
            </a:lvl1pPr>
            <a:lvl2pPr marL="81626" indent="0">
              <a:buNone/>
              <a:defRPr sz="321"/>
            </a:lvl2pPr>
            <a:lvl3pPr marL="163251" indent="0">
              <a:buNone/>
              <a:defRPr sz="286"/>
            </a:lvl3pPr>
            <a:lvl4pPr marL="244877" indent="0">
              <a:buNone/>
              <a:defRPr sz="250"/>
            </a:lvl4pPr>
            <a:lvl5pPr marL="326503" indent="0">
              <a:buNone/>
              <a:defRPr sz="250"/>
            </a:lvl5pPr>
            <a:lvl6pPr marL="408129" indent="0">
              <a:buNone/>
              <a:defRPr sz="250"/>
            </a:lvl6pPr>
            <a:lvl7pPr marL="489754" indent="0">
              <a:buNone/>
              <a:defRPr sz="250"/>
            </a:lvl7pPr>
            <a:lvl8pPr marL="571380" indent="0">
              <a:buNone/>
              <a:defRPr sz="250"/>
            </a:lvl8pPr>
            <a:lvl9pPr marL="653006" indent="0">
              <a:buNone/>
              <a:defRPr sz="25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53A2701-DB6E-458F-8330-4F0C30EDC0D3}" type="slidenum">
              <a:rPr lang="en-US" altLang="en-US"/>
              <a:pPr>
                <a:defRPr/>
              </a:pPr>
              <a:t>‹#›</a:t>
            </a:fld>
            <a:endParaRPr lang="en-US" altLang="en-US"/>
          </a:p>
        </p:txBody>
      </p:sp>
    </p:spTree>
    <p:extLst>
      <p:ext uri="{BB962C8B-B14F-4D97-AF65-F5344CB8AC3E}">
        <p14:creationId xmlns:p14="http://schemas.microsoft.com/office/powerpoint/2010/main" val="876016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865" y="1599973"/>
            <a:ext cx="5464969" cy="4526076"/>
          </a:xfrm>
        </p:spPr>
        <p:txBody>
          <a:bodyPr/>
          <a:lstStyle>
            <a:lvl1pPr>
              <a:defRPr sz="500"/>
            </a:lvl1pPr>
            <a:lvl2pPr>
              <a:defRPr sz="428"/>
            </a:lvl2pPr>
            <a:lvl3pPr>
              <a:defRPr sz="357"/>
            </a:lvl3pPr>
            <a:lvl4pPr>
              <a:defRPr sz="321"/>
            </a:lvl4pPr>
            <a:lvl5pPr>
              <a:defRPr sz="321"/>
            </a:lvl5pPr>
            <a:lvl6pPr>
              <a:defRPr sz="321"/>
            </a:lvl6pPr>
            <a:lvl7pPr>
              <a:defRPr sz="321"/>
            </a:lvl7pPr>
            <a:lvl8pPr>
              <a:defRPr sz="321"/>
            </a:lvl8pPr>
            <a:lvl9pPr>
              <a:defRPr sz="32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17167" y="1599973"/>
            <a:ext cx="5464969" cy="4526076"/>
          </a:xfrm>
        </p:spPr>
        <p:txBody>
          <a:bodyPr/>
          <a:lstStyle>
            <a:lvl1pPr>
              <a:defRPr sz="500"/>
            </a:lvl1pPr>
            <a:lvl2pPr>
              <a:defRPr sz="428"/>
            </a:lvl2pPr>
            <a:lvl3pPr>
              <a:defRPr sz="357"/>
            </a:lvl3pPr>
            <a:lvl4pPr>
              <a:defRPr sz="321"/>
            </a:lvl4pPr>
            <a:lvl5pPr>
              <a:defRPr sz="321"/>
            </a:lvl5pPr>
            <a:lvl6pPr>
              <a:defRPr sz="321"/>
            </a:lvl6pPr>
            <a:lvl7pPr>
              <a:defRPr sz="321"/>
            </a:lvl7pPr>
            <a:lvl8pPr>
              <a:defRPr sz="321"/>
            </a:lvl8pPr>
            <a:lvl9pPr>
              <a:defRPr sz="32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F96224D-36D6-4F45-BC4D-24940C41429D}" type="slidenum">
              <a:rPr lang="en-US" altLang="en-US"/>
              <a:pPr>
                <a:defRPr/>
              </a:pPr>
              <a:t>‹#›</a:t>
            </a:fld>
            <a:endParaRPr lang="en-US" altLang="en-US"/>
          </a:p>
        </p:txBody>
      </p:sp>
    </p:spTree>
    <p:extLst>
      <p:ext uri="{BB962C8B-B14F-4D97-AF65-F5344CB8AC3E}">
        <p14:creationId xmlns:p14="http://schemas.microsoft.com/office/powerpoint/2010/main" val="2455172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424" y="274694"/>
            <a:ext cx="10973153"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423" y="1535056"/>
            <a:ext cx="5386917" cy="639819"/>
          </a:xfrm>
        </p:spPr>
        <p:txBody>
          <a:bodyPr anchor="b"/>
          <a:lstStyle>
            <a:lvl1pPr marL="0" indent="0">
              <a:buNone/>
              <a:defRPr sz="428" b="1"/>
            </a:lvl1pPr>
            <a:lvl2pPr marL="81626" indent="0">
              <a:buNone/>
              <a:defRPr sz="357" b="1"/>
            </a:lvl2pPr>
            <a:lvl3pPr marL="163251" indent="0">
              <a:buNone/>
              <a:defRPr sz="321" b="1"/>
            </a:lvl3pPr>
            <a:lvl4pPr marL="244877" indent="0">
              <a:buNone/>
              <a:defRPr sz="286" b="1"/>
            </a:lvl4pPr>
            <a:lvl5pPr marL="326503" indent="0">
              <a:buNone/>
              <a:defRPr sz="286" b="1"/>
            </a:lvl5pPr>
            <a:lvl6pPr marL="408129" indent="0">
              <a:buNone/>
              <a:defRPr sz="286" b="1"/>
            </a:lvl6pPr>
            <a:lvl7pPr marL="489754" indent="0">
              <a:buNone/>
              <a:defRPr sz="286" b="1"/>
            </a:lvl7pPr>
            <a:lvl8pPr marL="571380" indent="0">
              <a:buNone/>
              <a:defRPr sz="286" b="1"/>
            </a:lvl8pPr>
            <a:lvl9pPr marL="653006" indent="0">
              <a:buNone/>
              <a:defRPr sz="286" b="1"/>
            </a:lvl9pPr>
          </a:lstStyle>
          <a:p>
            <a:pPr lvl="0"/>
            <a:r>
              <a:rPr lang="en-US"/>
              <a:t>Click to edit Master text styles</a:t>
            </a:r>
          </a:p>
        </p:txBody>
      </p:sp>
      <p:sp>
        <p:nvSpPr>
          <p:cNvPr id="4" name="Content Placeholder 3"/>
          <p:cNvSpPr>
            <a:spLocks noGrp="1"/>
          </p:cNvSpPr>
          <p:nvPr>
            <p:ph sz="half" idx="2"/>
          </p:nvPr>
        </p:nvSpPr>
        <p:spPr>
          <a:xfrm>
            <a:off x="609423" y="2174875"/>
            <a:ext cx="5386917" cy="3951174"/>
          </a:xfrm>
        </p:spPr>
        <p:txBody>
          <a:bodyPr/>
          <a:lstStyle>
            <a:lvl1pPr>
              <a:defRPr sz="428"/>
            </a:lvl1pPr>
            <a:lvl2pPr>
              <a:defRPr sz="357"/>
            </a:lvl2pPr>
            <a:lvl3pPr>
              <a:defRPr sz="321"/>
            </a:lvl3pPr>
            <a:lvl4pPr>
              <a:defRPr sz="286"/>
            </a:lvl4pPr>
            <a:lvl5pPr>
              <a:defRPr sz="286"/>
            </a:lvl5pPr>
            <a:lvl6pPr>
              <a:defRPr sz="286"/>
            </a:lvl6pPr>
            <a:lvl7pPr>
              <a:defRPr sz="286"/>
            </a:lvl7pPr>
            <a:lvl8pPr>
              <a:defRPr sz="286"/>
            </a:lvl8pPr>
            <a:lvl9pPr>
              <a:defRPr sz="28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456" y="1535056"/>
            <a:ext cx="5389121" cy="639819"/>
          </a:xfrm>
        </p:spPr>
        <p:txBody>
          <a:bodyPr anchor="b"/>
          <a:lstStyle>
            <a:lvl1pPr marL="0" indent="0">
              <a:buNone/>
              <a:defRPr sz="428" b="1"/>
            </a:lvl1pPr>
            <a:lvl2pPr marL="81626" indent="0">
              <a:buNone/>
              <a:defRPr sz="357" b="1"/>
            </a:lvl2pPr>
            <a:lvl3pPr marL="163251" indent="0">
              <a:buNone/>
              <a:defRPr sz="321" b="1"/>
            </a:lvl3pPr>
            <a:lvl4pPr marL="244877" indent="0">
              <a:buNone/>
              <a:defRPr sz="286" b="1"/>
            </a:lvl4pPr>
            <a:lvl5pPr marL="326503" indent="0">
              <a:buNone/>
              <a:defRPr sz="286" b="1"/>
            </a:lvl5pPr>
            <a:lvl6pPr marL="408129" indent="0">
              <a:buNone/>
              <a:defRPr sz="286" b="1"/>
            </a:lvl6pPr>
            <a:lvl7pPr marL="489754" indent="0">
              <a:buNone/>
              <a:defRPr sz="286" b="1"/>
            </a:lvl7pPr>
            <a:lvl8pPr marL="571380" indent="0">
              <a:buNone/>
              <a:defRPr sz="286" b="1"/>
            </a:lvl8pPr>
            <a:lvl9pPr marL="653006" indent="0">
              <a:buNone/>
              <a:defRPr sz="286" b="1"/>
            </a:lvl9pPr>
          </a:lstStyle>
          <a:p>
            <a:pPr lvl="0"/>
            <a:r>
              <a:rPr lang="en-US"/>
              <a:t>Click to edit Master text styles</a:t>
            </a:r>
          </a:p>
        </p:txBody>
      </p:sp>
      <p:sp>
        <p:nvSpPr>
          <p:cNvPr id="6" name="Content Placeholder 5"/>
          <p:cNvSpPr>
            <a:spLocks noGrp="1"/>
          </p:cNvSpPr>
          <p:nvPr>
            <p:ph sz="quarter" idx="4"/>
          </p:nvPr>
        </p:nvSpPr>
        <p:spPr>
          <a:xfrm>
            <a:off x="6193456" y="2174875"/>
            <a:ext cx="5389121" cy="3951174"/>
          </a:xfrm>
        </p:spPr>
        <p:txBody>
          <a:bodyPr/>
          <a:lstStyle>
            <a:lvl1pPr>
              <a:defRPr sz="428"/>
            </a:lvl1pPr>
            <a:lvl2pPr>
              <a:defRPr sz="357"/>
            </a:lvl2pPr>
            <a:lvl3pPr>
              <a:defRPr sz="321"/>
            </a:lvl3pPr>
            <a:lvl4pPr>
              <a:defRPr sz="286"/>
            </a:lvl4pPr>
            <a:lvl5pPr>
              <a:defRPr sz="286"/>
            </a:lvl5pPr>
            <a:lvl6pPr>
              <a:defRPr sz="286"/>
            </a:lvl6pPr>
            <a:lvl7pPr>
              <a:defRPr sz="286"/>
            </a:lvl7pPr>
            <a:lvl8pPr>
              <a:defRPr sz="286"/>
            </a:lvl8pPr>
            <a:lvl9pPr>
              <a:defRPr sz="28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6505705-DD69-44E0-A8C7-4A6E267F8A53}" type="slidenum">
              <a:rPr lang="en-US" altLang="en-US"/>
              <a:pPr>
                <a:defRPr/>
              </a:pPr>
              <a:t>‹#›</a:t>
            </a:fld>
            <a:endParaRPr lang="en-US" altLang="en-US"/>
          </a:p>
        </p:txBody>
      </p:sp>
    </p:spTree>
    <p:extLst>
      <p:ext uri="{BB962C8B-B14F-4D97-AF65-F5344CB8AC3E}">
        <p14:creationId xmlns:p14="http://schemas.microsoft.com/office/powerpoint/2010/main" val="283155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AD3703E-C6F2-4EA9-99C7-52BE10137226}" type="slidenum">
              <a:rPr lang="en-US" altLang="en-US"/>
              <a:pPr>
                <a:defRPr/>
              </a:pPr>
              <a:t>‹#›</a:t>
            </a:fld>
            <a:endParaRPr lang="en-US" altLang="en-US"/>
          </a:p>
        </p:txBody>
      </p:sp>
    </p:spTree>
    <p:extLst>
      <p:ext uri="{BB962C8B-B14F-4D97-AF65-F5344CB8AC3E}">
        <p14:creationId xmlns:p14="http://schemas.microsoft.com/office/powerpoint/2010/main" val="2468330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F20E3B2-E9B2-4CD1-A2DA-540293DB5BFD}" type="slidenum">
              <a:rPr lang="en-US" altLang="en-US"/>
              <a:pPr>
                <a:defRPr/>
              </a:pPr>
              <a:t>‹#›</a:t>
            </a:fld>
            <a:endParaRPr lang="en-US" altLang="en-US"/>
          </a:p>
        </p:txBody>
      </p:sp>
    </p:spTree>
    <p:extLst>
      <p:ext uri="{BB962C8B-B14F-4D97-AF65-F5344CB8AC3E}">
        <p14:creationId xmlns:p14="http://schemas.microsoft.com/office/powerpoint/2010/main" val="820254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424" y="272994"/>
            <a:ext cx="4011083" cy="1161993"/>
          </a:xfrm>
        </p:spPr>
        <p:txBody>
          <a:bodyPr anchor="b"/>
          <a:lstStyle>
            <a:lvl1pPr algn="l">
              <a:defRPr sz="357" b="1"/>
            </a:lvl1pPr>
          </a:lstStyle>
          <a:p>
            <a:r>
              <a:rPr lang="en-US"/>
              <a:t>Click to edit Master title style</a:t>
            </a:r>
          </a:p>
        </p:txBody>
      </p:sp>
      <p:sp>
        <p:nvSpPr>
          <p:cNvPr id="3" name="Content Placeholder 2"/>
          <p:cNvSpPr>
            <a:spLocks noGrp="1"/>
          </p:cNvSpPr>
          <p:nvPr>
            <p:ph idx="1"/>
          </p:nvPr>
        </p:nvSpPr>
        <p:spPr>
          <a:xfrm>
            <a:off x="4766910" y="272993"/>
            <a:ext cx="6815667" cy="5853056"/>
          </a:xfrm>
        </p:spPr>
        <p:txBody>
          <a:bodyPr/>
          <a:lstStyle>
            <a:lvl1pPr>
              <a:defRPr sz="571"/>
            </a:lvl1pPr>
            <a:lvl2pPr>
              <a:defRPr sz="500"/>
            </a:lvl2pPr>
            <a:lvl3pPr>
              <a:defRPr sz="428"/>
            </a:lvl3pPr>
            <a:lvl4pPr>
              <a:defRPr sz="357"/>
            </a:lvl4pPr>
            <a:lvl5pPr>
              <a:defRPr sz="357"/>
            </a:lvl5pPr>
            <a:lvl6pPr>
              <a:defRPr sz="357"/>
            </a:lvl6pPr>
            <a:lvl7pPr>
              <a:defRPr sz="357"/>
            </a:lvl7pPr>
            <a:lvl8pPr>
              <a:defRPr sz="357"/>
            </a:lvl8pPr>
            <a:lvl9pPr>
              <a:defRPr sz="3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424" y="1434986"/>
            <a:ext cx="4011083" cy="4691063"/>
          </a:xfrm>
        </p:spPr>
        <p:txBody>
          <a:bodyPr/>
          <a:lstStyle>
            <a:lvl1pPr marL="0" indent="0">
              <a:buNone/>
              <a:defRPr sz="250"/>
            </a:lvl1pPr>
            <a:lvl2pPr marL="81626" indent="0">
              <a:buNone/>
              <a:defRPr sz="214"/>
            </a:lvl2pPr>
            <a:lvl3pPr marL="163251" indent="0">
              <a:buNone/>
              <a:defRPr sz="179"/>
            </a:lvl3pPr>
            <a:lvl4pPr marL="244877" indent="0">
              <a:buNone/>
              <a:defRPr sz="161"/>
            </a:lvl4pPr>
            <a:lvl5pPr marL="326503" indent="0">
              <a:buNone/>
              <a:defRPr sz="161"/>
            </a:lvl5pPr>
            <a:lvl6pPr marL="408129" indent="0">
              <a:buNone/>
              <a:defRPr sz="161"/>
            </a:lvl6pPr>
            <a:lvl7pPr marL="489754" indent="0">
              <a:buNone/>
              <a:defRPr sz="161"/>
            </a:lvl7pPr>
            <a:lvl8pPr marL="571380" indent="0">
              <a:buNone/>
              <a:defRPr sz="161"/>
            </a:lvl8pPr>
            <a:lvl9pPr marL="653006" indent="0">
              <a:buNone/>
              <a:defRPr sz="161"/>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3378681-8F5A-4039-87B7-2117A3A2611E}" type="slidenum">
              <a:rPr lang="en-US" altLang="en-US"/>
              <a:pPr>
                <a:defRPr/>
              </a:pPr>
              <a:t>‹#›</a:t>
            </a:fld>
            <a:endParaRPr lang="en-US" altLang="en-US"/>
          </a:p>
        </p:txBody>
      </p:sp>
    </p:spTree>
    <p:extLst>
      <p:ext uri="{BB962C8B-B14F-4D97-AF65-F5344CB8AC3E}">
        <p14:creationId xmlns:p14="http://schemas.microsoft.com/office/powerpoint/2010/main" val="204462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629" y="4800487"/>
            <a:ext cx="7315288" cy="566964"/>
          </a:xfrm>
        </p:spPr>
        <p:txBody>
          <a:bodyPr anchor="b"/>
          <a:lstStyle>
            <a:lvl1pPr algn="l">
              <a:defRPr sz="357" b="1"/>
            </a:lvl1pPr>
          </a:lstStyle>
          <a:p>
            <a:r>
              <a:rPr lang="en-US"/>
              <a:t>Click to edit Master title style</a:t>
            </a:r>
          </a:p>
        </p:txBody>
      </p:sp>
      <p:sp>
        <p:nvSpPr>
          <p:cNvPr id="3" name="Picture Placeholder 2"/>
          <p:cNvSpPr>
            <a:spLocks noGrp="1"/>
          </p:cNvSpPr>
          <p:nvPr>
            <p:ph type="pic" idx="1"/>
          </p:nvPr>
        </p:nvSpPr>
        <p:spPr>
          <a:xfrm>
            <a:off x="2389629" y="612889"/>
            <a:ext cx="7315288" cy="4114743"/>
          </a:xfrm>
        </p:spPr>
        <p:txBody>
          <a:bodyPr/>
          <a:lstStyle>
            <a:lvl1pPr marL="0" indent="0">
              <a:buNone/>
              <a:defRPr sz="571"/>
            </a:lvl1pPr>
            <a:lvl2pPr marL="81626" indent="0">
              <a:buNone/>
              <a:defRPr sz="500"/>
            </a:lvl2pPr>
            <a:lvl3pPr marL="163251" indent="0">
              <a:buNone/>
              <a:defRPr sz="428"/>
            </a:lvl3pPr>
            <a:lvl4pPr marL="244877" indent="0">
              <a:buNone/>
              <a:defRPr sz="357"/>
            </a:lvl4pPr>
            <a:lvl5pPr marL="326503" indent="0">
              <a:buNone/>
              <a:defRPr sz="357"/>
            </a:lvl5pPr>
            <a:lvl6pPr marL="408129" indent="0">
              <a:buNone/>
              <a:defRPr sz="357"/>
            </a:lvl6pPr>
            <a:lvl7pPr marL="489754" indent="0">
              <a:buNone/>
              <a:defRPr sz="357"/>
            </a:lvl7pPr>
            <a:lvl8pPr marL="571380" indent="0">
              <a:buNone/>
              <a:defRPr sz="357"/>
            </a:lvl8pPr>
            <a:lvl9pPr marL="653006" indent="0">
              <a:buNone/>
              <a:defRPr sz="357"/>
            </a:lvl9pPr>
          </a:lstStyle>
          <a:p>
            <a:pPr lvl="0"/>
            <a:endParaRPr lang="en-US" noProof="0"/>
          </a:p>
        </p:txBody>
      </p:sp>
      <p:sp>
        <p:nvSpPr>
          <p:cNvPr id="4" name="Text Placeholder 3"/>
          <p:cNvSpPr>
            <a:spLocks noGrp="1"/>
          </p:cNvSpPr>
          <p:nvPr>
            <p:ph type="body" sz="half" idx="2"/>
          </p:nvPr>
        </p:nvSpPr>
        <p:spPr>
          <a:xfrm>
            <a:off x="2389629" y="5367451"/>
            <a:ext cx="7315288" cy="804806"/>
          </a:xfrm>
        </p:spPr>
        <p:txBody>
          <a:bodyPr/>
          <a:lstStyle>
            <a:lvl1pPr marL="0" indent="0">
              <a:buNone/>
              <a:defRPr sz="250"/>
            </a:lvl1pPr>
            <a:lvl2pPr marL="81626" indent="0">
              <a:buNone/>
              <a:defRPr sz="214"/>
            </a:lvl2pPr>
            <a:lvl3pPr marL="163251" indent="0">
              <a:buNone/>
              <a:defRPr sz="179"/>
            </a:lvl3pPr>
            <a:lvl4pPr marL="244877" indent="0">
              <a:buNone/>
              <a:defRPr sz="161"/>
            </a:lvl4pPr>
            <a:lvl5pPr marL="326503" indent="0">
              <a:buNone/>
              <a:defRPr sz="161"/>
            </a:lvl5pPr>
            <a:lvl6pPr marL="408129" indent="0">
              <a:buNone/>
              <a:defRPr sz="161"/>
            </a:lvl6pPr>
            <a:lvl7pPr marL="489754" indent="0">
              <a:buNone/>
              <a:defRPr sz="161"/>
            </a:lvl7pPr>
            <a:lvl8pPr marL="571380" indent="0">
              <a:buNone/>
              <a:defRPr sz="161"/>
            </a:lvl8pPr>
            <a:lvl9pPr marL="653006" indent="0">
              <a:buNone/>
              <a:defRPr sz="161"/>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6372026-9697-4905-82BA-4DE817F0BC15}" type="slidenum">
              <a:rPr lang="en-US" altLang="en-US"/>
              <a:pPr>
                <a:defRPr/>
              </a:pPr>
              <a:t>‹#›</a:t>
            </a:fld>
            <a:endParaRPr lang="en-US" altLang="en-US"/>
          </a:p>
        </p:txBody>
      </p:sp>
    </p:spTree>
    <p:extLst>
      <p:ext uri="{BB962C8B-B14F-4D97-AF65-F5344CB8AC3E}">
        <p14:creationId xmlns:p14="http://schemas.microsoft.com/office/powerpoint/2010/main" val="2740544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72B0F42-4D17-46DA-BD1B-2429061E8743}" type="slidenum">
              <a:rPr lang="en-US" altLang="en-US"/>
              <a:pPr>
                <a:defRPr/>
              </a:pPr>
              <a:t>‹#›</a:t>
            </a:fld>
            <a:endParaRPr lang="en-US" altLang="en-US"/>
          </a:p>
        </p:txBody>
      </p:sp>
    </p:spTree>
    <p:extLst>
      <p:ext uri="{BB962C8B-B14F-4D97-AF65-F5344CB8AC3E}">
        <p14:creationId xmlns:p14="http://schemas.microsoft.com/office/powerpoint/2010/main" val="867030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88" y="274411"/>
            <a:ext cx="2742847" cy="58516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865" y="274411"/>
            <a:ext cx="8187090" cy="58516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A6A5B34-6F48-4D25-A9CD-F4ECFCE5AA35}" type="slidenum">
              <a:rPr lang="en-US" altLang="en-US"/>
              <a:pPr>
                <a:defRPr/>
              </a:pPr>
              <a:t>‹#›</a:t>
            </a:fld>
            <a:endParaRPr lang="en-US" altLang="en-US"/>
          </a:p>
        </p:txBody>
      </p:sp>
    </p:spTree>
    <p:extLst>
      <p:ext uri="{BB962C8B-B14F-4D97-AF65-F5344CB8AC3E}">
        <p14:creationId xmlns:p14="http://schemas.microsoft.com/office/powerpoint/2010/main" val="4166603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865" y="274505"/>
            <a:ext cx="1097227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3246" tIns="251623" rIns="503246" bIns="251623"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865" y="1600068"/>
            <a:ext cx="10972271" cy="4526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3246" tIns="251623" rIns="503246" bIns="251623"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09865" y="6245159"/>
            <a:ext cx="2844271" cy="476250"/>
          </a:xfrm>
          <a:prstGeom prst="rect">
            <a:avLst/>
          </a:prstGeom>
          <a:noFill/>
          <a:ln w="9525">
            <a:noFill/>
            <a:miter lim="800000"/>
            <a:headEnd/>
            <a:tailEnd/>
          </a:ln>
          <a:effectLst/>
        </p:spPr>
        <p:txBody>
          <a:bodyPr vert="horz" wrap="square" lIns="503246" tIns="251623" rIns="503246" bIns="251623" numCol="1" anchor="t" anchorCtr="0" compatLnSpc="1">
            <a:prstTxWarp prst="textNoShape">
              <a:avLst/>
            </a:prstTxWarp>
          </a:bodyPr>
          <a:lstStyle>
            <a:lvl1pPr algn="l" eaLnBrk="1" hangingPunct="1">
              <a:defRPr sz="1375">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4165865" y="6245159"/>
            <a:ext cx="3860271" cy="476250"/>
          </a:xfrm>
          <a:prstGeom prst="rect">
            <a:avLst/>
          </a:prstGeom>
          <a:noFill/>
          <a:ln w="9525">
            <a:noFill/>
            <a:miter lim="800000"/>
            <a:headEnd/>
            <a:tailEnd/>
          </a:ln>
          <a:effectLst/>
        </p:spPr>
        <p:txBody>
          <a:bodyPr vert="horz" wrap="square" lIns="503246" tIns="251623" rIns="503246" bIns="251623" numCol="1" anchor="t" anchorCtr="0" compatLnSpc="1">
            <a:prstTxWarp prst="textNoShape">
              <a:avLst/>
            </a:prstTxWarp>
          </a:bodyPr>
          <a:lstStyle>
            <a:lvl1pPr algn="ctr" eaLnBrk="1" hangingPunct="1">
              <a:defRPr sz="1375">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8737865" y="6245159"/>
            <a:ext cx="2844271" cy="476250"/>
          </a:xfrm>
          <a:prstGeom prst="rect">
            <a:avLst/>
          </a:prstGeom>
          <a:noFill/>
          <a:ln w="9525">
            <a:noFill/>
            <a:miter lim="800000"/>
            <a:headEnd/>
            <a:tailEnd/>
          </a:ln>
          <a:effectLst/>
        </p:spPr>
        <p:txBody>
          <a:bodyPr vert="horz" wrap="square" lIns="503246" tIns="251623" rIns="503246" bIns="251623" numCol="1" anchor="t" anchorCtr="0" compatLnSpc="1">
            <a:prstTxWarp prst="textNoShape">
              <a:avLst/>
            </a:prstTxWarp>
          </a:bodyPr>
          <a:lstStyle>
            <a:lvl1pPr algn="r" eaLnBrk="1" hangingPunct="1">
              <a:defRPr sz="1375" smtClean="0"/>
            </a:lvl1pPr>
          </a:lstStyle>
          <a:p>
            <a:pPr>
              <a:defRPr/>
            </a:pPr>
            <a:fld id="{CAE537AD-9BB0-4881-8848-C6BA09023DF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98447" rtl="0" eaLnBrk="0" fontAlgn="base" hangingPunct="0">
        <a:spcBef>
          <a:spcPct val="0"/>
        </a:spcBef>
        <a:spcAft>
          <a:spcPct val="0"/>
        </a:spcAft>
        <a:defRPr sz="4312">
          <a:solidFill>
            <a:schemeClr val="tx2"/>
          </a:solidFill>
          <a:latin typeface="+mj-lt"/>
          <a:ea typeface="+mj-ea"/>
          <a:cs typeface="+mj-cs"/>
        </a:defRPr>
      </a:lvl1pPr>
      <a:lvl2pPr algn="ctr" defTabSz="898447" rtl="0" eaLnBrk="0" fontAlgn="base" hangingPunct="0">
        <a:spcBef>
          <a:spcPct val="0"/>
        </a:spcBef>
        <a:spcAft>
          <a:spcPct val="0"/>
        </a:spcAft>
        <a:defRPr sz="4312">
          <a:solidFill>
            <a:schemeClr val="tx2"/>
          </a:solidFill>
          <a:latin typeface="Arial" charset="0"/>
        </a:defRPr>
      </a:lvl2pPr>
      <a:lvl3pPr algn="ctr" defTabSz="898447" rtl="0" eaLnBrk="0" fontAlgn="base" hangingPunct="0">
        <a:spcBef>
          <a:spcPct val="0"/>
        </a:spcBef>
        <a:spcAft>
          <a:spcPct val="0"/>
        </a:spcAft>
        <a:defRPr sz="4312">
          <a:solidFill>
            <a:schemeClr val="tx2"/>
          </a:solidFill>
          <a:latin typeface="Arial" charset="0"/>
        </a:defRPr>
      </a:lvl3pPr>
      <a:lvl4pPr algn="ctr" defTabSz="898447" rtl="0" eaLnBrk="0" fontAlgn="base" hangingPunct="0">
        <a:spcBef>
          <a:spcPct val="0"/>
        </a:spcBef>
        <a:spcAft>
          <a:spcPct val="0"/>
        </a:spcAft>
        <a:defRPr sz="4312">
          <a:solidFill>
            <a:schemeClr val="tx2"/>
          </a:solidFill>
          <a:latin typeface="Arial" charset="0"/>
        </a:defRPr>
      </a:lvl4pPr>
      <a:lvl5pPr algn="ctr" defTabSz="898447" rtl="0" eaLnBrk="0" fontAlgn="base" hangingPunct="0">
        <a:spcBef>
          <a:spcPct val="0"/>
        </a:spcBef>
        <a:spcAft>
          <a:spcPct val="0"/>
        </a:spcAft>
        <a:defRPr sz="4312">
          <a:solidFill>
            <a:schemeClr val="tx2"/>
          </a:solidFill>
          <a:latin typeface="Arial" charset="0"/>
        </a:defRPr>
      </a:lvl5pPr>
      <a:lvl6pPr marL="81626" algn="ctr" defTabSz="898450" rtl="0" fontAlgn="base">
        <a:spcBef>
          <a:spcPct val="0"/>
        </a:spcBef>
        <a:spcAft>
          <a:spcPct val="0"/>
        </a:spcAft>
        <a:defRPr sz="4321">
          <a:solidFill>
            <a:schemeClr val="tx2"/>
          </a:solidFill>
          <a:latin typeface="Arial" charset="0"/>
        </a:defRPr>
      </a:lvl6pPr>
      <a:lvl7pPr marL="163251" algn="ctr" defTabSz="898450" rtl="0" fontAlgn="base">
        <a:spcBef>
          <a:spcPct val="0"/>
        </a:spcBef>
        <a:spcAft>
          <a:spcPct val="0"/>
        </a:spcAft>
        <a:defRPr sz="4321">
          <a:solidFill>
            <a:schemeClr val="tx2"/>
          </a:solidFill>
          <a:latin typeface="Arial" charset="0"/>
        </a:defRPr>
      </a:lvl7pPr>
      <a:lvl8pPr marL="244877" algn="ctr" defTabSz="898450" rtl="0" fontAlgn="base">
        <a:spcBef>
          <a:spcPct val="0"/>
        </a:spcBef>
        <a:spcAft>
          <a:spcPct val="0"/>
        </a:spcAft>
        <a:defRPr sz="4321">
          <a:solidFill>
            <a:schemeClr val="tx2"/>
          </a:solidFill>
          <a:latin typeface="Arial" charset="0"/>
        </a:defRPr>
      </a:lvl8pPr>
      <a:lvl9pPr marL="326503" algn="ctr" defTabSz="898450" rtl="0" fontAlgn="base">
        <a:spcBef>
          <a:spcPct val="0"/>
        </a:spcBef>
        <a:spcAft>
          <a:spcPct val="0"/>
        </a:spcAft>
        <a:defRPr sz="4321">
          <a:solidFill>
            <a:schemeClr val="tx2"/>
          </a:solidFill>
          <a:latin typeface="Arial" charset="0"/>
        </a:defRPr>
      </a:lvl9pPr>
    </p:titleStyle>
    <p:bodyStyle>
      <a:lvl1pPr marL="336959" indent="-336959" algn="l" defTabSz="898447" rtl="0" eaLnBrk="0" fontAlgn="base" hangingPunct="0">
        <a:spcBef>
          <a:spcPct val="20000"/>
        </a:spcBef>
        <a:spcAft>
          <a:spcPct val="0"/>
        </a:spcAft>
        <a:buChar char="•"/>
        <a:defRPr sz="3145">
          <a:solidFill>
            <a:schemeClr val="tx1"/>
          </a:solidFill>
          <a:latin typeface="+mn-lt"/>
          <a:ea typeface="+mn-ea"/>
          <a:cs typeface="+mn-cs"/>
        </a:defRPr>
      </a:lvl1pPr>
      <a:lvl2pPr marL="729803" indent="-280413" algn="l" defTabSz="898447" rtl="0" eaLnBrk="0" fontAlgn="base" hangingPunct="0">
        <a:spcBef>
          <a:spcPct val="20000"/>
        </a:spcBef>
        <a:spcAft>
          <a:spcPct val="0"/>
        </a:spcAft>
        <a:buChar char="–"/>
        <a:defRPr sz="2750">
          <a:solidFill>
            <a:schemeClr val="tx1"/>
          </a:solidFill>
          <a:latin typeface="+mn-lt"/>
        </a:defRPr>
      </a:lvl2pPr>
      <a:lvl3pPr marL="1122977" indent="-224529" algn="l" defTabSz="898447" rtl="0" eaLnBrk="0" fontAlgn="base" hangingPunct="0">
        <a:spcBef>
          <a:spcPct val="20000"/>
        </a:spcBef>
        <a:spcAft>
          <a:spcPct val="0"/>
        </a:spcAft>
        <a:buChar char="•"/>
        <a:defRPr sz="2354">
          <a:solidFill>
            <a:schemeClr val="tx1"/>
          </a:solidFill>
          <a:latin typeface="+mn-lt"/>
        </a:defRPr>
      </a:lvl3pPr>
      <a:lvl4pPr marL="1572366" indent="-224198" algn="l" defTabSz="898447" rtl="0" eaLnBrk="0" fontAlgn="base" hangingPunct="0">
        <a:spcBef>
          <a:spcPct val="20000"/>
        </a:spcBef>
        <a:spcAft>
          <a:spcPct val="0"/>
        </a:spcAft>
        <a:buChar char="–"/>
        <a:defRPr sz="1979">
          <a:solidFill>
            <a:schemeClr val="tx1"/>
          </a:solidFill>
          <a:latin typeface="+mn-lt"/>
        </a:defRPr>
      </a:lvl4pPr>
      <a:lvl5pPr marL="2021093" indent="-223868" algn="l" defTabSz="898447" rtl="0" eaLnBrk="0" fontAlgn="base" hangingPunct="0">
        <a:spcBef>
          <a:spcPct val="20000"/>
        </a:spcBef>
        <a:spcAft>
          <a:spcPct val="0"/>
        </a:spcAft>
        <a:buChar char="»"/>
        <a:defRPr sz="1979">
          <a:solidFill>
            <a:schemeClr val="tx1"/>
          </a:solidFill>
          <a:latin typeface="+mn-lt"/>
        </a:defRPr>
      </a:lvl5pPr>
      <a:lvl6pPr marL="2102996" indent="-224187" algn="l" defTabSz="898450" rtl="0" fontAlgn="base">
        <a:spcBef>
          <a:spcPct val="20000"/>
        </a:spcBef>
        <a:spcAft>
          <a:spcPct val="0"/>
        </a:spcAft>
        <a:buChar char="»"/>
        <a:defRPr sz="1982">
          <a:solidFill>
            <a:schemeClr val="tx1"/>
          </a:solidFill>
          <a:latin typeface="+mn-lt"/>
        </a:defRPr>
      </a:lvl6pPr>
      <a:lvl7pPr marL="2184621" indent="-224187" algn="l" defTabSz="898450" rtl="0" fontAlgn="base">
        <a:spcBef>
          <a:spcPct val="20000"/>
        </a:spcBef>
        <a:spcAft>
          <a:spcPct val="0"/>
        </a:spcAft>
        <a:buChar char="»"/>
        <a:defRPr sz="1982">
          <a:solidFill>
            <a:schemeClr val="tx1"/>
          </a:solidFill>
          <a:latin typeface="+mn-lt"/>
        </a:defRPr>
      </a:lvl7pPr>
      <a:lvl8pPr marL="2266247" indent="-224187" algn="l" defTabSz="898450" rtl="0" fontAlgn="base">
        <a:spcBef>
          <a:spcPct val="20000"/>
        </a:spcBef>
        <a:spcAft>
          <a:spcPct val="0"/>
        </a:spcAft>
        <a:buChar char="»"/>
        <a:defRPr sz="1982">
          <a:solidFill>
            <a:schemeClr val="tx1"/>
          </a:solidFill>
          <a:latin typeface="+mn-lt"/>
        </a:defRPr>
      </a:lvl8pPr>
      <a:lvl9pPr marL="2347873" indent="-224187" algn="l" defTabSz="898450" rtl="0" fontAlgn="base">
        <a:spcBef>
          <a:spcPct val="20000"/>
        </a:spcBef>
        <a:spcAft>
          <a:spcPct val="0"/>
        </a:spcAft>
        <a:buChar char="»"/>
        <a:defRPr sz="1982">
          <a:solidFill>
            <a:schemeClr val="tx1"/>
          </a:solidFill>
          <a:latin typeface="+mn-lt"/>
        </a:defRPr>
      </a:lvl9pPr>
    </p:bodyStyle>
    <p:otherStyle>
      <a:defPPr>
        <a:defRPr lang="en-US"/>
      </a:defPPr>
      <a:lvl1pPr marL="0" algn="l" defTabSz="163251" rtl="0" eaLnBrk="1" latinLnBrk="0" hangingPunct="1">
        <a:defRPr sz="321" kern="1200">
          <a:solidFill>
            <a:schemeClr val="tx1"/>
          </a:solidFill>
          <a:latin typeface="+mn-lt"/>
          <a:ea typeface="+mn-ea"/>
          <a:cs typeface="+mn-cs"/>
        </a:defRPr>
      </a:lvl1pPr>
      <a:lvl2pPr marL="81626" algn="l" defTabSz="163251" rtl="0" eaLnBrk="1" latinLnBrk="0" hangingPunct="1">
        <a:defRPr sz="321" kern="1200">
          <a:solidFill>
            <a:schemeClr val="tx1"/>
          </a:solidFill>
          <a:latin typeface="+mn-lt"/>
          <a:ea typeface="+mn-ea"/>
          <a:cs typeface="+mn-cs"/>
        </a:defRPr>
      </a:lvl2pPr>
      <a:lvl3pPr marL="163251" algn="l" defTabSz="163251" rtl="0" eaLnBrk="1" latinLnBrk="0" hangingPunct="1">
        <a:defRPr sz="321" kern="1200">
          <a:solidFill>
            <a:schemeClr val="tx1"/>
          </a:solidFill>
          <a:latin typeface="+mn-lt"/>
          <a:ea typeface="+mn-ea"/>
          <a:cs typeface="+mn-cs"/>
        </a:defRPr>
      </a:lvl3pPr>
      <a:lvl4pPr marL="244877" algn="l" defTabSz="163251" rtl="0" eaLnBrk="1" latinLnBrk="0" hangingPunct="1">
        <a:defRPr sz="321" kern="1200">
          <a:solidFill>
            <a:schemeClr val="tx1"/>
          </a:solidFill>
          <a:latin typeface="+mn-lt"/>
          <a:ea typeface="+mn-ea"/>
          <a:cs typeface="+mn-cs"/>
        </a:defRPr>
      </a:lvl4pPr>
      <a:lvl5pPr marL="326503" algn="l" defTabSz="163251" rtl="0" eaLnBrk="1" latinLnBrk="0" hangingPunct="1">
        <a:defRPr sz="321" kern="1200">
          <a:solidFill>
            <a:schemeClr val="tx1"/>
          </a:solidFill>
          <a:latin typeface="+mn-lt"/>
          <a:ea typeface="+mn-ea"/>
          <a:cs typeface="+mn-cs"/>
        </a:defRPr>
      </a:lvl5pPr>
      <a:lvl6pPr marL="408129" algn="l" defTabSz="163251" rtl="0" eaLnBrk="1" latinLnBrk="0" hangingPunct="1">
        <a:defRPr sz="321" kern="1200">
          <a:solidFill>
            <a:schemeClr val="tx1"/>
          </a:solidFill>
          <a:latin typeface="+mn-lt"/>
          <a:ea typeface="+mn-ea"/>
          <a:cs typeface="+mn-cs"/>
        </a:defRPr>
      </a:lvl6pPr>
      <a:lvl7pPr marL="489754" algn="l" defTabSz="163251" rtl="0" eaLnBrk="1" latinLnBrk="0" hangingPunct="1">
        <a:defRPr sz="321" kern="1200">
          <a:solidFill>
            <a:schemeClr val="tx1"/>
          </a:solidFill>
          <a:latin typeface="+mn-lt"/>
          <a:ea typeface="+mn-ea"/>
          <a:cs typeface="+mn-cs"/>
        </a:defRPr>
      </a:lvl7pPr>
      <a:lvl8pPr marL="571380" algn="l" defTabSz="163251" rtl="0" eaLnBrk="1" latinLnBrk="0" hangingPunct="1">
        <a:defRPr sz="321" kern="1200">
          <a:solidFill>
            <a:schemeClr val="tx1"/>
          </a:solidFill>
          <a:latin typeface="+mn-lt"/>
          <a:ea typeface="+mn-ea"/>
          <a:cs typeface="+mn-cs"/>
        </a:defRPr>
      </a:lvl8pPr>
      <a:lvl9pPr marL="653006" algn="l" defTabSz="163251" rtl="0" eaLnBrk="1" latinLnBrk="0" hangingPunct="1">
        <a:defRPr sz="32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5"/>
          <p:cNvSpPr>
            <a:spLocks noChangeArrowheads="1"/>
          </p:cNvSpPr>
          <p:nvPr/>
        </p:nvSpPr>
        <p:spPr bwMode="auto">
          <a:xfrm>
            <a:off x="3810000" y="2196121"/>
            <a:ext cx="3611893" cy="146844"/>
          </a:xfrm>
          <a:prstGeom prst="rect">
            <a:avLst/>
          </a:prstGeom>
          <a:solidFill>
            <a:srgbClr val="FFC82E"/>
          </a:solidFill>
          <a:ln w="9525">
            <a:solidFill>
              <a:srgbClr val="FFCC18"/>
            </a:solidFill>
            <a:miter lim="800000"/>
            <a:headEnd/>
            <a:tailEnd/>
          </a:ln>
        </p:spPr>
        <p:txBody>
          <a:bodyPr wrap="none" anchor="ctr"/>
          <a:lstStyle>
            <a:lvl1pPr eaLnBrk="0" hangingPunct="0">
              <a:defRPr sz="9900">
                <a:solidFill>
                  <a:schemeClr val="tx1"/>
                </a:solidFill>
                <a:latin typeface="Arial" panose="020B0604020202020204" pitchFamily="34" charset="0"/>
              </a:defRPr>
            </a:lvl1pPr>
            <a:lvl2pPr marL="742950" indent="-285750" eaLnBrk="0" hangingPunct="0">
              <a:defRPr sz="9900">
                <a:solidFill>
                  <a:schemeClr val="tx1"/>
                </a:solidFill>
                <a:latin typeface="Arial" panose="020B0604020202020204" pitchFamily="34" charset="0"/>
              </a:defRPr>
            </a:lvl2pPr>
            <a:lvl3pPr marL="1143000" indent="-228600" eaLnBrk="0" hangingPunct="0">
              <a:defRPr sz="9900">
                <a:solidFill>
                  <a:schemeClr val="tx1"/>
                </a:solidFill>
                <a:latin typeface="Arial" panose="020B0604020202020204" pitchFamily="34" charset="0"/>
              </a:defRPr>
            </a:lvl3pPr>
            <a:lvl4pPr marL="1600200" indent="-228600" eaLnBrk="0" hangingPunct="0">
              <a:defRPr sz="9900">
                <a:solidFill>
                  <a:schemeClr val="tx1"/>
                </a:solidFill>
                <a:latin typeface="Arial" panose="020B0604020202020204" pitchFamily="34" charset="0"/>
              </a:defRPr>
            </a:lvl4pPr>
            <a:lvl5pPr marL="2057400" indent="-228600" eaLnBrk="0" hangingPunct="0">
              <a:defRPr sz="9900">
                <a:solidFill>
                  <a:schemeClr val="tx1"/>
                </a:solidFill>
                <a:latin typeface="Arial" panose="020B0604020202020204" pitchFamily="34" charset="0"/>
              </a:defRPr>
            </a:lvl5pPr>
            <a:lvl6pPr marL="2514600" indent="-228600" algn="ctr"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eaLnBrk="0" fontAlgn="base" hangingPunct="0">
              <a:spcBef>
                <a:spcPct val="0"/>
              </a:spcBef>
              <a:spcAft>
                <a:spcPct val="0"/>
              </a:spcAft>
              <a:defRPr sz="9900">
                <a:solidFill>
                  <a:schemeClr val="tx1"/>
                </a:solidFill>
                <a:latin typeface="Arial" panose="020B0604020202020204" pitchFamily="34" charset="0"/>
              </a:defRPr>
            </a:lvl9pPr>
          </a:lstStyle>
          <a:p>
            <a:pPr algn="ctr" eaLnBrk="1" hangingPunct="1">
              <a:defRPr/>
            </a:pPr>
            <a:endParaRPr lang="en-US" altLang="en-US" sz="1767"/>
          </a:p>
        </p:txBody>
      </p:sp>
      <p:sp>
        <p:nvSpPr>
          <p:cNvPr id="2051" name="Rectangle 36"/>
          <p:cNvSpPr>
            <a:spLocks noChangeArrowheads="1"/>
          </p:cNvSpPr>
          <p:nvPr/>
        </p:nvSpPr>
        <p:spPr bwMode="auto">
          <a:xfrm>
            <a:off x="9052559" y="1175177"/>
            <a:ext cx="2380589" cy="146844"/>
          </a:xfrm>
          <a:prstGeom prst="rect">
            <a:avLst/>
          </a:prstGeom>
          <a:solidFill>
            <a:srgbClr val="FFC82E"/>
          </a:solidFill>
          <a:ln w="9525">
            <a:solidFill>
              <a:srgbClr val="FFCC18"/>
            </a:solidFill>
            <a:miter lim="800000"/>
            <a:headEnd/>
            <a:tailEnd/>
          </a:ln>
        </p:spPr>
        <p:txBody>
          <a:bodyPr wrap="none" anchor="ctr"/>
          <a:lstStyle>
            <a:lvl1pPr eaLnBrk="0" hangingPunct="0">
              <a:defRPr sz="9900">
                <a:solidFill>
                  <a:schemeClr val="tx1"/>
                </a:solidFill>
                <a:latin typeface="Arial" panose="020B0604020202020204" pitchFamily="34" charset="0"/>
              </a:defRPr>
            </a:lvl1pPr>
            <a:lvl2pPr marL="742950" indent="-285750" eaLnBrk="0" hangingPunct="0">
              <a:defRPr sz="9900">
                <a:solidFill>
                  <a:schemeClr val="tx1"/>
                </a:solidFill>
                <a:latin typeface="Arial" panose="020B0604020202020204" pitchFamily="34" charset="0"/>
              </a:defRPr>
            </a:lvl2pPr>
            <a:lvl3pPr marL="1143000" indent="-228600" eaLnBrk="0" hangingPunct="0">
              <a:defRPr sz="9900">
                <a:solidFill>
                  <a:schemeClr val="tx1"/>
                </a:solidFill>
                <a:latin typeface="Arial" panose="020B0604020202020204" pitchFamily="34" charset="0"/>
              </a:defRPr>
            </a:lvl3pPr>
            <a:lvl4pPr marL="1600200" indent="-228600" eaLnBrk="0" hangingPunct="0">
              <a:defRPr sz="9900">
                <a:solidFill>
                  <a:schemeClr val="tx1"/>
                </a:solidFill>
                <a:latin typeface="Arial" panose="020B0604020202020204" pitchFamily="34" charset="0"/>
              </a:defRPr>
            </a:lvl4pPr>
            <a:lvl5pPr marL="2057400" indent="-228600" eaLnBrk="0" hangingPunct="0">
              <a:defRPr sz="9900">
                <a:solidFill>
                  <a:schemeClr val="tx1"/>
                </a:solidFill>
                <a:latin typeface="Arial" panose="020B0604020202020204" pitchFamily="34" charset="0"/>
              </a:defRPr>
            </a:lvl5pPr>
            <a:lvl6pPr marL="2514600" indent="-228600" algn="ctr"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eaLnBrk="0" fontAlgn="base" hangingPunct="0">
              <a:spcBef>
                <a:spcPct val="0"/>
              </a:spcBef>
              <a:spcAft>
                <a:spcPct val="0"/>
              </a:spcAft>
              <a:defRPr sz="9900">
                <a:solidFill>
                  <a:schemeClr val="tx1"/>
                </a:solidFill>
                <a:latin typeface="Arial" panose="020B0604020202020204" pitchFamily="34" charset="0"/>
              </a:defRPr>
            </a:lvl9pPr>
          </a:lstStyle>
          <a:p>
            <a:pPr algn="ctr" eaLnBrk="1" hangingPunct="1">
              <a:defRPr/>
            </a:pPr>
            <a:endParaRPr lang="en-US" altLang="en-US" sz="1767"/>
          </a:p>
        </p:txBody>
      </p:sp>
      <p:sp>
        <p:nvSpPr>
          <p:cNvPr id="2052" name="Rectangle 37"/>
          <p:cNvSpPr>
            <a:spLocks noChangeArrowheads="1"/>
          </p:cNvSpPr>
          <p:nvPr/>
        </p:nvSpPr>
        <p:spPr bwMode="auto">
          <a:xfrm>
            <a:off x="9052556" y="3465108"/>
            <a:ext cx="2380589" cy="146844"/>
          </a:xfrm>
          <a:prstGeom prst="rect">
            <a:avLst/>
          </a:prstGeom>
          <a:solidFill>
            <a:srgbClr val="FFC82E"/>
          </a:solidFill>
          <a:ln w="9525">
            <a:solidFill>
              <a:srgbClr val="FFCC18"/>
            </a:solidFill>
            <a:miter lim="800000"/>
            <a:headEnd/>
            <a:tailEnd/>
          </a:ln>
        </p:spPr>
        <p:txBody>
          <a:bodyPr wrap="none" anchor="ctr"/>
          <a:lstStyle>
            <a:lvl1pPr eaLnBrk="0" hangingPunct="0">
              <a:defRPr sz="9900">
                <a:solidFill>
                  <a:schemeClr val="tx1"/>
                </a:solidFill>
                <a:latin typeface="Arial" panose="020B0604020202020204" pitchFamily="34" charset="0"/>
              </a:defRPr>
            </a:lvl1pPr>
            <a:lvl2pPr marL="742950" indent="-285750" eaLnBrk="0" hangingPunct="0">
              <a:defRPr sz="9900">
                <a:solidFill>
                  <a:schemeClr val="tx1"/>
                </a:solidFill>
                <a:latin typeface="Arial" panose="020B0604020202020204" pitchFamily="34" charset="0"/>
              </a:defRPr>
            </a:lvl2pPr>
            <a:lvl3pPr marL="1143000" indent="-228600" eaLnBrk="0" hangingPunct="0">
              <a:defRPr sz="9900">
                <a:solidFill>
                  <a:schemeClr val="tx1"/>
                </a:solidFill>
                <a:latin typeface="Arial" panose="020B0604020202020204" pitchFamily="34" charset="0"/>
              </a:defRPr>
            </a:lvl3pPr>
            <a:lvl4pPr marL="1600200" indent="-228600" eaLnBrk="0" hangingPunct="0">
              <a:defRPr sz="9900">
                <a:solidFill>
                  <a:schemeClr val="tx1"/>
                </a:solidFill>
                <a:latin typeface="Arial" panose="020B0604020202020204" pitchFamily="34" charset="0"/>
              </a:defRPr>
            </a:lvl4pPr>
            <a:lvl5pPr marL="2057400" indent="-228600" eaLnBrk="0" hangingPunct="0">
              <a:defRPr sz="9900">
                <a:solidFill>
                  <a:schemeClr val="tx1"/>
                </a:solidFill>
                <a:latin typeface="Arial" panose="020B0604020202020204" pitchFamily="34" charset="0"/>
              </a:defRPr>
            </a:lvl5pPr>
            <a:lvl6pPr marL="2514600" indent="-228600" algn="ctr"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eaLnBrk="0" fontAlgn="base" hangingPunct="0">
              <a:spcBef>
                <a:spcPct val="0"/>
              </a:spcBef>
              <a:spcAft>
                <a:spcPct val="0"/>
              </a:spcAft>
              <a:defRPr sz="9900">
                <a:solidFill>
                  <a:schemeClr val="tx1"/>
                </a:solidFill>
                <a:latin typeface="Arial" panose="020B0604020202020204" pitchFamily="34" charset="0"/>
              </a:defRPr>
            </a:lvl9pPr>
          </a:lstStyle>
          <a:p>
            <a:pPr algn="ctr" eaLnBrk="1" hangingPunct="1">
              <a:defRPr/>
            </a:pPr>
            <a:endParaRPr lang="en-US" altLang="en-US" sz="1767"/>
          </a:p>
        </p:txBody>
      </p:sp>
      <p:sp>
        <p:nvSpPr>
          <p:cNvPr id="2053" name="Rectangle 38"/>
          <p:cNvSpPr>
            <a:spLocks noChangeArrowheads="1"/>
          </p:cNvSpPr>
          <p:nvPr/>
        </p:nvSpPr>
        <p:spPr bwMode="auto">
          <a:xfrm>
            <a:off x="9052556" y="5083138"/>
            <a:ext cx="2380589" cy="146844"/>
          </a:xfrm>
          <a:prstGeom prst="rect">
            <a:avLst/>
          </a:prstGeom>
          <a:solidFill>
            <a:srgbClr val="FFC82E"/>
          </a:solidFill>
          <a:ln w="9525">
            <a:solidFill>
              <a:srgbClr val="FFCC18"/>
            </a:solidFill>
            <a:miter lim="800000"/>
            <a:headEnd/>
            <a:tailEnd/>
          </a:ln>
        </p:spPr>
        <p:txBody>
          <a:bodyPr wrap="none" anchor="ctr"/>
          <a:lstStyle>
            <a:lvl1pPr eaLnBrk="0" hangingPunct="0">
              <a:defRPr sz="9900">
                <a:solidFill>
                  <a:schemeClr val="tx1"/>
                </a:solidFill>
                <a:latin typeface="Arial" panose="020B0604020202020204" pitchFamily="34" charset="0"/>
              </a:defRPr>
            </a:lvl1pPr>
            <a:lvl2pPr marL="742950" indent="-285750" eaLnBrk="0" hangingPunct="0">
              <a:defRPr sz="9900">
                <a:solidFill>
                  <a:schemeClr val="tx1"/>
                </a:solidFill>
                <a:latin typeface="Arial" panose="020B0604020202020204" pitchFamily="34" charset="0"/>
              </a:defRPr>
            </a:lvl2pPr>
            <a:lvl3pPr marL="1143000" indent="-228600" eaLnBrk="0" hangingPunct="0">
              <a:defRPr sz="9900">
                <a:solidFill>
                  <a:schemeClr val="tx1"/>
                </a:solidFill>
                <a:latin typeface="Arial" panose="020B0604020202020204" pitchFamily="34" charset="0"/>
              </a:defRPr>
            </a:lvl3pPr>
            <a:lvl4pPr marL="1600200" indent="-228600" eaLnBrk="0" hangingPunct="0">
              <a:defRPr sz="9900">
                <a:solidFill>
                  <a:schemeClr val="tx1"/>
                </a:solidFill>
                <a:latin typeface="Arial" panose="020B0604020202020204" pitchFamily="34" charset="0"/>
              </a:defRPr>
            </a:lvl4pPr>
            <a:lvl5pPr marL="2057400" indent="-228600" eaLnBrk="0" hangingPunct="0">
              <a:defRPr sz="9900">
                <a:solidFill>
                  <a:schemeClr val="tx1"/>
                </a:solidFill>
                <a:latin typeface="Arial" panose="020B0604020202020204" pitchFamily="34" charset="0"/>
              </a:defRPr>
            </a:lvl5pPr>
            <a:lvl6pPr marL="2514600" indent="-228600" algn="ctr"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eaLnBrk="0" fontAlgn="base" hangingPunct="0">
              <a:spcBef>
                <a:spcPct val="0"/>
              </a:spcBef>
              <a:spcAft>
                <a:spcPct val="0"/>
              </a:spcAft>
              <a:defRPr sz="9900">
                <a:solidFill>
                  <a:schemeClr val="tx1"/>
                </a:solidFill>
                <a:latin typeface="Arial" panose="020B0604020202020204" pitchFamily="34" charset="0"/>
              </a:defRPr>
            </a:lvl9pPr>
          </a:lstStyle>
          <a:p>
            <a:pPr algn="ctr" eaLnBrk="1" hangingPunct="1">
              <a:defRPr/>
            </a:pPr>
            <a:endParaRPr lang="en-US" altLang="en-US" sz="1767"/>
          </a:p>
        </p:txBody>
      </p:sp>
      <p:sp>
        <p:nvSpPr>
          <p:cNvPr id="2054" name="Rectangle 41"/>
          <p:cNvSpPr>
            <a:spLocks noChangeArrowheads="1"/>
          </p:cNvSpPr>
          <p:nvPr/>
        </p:nvSpPr>
        <p:spPr bwMode="auto">
          <a:xfrm>
            <a:off x="399364" y="1167148"/>
            <a:ext cx="1906323" cy="146844"/>
          </a:xfrm>
          <a:prstGeom prst="rect">
            <a:avLst/>
          </a:prstGeom>
          <a:solidFill>
            <a:srgbClr val="FFC82E"/>
          </a:solidFill>
          <a:ln w="9525">
            <a:solidFill>
              <a:srgbClr val="FFCC18"/>
            </a:solidFill>
            <a:miter lim="800000"/>
            <a:headEnd/>
            <a:tailEnd/>
          </a:ln>
        </p:spPr>
        <p:txBody>
          <a:bodyPr wrap="none" anchor="ctr"/>
          <a:lstStyle>
            <a:lvl1pPr eaLnBrk="0" hangingPunct="0">
              <a:defRPr sz="9900">
                <a:solidFill>
                  <a:schemeClr val="tx1"/>
                </a:solidFill>
                <a:latin typeface="Arial" panose="020B0604020202020204" pitchFamily="34" charset="0"/>
              </a:defRPr>
            </a:lvl1pPr>
            <a:lvl2pPr marL="742950" indent="-285750" eaLnBrk="0" hangingPunct="0">
              <a:defRPr sz="9900">
                <a:solidFill>
                  <a:schemeClr val="tx1"/>
                </a:solidFill>
                <a:latin typeface="Arial" panose="020B0604020202020204" pitchFamily="34" charset="0"/>
              </a:defRPr>
            </a:lvl2pPr>
            <a:lvl3pPr marL="1143000" indent="-228600" eaLnBrk="0" hangingPunct="0">
              <a:defRPr sz="9900">
                <a:solidFill>
                  <a:schemeClr val="tx1"/>
                </a:solidFill>
                <a:latin typeface="Arial" panose="020B0604020202020204" pitchFamily="34" charset="0"/>
              </a:defRPr>
            </a:lvl3pPr>
            <a:lvl4pPr marL="1600200" indent="-228600" eaLnBrk="0" hangingPunct="0">
              <a:defRPr sz="9900">
                <a:solidFill>
                  <a:schemeClr val="tx1"/>
                </a:solidFill>
                <a:latin typeface="Arial" panose="020B0604020202020204" pitchFamily="34" charset="0"/>
              </a:defRPr>
            </a:lvl4pPr>
            <a:lvl5pPr marL="2057400" indent="-228600" eaLnBrk="0" hangingPunct="0">
              <a:defRPr sz="9900">
                <a:solidFill>
                  <a:schemeClr val="tx1"/>
                </a:solidFill>
                <a:latin typeface="Arial" panose="020B0604020202020204" pitchFamily="34" charset="0"/>
              </a:defRPr>
            </a:lvl5pPr>
            <a:lvl6pPr marL="2514600" indent="-228600" algn="ctr"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eaLnBrk="0" fontAlgn="base" hangingPunct="0">
              <a:spcBef>
                <a:spcPct val="0"/>
              </a:spcBef>
              <a:spcAft>
                <a:spcPct val="0"/>
              </a:spcAft>
              <a:defRPr sz="9900">
                <a:solidFill>
                  <a:schemeClr val="tx1"/>
                </a:solidFill>
                <a:latin typeface="Arial" panose="020B0604020202020204" pitchFamily="34" charset="0"/>
              </a:defRPr>
            </a:lvl9pPr>
          </a:lstStyle>
          <a:p>
            <a:pPr algn="ctr" eaLnBrk="1" hangingPunct="1">
              <a:defRPr/>
            </a:pPr>
            <a:endParaRPr lang="en-US" altLang="en-US" sz="1767"/>
          </a:p>
        </p:txBody>
      </p:sp>
      <p:sp>
        <p:nvSpPr>
          <p:cNvPr id="2056" name="Rectangle 39"/>
          <p:cNvSpPr>
            <a:spLocks noChangeArrowheads="1"/>
          </p:cNvSpPr>
          <p:nvPr/>
        </p:nvSpPr>
        <p:spPr bwMode="auto">
          <a:xfrm>
            <a:off x="374675" y="2490848"/>
            <a:ext cx="1906323" cy="146844"/>
          </a:xfrm>
          <a:prstGeom prst="rect">
            <a:avLst/>
          </a:prstGeom>
          <a:solidFill>
            <a:srgbClr val="FFC82E"/>
          </a:solidFill>
          <a:ln w="9525">
            <a:solidFill>
              <a:srgbClr val="FFCC18"/>
            </a:solidFill>
            <a:miter lim="800000"/>
            <a:headEnd/>
            <a:tailEnd/>
          </a:ln>
        </p:spPr>
        <p:txBody>
          <a:bodyPr wrap="none" anchor="ctr"/>
          <a:lstStyle>
            <a:lvl1pPr eaLnBrk="0" hangingPunct="0">
              <a:defRPr sz="9900">
                <a:solidFill>
                  <a:schemeClr val="tx1"/>
                </a:solidFill>
                <a:latin typeface="Arial" panose="020B0604020202020204" pitchFamily="34" charset="0"/>
              </a:defRPr>
            </a:lvl1pPr>
            <a:lvl2pPr marL="742950" indent="-285750" eaLnBrk="0" hangingPunct="0">
              <a:defRPr sz="9900">
                <a:solidFill>
                  <a:schemeClr val="tx1"/>
                </a:solidFill>
                <a:latin typeface="Arial" panose="020B0604020202020204" pitchFamily="34" charset="0"/>
              </a:defRPr>
            </a:lvl2pPr>
            <a:lvl3pPr marL="1143000" indent="-228600" eaLnBrk="0" hangingPunct="0">
              <a:defRPr sz="9900">
                <a:solidFill>
                  <a:schemeClr val="tx1"/>
                </a:solidFill>
                <a:latin typeface="Arial" panose="020B0604020202020204" pitchFamily="34" charset="0"/>
              </a:defRPr>
            </a:lvl3pPr>
            <a:lvl4pPr marL="1600200" indent="-228600" eaLnBrk="0" hangingPunct="0">
              <a:defRPr sz="9900">
                <a:solidFill>
                  <a:schemeClr val="tx1"/>
                </a:solidFill>
                <a:latin typeface="Arial" panose="020B0604020202020204" pitchFamily="34" charset="0"/>
              </a:defRPr>
            </a:lvl4pPr>
            <a:lvl5pPr marL="2057400" indent="-228600" eaLnBrk="0" hangingPunct="0">
              <a:defRPr sz="9900">
                <a:solidFill>
                  <a:schemeClr val="tx1"/>
                </a:solidFill>
                <a:latin typeface="Arial" panose="020B0604020202020204" pitchFamily="34" charset="0"/>
              </a:defRPr>
            </a:lvl5pPr>
            <a:lvl6pPr marL="2514600" indent="-228600" algn="ctr"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eaLnBrk="0" fontAlgn="base" hangingPunct="0">
              <a:spcBef>
                <a:spcPct val="0"/>
              </a:spcBef>
              <a:spcAft>
                <a:spcPct val="0"/>
              </a:spcAft>
              <a:defRPr sz="9900">
                <a:solidFill>
                  <a:schemeClr val="tx1"/>
                </a:solidFill>
                <a:latin typeface="Arial" panose="020B0604020202020204" pitchFamily="34" charset="0"/>
              </a:defRPr>
            </a:lvl9pPr>
          </a:lstStyle>
          <a:p>
            <a:pPr algn="ctr" eaLnBrk="1" hangingPunct="1">
              <a:defRPr/>
            </a:pPr>
            <a:endParaRPr lang="en-US" altLang="en-US" sz="1767"/>
          </a:p>
        </p:txBody>
      </p:sp>
      <p:sp>
        <p:nvSpPr>
          <p:cNvPr id="2091" name="Text Box 43"/>
          <p:cNvSpPr txBox="1">
            <a:spLocks noChangeArrowheads="1"/>
          </p:cNvSpPr>
          <p:nvPr/>
        </p:nvSpPr>
        <p:spPr bwMode="auto">
          <a:xfrm>
            <a:off x="141362" y="2399338"/>
            <a:ext cx="1930911" cy="179922"/>
          </a:xfrm>
          <a:prstGeom prst="rect">
            <a:avLst/>
          </a:prstGeom>
          <a:gradFill rotWithShape="0">
            <a:gsLst>
              <a:gs pos="0">
                <a:srgbClr val="502D7F"/>
              </a:gs>
              <a:gs pos="100000">
                <a:schemeClr val="tx2"/>
              </a:gs>
            </a:gsLst>
            <a:lin ang="0" scaled="1"/>
          </a:gradFill>
          <a:ln w="9525">
            <a:noFill/>
            <a:miter lim="800000"/>
            <a:headEnd/>
            <a:tailEnd/>
          </a:ln>
          <a:effectLst/>
        </p:spPr>
        <p:txBody>
          <a:bodyPr wrap="square" lIns="25781" tIns="12891" rIns="25781" bIns="12891">
            <a:spAutoFit/>
          </a:bodyPr>
          <a:lstStyle/>
          <a:p>
            <a:pPr defTabSz="257631">
              <a:spcBef>
                <a:spcPct val="50000"/>
              </a:spcBef>
              <a:defRPr/>
            </a:pPr>
            <a:r>
              <a:rPr lang="en-US" sz="1000" b="1" dirty="0">
                <a:solidFill>
                  <a:schemeClr val="bg1"/>
                </a:solidFill>
                <a:effectLst>
                  <a:outerShdw blurRad="38100" dist="38100" dir="2700000" algn="tl">
                    <a:srgbClr val="000000"/>
                  </a:outerShdw>
                </a:effectLst>
                <a:latin typeface="Arial" charset="0"/>
              </a:rPr>
              <a:t>INTRODUCTION</a:t>
            </a:r>
            <a:endParaRPr lang="en-US" sz="1000" dirty="0">
              <a:effectLst>
                <a:outerShdw blurRad="38100" dist="38100" dir="2700000" algn="tl">
                  <a:srgbClr val="FFFFFF"/>
                </a:outerShdw>
              </a:effectLst>
              <a:latin typeface="Times New Roman" pitchFamily="18" charset="0"/>
            </a:endParaRPr>
          </a:p>
        </p:txBody>
      </p:sp>
      <p:sp>
        <p:nvSpPr>
          <p:cNvPr id="2092" name="Text Box 44"/>
          <p:cNvSpPr txBox="1">
            <a:spLocks noChangeArrowheads="1"/>
          </p:cNvSpPr>
          <p:nvPr/>
        </p:nvSpPr>
        <p:spPr bwMode="auto">
          <a:xfrm>
            <a:off x="141362" y="1074468"/>
            <a:ext cx="1930911" cy="179922"/>
          </a:xfrm>
          <a:prstGeom prst="rect">
            <a:avLst/>
          </a:prstGeom>
          <a:gradFill rotWithShape="0">
            <a:gsLst>
              <a:gs pos="0">
                <a:srgbClr val="502D7F"/>
              </a:gs>
              <a:gs pos="100000">
                <a:schemeClr val="tx2"/>
              </a:gs>
            </a:gsLst>
            <a:lin ang="0" scaled="1"/>
          </a:gradFill>
          <a:ln w="9525">
            <a:noFill/>
            <a:miter lim="800000"/>
            <a:headEnd/>
            <a:tailEnd/>
          </a:ln>
          <a:effectLst/>
        </p:spPr>
        <p:txBody>
          <a:bodyPr wrap="square" lIns="25781" tIns="12891" rIns="25781" bIns="12891">
            <a:spAutoFit/>
          </a:bodyPr>
          <a:lstStyle/>
          <a:p>
            <a:pPr defTabSz="257631">
              <a:spcBef>
                <a:spcPct val="50000"/>
              </a:spcBef>
              <a:defRPr/>
            </a:pPr>
            <a:r>
              <a:rPr lang="en-US" sz="1000" b="1" dirty="0">
                <a:solidFill>
                  <a:schemeClr val="bg1"/>
                </a:solidFill>
                <a:effectLst>
                  <a:outerShdw blurRad="38100" dist="38100" dir="2700000" algn="tl">
                    <a:srgbClr val="000000"/>
                  </a:outerShdw>
                </a:effectLst>
                <a:latin typeface="Arial" charset="0"/>
              </a:rPr>
              <a:t>ABSTRACT</a:t>
            </a:r>
            <a:endParaRPr lang="en-US" sz="1000" dirty="0">
              <a:effectLst>
                <a:outerShdw blurRad="38100" dist="38100" dir="2700000" algn="tl">
                  <a:srgbClr val="FFFFFF"/>
                </a:outerShdw>
              </a:effectLst>
              <a:latin typeface="Times New Roman" pitchFamily="18" charset="0"/>
            </a:endParaRPr>
          </a:p>
        </p:txBody>
      </p:sp>
      <p:sp>
        <p:nvSpPr>
          <p:cNvPr id="2093" name="Text Box 45"/>
          <p:cNvSpPr txBox="1">
            <a:spLocks noChangeArrowheads="1"/>
          </p:cNvSpPr>
          <p:nvPr/>
        </p:nvSpPr>
        <p:spPr bwMode="auto">
          <a:xfrm>
            <a:off x="3576586" y="2092938"/>
            <a:ext cx="3620492" cy="179922"/>
          </a:xfrm>
          <a:prstGeom prst="rect">
            <a:avLst/>
          </a:prstGeom>
          <a:gradFill rotWithShape="0">
            <a:gsLst>
              <a:gs pos="0">
                <a:srgbClr val="502D7F"/>
              </a:gs>
              <a:gs pos="100000">
                <a:schemeClr val="tx2"/>
              </a:gs>
            </a:gsLst>
            <a:lin ang="0" scaled="1"/>
          </a:gradFill>
          <a:ln w="9525">
            <a:noFill/>
            <a:miter lim="800000"/>
            <a:headEnd/>
            <a:tailEnd/>
          </a:ln>
          <a:effectLst/>
        </p:spPr>
        <p:txBody>
          <a:bodyPr lIns="25781" tIns="12891" rIns="25781" bIns="12891">
            <a:spAutoFit/>
          </a:bodyPr>
          <a:lstStyle/>
          <a:p>
            <a:pPr defTabSz="257631">
              <a:spcBef>
                <a:spcPct val="50000"/>
              </a:spcBef>
              <a:defRPr/>
            </a:pPr>
            <a:r>
              <a:rPr lang="en-US" sz="1000" b="1" dirty="0">
                <a:solidFill>
                  <a:schemeClr val="bg1"/>
                </a:solidFill>
                <a:effectLst>
                  <a:outerShdw blurRad="38100" dist="38100" dir="2700000" algn="tl">
                    <a:srgbClr val="000000"/>
                  </a:outerShdw>
                </a:effectLst>
                <a:latin typeface="Arial" charset="0"/>
              </a:rPr>
              <a:t>RESULTS</a:t>
            </a:r>
            <a:endParaRPr lang="en-US" sz="1000" dirty="0">
              <a:effectLst>
                <a:outerShdw blurRad="38100" dist="38100" dir="2700000" algn="tl">
                  <a:srgbClr val="FFFFFF"/>
                </a:outerShdw>
              </a:effectLst>
              <a:latin typeface="Times New Roman" pitchFamily="18" charset="0"/>
            </a:endParaRPr>
          </a:p>
        </p:txBody>
      </p:sp>
      <p:sp>
        <p:nvSpPr>
          <p:cNvPr id="2094" name="Text Box 46"/>
          <p:cNvSpPr txBox="1">
            <a:spLocks noChangeArrowheads="1"/>
          </p:cNvSpPr>
          <p:nvPr/>
        </p:nvSpPr>
        <p:spPr bwMode="auto">
          <a:xfrm>
            <a:off x="8850239" y="1063852"/>
            <a:ext cx="2380258" cy="179922"/>
          </a:xfrm>
          <a:prstGeom prst="rect">
            <a:avLst/>
          </a:prstGeom>
          <a:gradFill rotWithShape="0">
            <a:gsLst>
              <a:gs pos="0">
                <a:srgbClr val="502D7F"/>
              </a:gs>
              <a:gs pos="100000">
                <a:schemeClr val="tx2"/>
              </a:gs>
            </a:gsLst>
            <a:lin ang="0" scaled="1"/>
          </a:gradFill>
          <a:ln w="9525">
            <a:noFill/>
            <a:miter lim="800000"/>
            <a:headEnd/>
            <a:tailEnd/>
          </a:ln>
          <a:effectLst/>
        </p:spPr>
        <p:txBody>
          <a:bodyPr lIns="25781" tIns="12891" rIns="25781" bIns="12891">
            <a:spAutoFit/>
          </a:bodyPr>
          <a:lstStyle/>
          <a:p>
            <a:pPr defTabSz="257631">
              <a:spcBef>
                <a:spcPct val="50000"/>
              </a:spcBef>
              <a:defRPr/>
            </a:pPr>
            <a:r>
              <a:rPr lang="en-US" sz="1000" b="1" dirty="0">
                <a:solidFill>
                  <a:schemeClr val="bg1"/>
                </a:solidFill>
                <a:effectLst>
                  <a:outerShdw blurRad="38100" dist="38100" dir="2700000" algn="tl">
                    <a:srgbClr val="000000"/>
                  </a:outerShdw>
                </a:effectLst>
                <a:latin typeface="Arial" charset="0"/>
              </a:rPr>
              <a:t>DISCUSSION</a:t>
            </a:r>
            <a:endParaRPr lang="en-US" sz="1000" dirty="0">
              <a:latin typeface="Times New Roman" pitchFamily="18" charset="0"/>
            </a:endParaRPr>
          </a:p>
        </p:txBody>
      </p:sp>
      <p:sp>
        <p:nvSpPr>
          <p:cNvPr id="2099" name="Text Box 51"/>
          <p:cNvSpPr txBox="1">
            <a:spLocks noChangeArrowheads="1"/>
          </p:cNvSpPr>
          <p:nvPr/>
        </p:nvSpPr>
        <p:spPr bwMode="auto">
          <a:xfrm>
            <a:off x="8850239" y="3358608"/>
            <a:ext cx="2380258" cy="179922"/>
          </a:xfrm>
          <a:prstGeom prst="rect">
            <a:avLst/>
          </a:prstGeom>
          <a:gradFill rotWithShape="0">
            <a:gsLst>
              <a:gs pos="0">
                <a:srgbClr val="502D7F"/>
              </a:gs>
              <a:gs pos="100000">
                <a:schemeClr val="tx2"/>
              </a:gs>
            </a:gsLst>
            <a:lin ang="0" scaled="1"/>
          </a:gradFill>
          <a:ln w="9525">
            <a:noFill/>
            <a:miter lim="800000"/>
            <a:headEnd/>
            <a:tailEnd/>
          </a:ln>
          <a:effectLst/>
        </p:spPr>
        <p:txBody>
          <a:bodyPr lIns="25781" tIns="12891" rIns="25781" bIns="12891">
            <a:spAutoFit/>
          </a:bodyPr>
          <a:lstStyle/>
          <a:p>
            <a:pPr defTabSz="257631">
              <a:spcBef>
                <a:spcPct val="50000"/>
              </a:spcBef>
              <a:defRPr/>
            </a:pPr>
            <a:r>
              <a:rPr lang="en-US" sz="1000" b="1" dirty="0">
                <a:solidFill>
                  <a:schemeClr val="bg1"/>
                </a:solidFill>
                <a:effectLst>
                  <a:outerShdw blurRad="38100" dist="38100" dir="2700000" algn="tl">
                    <a:srgbClr val="000000"/>
                  </a:outerShdw>
                </a:effectLst>
                <a:latin typeface="Arial" charset="0"/>
              </a:rPr>
              <a:t>CONCLUSIONS</a:t>
            </a:r>
            <a:endParaRPr lang="en-US" sz="1000" dirty="0">
              <a:latin typeface="Times New Roman" pitchFamily="18" charset="0"/>
            </a:endParaRPr>
          </a:p>
        </p:txBody>
      </p:sp>
      <p:sp>
        <p:nvSpPr>
          <p:cNvPr id="2101" name="Text Box 53"/>
          <p:cNvSpPr txBox="1">
            <a:spLocks noChangeArrowheads="1"/>
          </p:cNvSpPr>
          <p:nvPr/>
        </p:nvSpPr>
        <p:spPr bwMode="auto">
          <a:xfrm>
            <a:off x="8839199" y="4952310"/>
            <a:ext cx="2380258" cy="179922"/>
          </a:xfrm>
          <a:prstGeom prst="rect">
            <a:avLst/>
          </a:prstGeom>
          <a:gradFill rotWithShape="0">
            <a:gsLst>
              <a:gs pos="0">
                <a:srgbClr val="502D7F"/>
              </a:gs>
              <a:gs pos="100000">
                <a:schemeClr val="tx2"/>
              </a:gs>
            </a:gsLst>
            <a:lin ang="0" scaled="1"/>
          </a:gradFill>
          <a:ln w="9525">
            <a:noFill/>
            <a:miter lim="800000"/>
            <a:headEnd/>
            <a:tailEnd/>
          </a:ln>
          <a:effectLst/>
        </p:spPr>
        <p:txBody>
          <a:bodyPr lIns="25781" tIns="12891" rIns="25781" bIns="12891">
            <a:spAutoFit/>
          </a:bodyPr>
          <a:lstStyle/>
          <a:p>
            <a:pPr defTabSz="257631">
              <a:spcBef>
                <a:spcPct val="50000"/>
              </a:spcBef>
              <a:defRPr/>
            </a:pPr>
            <a:r>
              <a:rPr lang="en-US" sz="1000" b="1" dirty="0">
                <a:solidFill>
                  <a:schemeClr val="bg1"/>
                </a:solidFill>
                <a:effectLst>
                  <a:outerShdw blurRad="38100" dist="38100" dir="2700000" algn="tl">
                    <a:srgbClr val="000000"/>
                  </a:outerShdw>
                </a:effectLst>
                <a:latin typeface="Arial" charset="0"/>
              </a:rPr>
              <a:t>REFERENCES</a:t>
            </a:r>
            <a:endParaRPr lang="en-US" sz="1000" dirty="0">
              <a:latin typeface="Times New Roman" pitchFamily="18" charset="0"/>
            </a:endParaRPr>
          </a:p>
        </p:txBody>
      </p:sp>
      <p:sp>
        <p:nvSpPr>
          <p:cNvPr id="2067" name="Rectangle 57"/>
          <p:cNvSpPr>
            <a:spLocks noChangeArrowheads="1"/>
          </p:cNvSpPr>
          <p:nvPr/>
        </p:nvSpPr>
        <p:spPr bwMode="auto">
          <a:xfrm>
            <a:off x="0" y="-62033"/>
            <a:ext cx="12192000" cy="1026024"/>
          </a:xfrm>
          <a:prstGeom prst="rect">
            <a:avLst/>
          </a:prstGeom>
          <a:gradFill rotWithShape="0">
            <a:gsLst>
              <a:gs pos="0">
                <a:srgbClr val="502D7F"/>
              </a:gs>
              <a:gs pos="100000">
                <a:schemeClr val="tx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900">
                <a:solidFill>
                  <a:schemeClr val="tx1"/>
                </a:solidFill>
                <a:latin typeface="Arial" panose="020B0604020202020204" pitchFamily="34" charset="0"/>
              </a:defRPr>
            </a:lvl1pPr>
            <a:lvl2pPr marL="742950" indent="-285750" eaLnBrk="0" hangingPunct="0">
              <a:defRPr sz="9900">
                <a:solidFill>
                  <a:schemeClr val="tx1"/>
                </a:solidFill>
                <a:latin typeface="Arial" panose="020B0604020202020204" pitchFamily="34" charset="0"/>
              </a:defRPr>
            </a:lvl2pPr>
            <a:lvl3pPr marL="1143000" indent="-228600" eaLnBrk="0" hangingPunct="0">
              <a:defRPr sz="9900">
                <a:solidFill>
                  <a:schemeClr val="tx1"/>
                </a:solidFill>
                <a:latin typeface="Arial" panose="020B0604020202020204" pitchFamily="34" charset="0"/>
              </a:defRPr>
            </a:lvl3pPr>
            <a:lvl4pPr marL="1600200" indent="-228600" eaLnBrk="0" hangingPunct="0">
              <a:defRPr sz="9900">
                <a:solidFill>
                  <a:schemeClr val="tx1"/>
                </a:solidFill>
                <a:latin typeface="Arial" panose="020B0604020202020204" pitchFamily="34" charset="0"/>
              </a:defRPr>
            </a:lvl4pPr>
            <a:lvl5pPr marL="2057400" indent="-228600" eaLnBrk="0" hangingPunct="0">
              <a:defRPr sz="9900">
                <a:solidFill>
                  <a:schemeClr val="tx1"/>
                </a:solidFill>
                <a:latin typeface="Arial" panose="020B0604020202020204" pitchFamily="34" charset="0"/>
              </a:defRPr>
            </a:lvl5pPr>
            <a:lvl6pPr marL="2514600" indent="-228600" algn="ctr"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eaLnBrk="0" fontAlgn="base" hangingPunct="0">
              <a:spcBef>
                <a:spcPct val="0"/>
              </a:spcBef>
              <a:spcAft>
                <a:spcPct val="0"/>
              </a:spcAft>
              <a:defRPr sz="9900">
                <a:solidFill>
                  <a:schemeClr val="tx1"/>
                </a:solidFill>
                <a:latin typeface="Arial" panose="020B0604020202020204" pitchFamily="34" charset="0"/>
              </a:defRPr>
            </a:lvl9pPr>
          </a:lstStyle>
          <a:p>
            <a:pPr algn="ctr" eaLnBrk="1" hangingPunct="1">
              <a:defRPr/>
            </a:pPr>
            <a:endParaRPr lang="en-US" altLang="en-US" sz="1767"/>
          </a:p>
        </p:txBody>
      </p:sp>
      <p:sp>
        <p:nvSpPr>
          <p:cNvPr id="2068" name="Text Box 58"/>
          <p:cNvSpPr txBox="1">
            <a:spLocks noChangeArrowheads="1"/>
          </p:cNvSpPr>
          <p:nvPr/>
        </p:nvSpPr>
        <p:spPr bwMode="auto">
          <a:xfrm>
            <a:off x="2318181" y="-16877"/>
            <a:ext cx="7665720" cy="948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5781" tIns="12891" rIns="25781" bIns="12891"/>
          <a:lstStyle>
            <a:lvl1pPr defTabSz="1443038" eaLnBrk="0" hangingPunct="0">
              <a:defRPr sz="9900">
                <a:solidFill>
                  <a:schemeClr val="tx1"/>
                </a:solidFill>
                <a:latin typeface="Arial" panose="020B0604020202020204" pitchFamily="34" charset="0"/>
              </a:defRPr>
            </a:lvl1pPr>
            <a:lvl2pPr marL="742950" indent="-285750" defTabSz="1443038" eaLnBrk="0" hangingPunct="0">
              <a:defRPr sz="9900">
                <a:solidFill>
                  <a:schemeClr val="tx1"/>
                </a:solidFill>
                <a:latin typeface="Arial" panose="020B0604020202020204" pitchFamily="34" charset="0"/>
              </a:defRPr>
            </a:lvl2pPr>
            <a:lvl3pPr marL="1143000" indent="-228600" defTabSz="1443038" eaLnBrk="0" hangingPunct="0">
              <a:defRPr sz="9900">
                <a:solidFill>
                  <a:schemeClr val="tx1"/>
                </a:solidFill>
                <a:latin typeface="Arial" panose="020B0604020202020204" pitchFamily="34" charset="0"/>
              </a:defRPr>
            </a:lvl3pPr>
            <a:lvl4pPr marL="1600200" indent="-228600" defTabSz="1443038" eaLnBrk="0" hangingPunct="0">
              <a:defRPr sz="9900">
                <a:solidFill>
                  <a:schemeClr val="tx1"/>
                </a:solidFill>
                <a:latin typeface="Arial" panose="020B0604020202020204" pitchFamily="34" charset="0"/>
              </a:defRPr>
            </a:lvl4pPr>
            <a:lvl5pPr marL="2057400" indent="-228600" defTabSz="1443038" eaLnBrk="0" hangingPunct="0">
              <a:defRPr sz="9900">
                <a:solidFill>
                  <a:schemeClr val="tx1"/>
                </a:solidFill>
                <a:latin typeface="Arial" panose="020B0604020202020204" pitchFamily="34" charset="0"/>
              </a:defRPr>
            </a:lvl5pPr>
            <a:lvl6pPr marL="2514600" indent="-228600" algn="ctr" defTabSz="1443038"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defTabSz="1443038"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defTabSz="1443038"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defTabSz="1443038" eaLnBrk="0" fontAlgn="base" hangingPunct="0">
              <a:spcBef>
                <a:spcPct val="0"/>
              </a:spcBef>
              <a:spcAft>
                <a:spcPct val="0"/>
              </a:spcAft>
              <a:defRPr sz="9900">
                <a:solidFill>
                  <a:schemeClr val="tx1"/>
                </a:solidFill>
                <a:latin typeface="Arial" panose="020B0604020202020204" pitchFamily="34" charset="0"/>
              </a:defRPr>
            </a:lvl9pPr>
          </a:lstStyle>
          <a:p>
            <a:pPr algn="ctr">
              <a:spcBef>
                <a:spcPct val="30000"/>
              </a:spcBef>
              <a:defRPr/>
            </a:pPr>
            <a:r>
              <a:rPr lang="en-US" altLang="en-US" sz="1400" b="1" dirty="0">
                <a:solidFill>
                  <a:srgbClr val="FFC82E"/>
                </a:solidFill>
              </a:rPr>
              <a:t>Standardizing OR to PACU Patient Handover with SBAR:</a:t>
            </a:r>
          </a:p>
          <a:p>
            <a:pPr algn="ctr">
              <a:spcBef>
                <a:spcPct val="30000"/>
              </a:spcBef>
              <a:defRPr/>
            </a:pPr>
            <a:r>
              <a:rPr lang="en-US" altLang="en-US" sz="1400" b="1" dirty="0">
                <a:solidFill>
                  <a:srgbClr val="FFC82E"/>
                </a:solidFill>
              </a:rPr>
              <a:t>A Quality Improvement Project</a:t>
            </a:r>
          </a:p>
          <a:p>
            <a:pPr algn="ctr">
              <a:spcBef>
                <a:spcPct val="30000"/>
              </a:spcBef>
              <a:defRPr/>
            </a:pPr>
            <a:r>
              <a:rPr lang="en-US" altLang="en-US" sz="1200" b="1" dirty="0">
                <a:solidFill>
                  <a:schemeClr val="bg1"/>
                </a:solidFill>
              </a:rPr>
              <a:t>Mary-Belle Mikesell, BSN, SRNA</a:t>
            </a:r>
          </a:p>
          <a:p>
            <a:pPr algn="ctr">
              <a:spcBef>
                <a:spcPct val="30000"/>
              </a:spcBef>
              <a:defRPr/>
            </a:pPr>
            <a:r>
              <a:rPr lang="en-US" altLang="en-US" sz="1200" b="1" dirty="0">
                <a:solidFill>
                  <a:schemeClr val="bg1"/>
                </a:solidFill>
              </a:rPr>
              <a:t>Dr. Maura McAuliffe, PhD, CRNA, FAAN, Project Chair</a:t>
            </a:r>
          </a:p>
        </p:txBody>
      </p:sp>
      <p:sp>
        <p:nvSpPr>
          <p:cNvPr id="2069" name="Rectangle 59"/>
          <p:cNvSpPr>
            <a:spLocks noChangeArrowheads="1"/>
          </p:cNvSpPr>
          <p:nvPr/>
        </p:nvSpPr>
        <p:spPr bwMode="auto">
          <a:xfrm>
            <a:off x="8839200" y="82569"/>
            <a:ext cx="3200399" cy="75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5781" tIns="12891" rIns="25781" bIns="12891"/>
          <a:lstStyle>
            <a:lvl1pPr defTabSz="1443038" eaLnBrk="0" hangingPunct="0">
              <a:defRPr sz="9900">
                <a:solidFill>
                  <a:schemeClr val="tx1"/>
                </a:solidFill>
                <a:latin typeface="Arial" panose="020B0604020202020204" pitchFamily="34" charset="0"/>
              </a:defRPr>
            </a:lvl1pPr>
            <a:lvl2pPr marL="742950" indent="-285750" defTabSz="1443038" eaLnBrk="0" hangingPunct="0">
              <a:defRPr sz="9900">
                <a:solidFill>
                  <a:schemeClr val="tx1"/>
                </a:solidFill>
                <a:latin typeface="Arial" panose="020B0604020202020204" pitchFamily="34" charset="0"/>
              </a:defRPr>
            </a:lvl2pPr>
            <a:lvl3pPr marL="1143000" indent="-228600" defTabSz="1443038" eaLnBrk="0" hangingPunct="0">
              <a:defRPr sz="9900">
                <a:solidFill>
                  <a:schemeClr val="tx1"/>
                </a:solidFill>
                <a:latin typeface="Arial" panose="020B0604020202020204" pitchFamily="34" charset="0"/>
              </a:defRPr>
            </a:lvl3pPr>
            <a:lvl4pPr marL="1600200" indent="-228600" defTabSz="1443038" eaLnBrk="0" hangingPunct="0">
              <a:defRPr sz="9900">
                <a:solidFill>
                  <a:schemeClr val="tx1"/>
                </a:solidFill>
                <a:latin typeface="Arial" panose="020B0604020202020204" pitchFamily="34" charset="0"/>
              </a:defRPr>
            </a:lvl4pPr>
            <a:lvl5pPr marL="2057400" indent="-228600" defTabSz="1443038" eaLnBrk="0" hangingPunct="0">
              <a:defRPr sz="9900">
                <a:solidFill>
                  <a:schemeClr val="tx1"/>
                </a:solidFill>
                <a:latin typeface="Arial" panose="020B0604020202020204" pitchFamily="34" charset="0"/>
              </a:defRPr>
            </a:lvl5pPr>
            <a:lvl6pPr marL="2514600" indent="-228600" algn="ctr" defTabSz="1443038"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defTabSz="1443038"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defTabSz="1443038"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defTabSz="1443038" eaLnBrk="0" fontAlgn="base" hangingPunct="0">
              <a:spcBef>
                <a:spcPct val="0"/>
              </a:spcBef>
              <a:spcAft>
                <a:spcPct val="0"/>
              </a:spcAft>
              <a:defRPr sz="9900">
                <a:solidFill>
                  <a:schemeClr val="tx1"/>
                </a:solidFill>
                <a:latin typeface="Arial" panose="020B0604020202020204" pitchFamily="34" charset="0"/>
              </a:defRPr>
            </a:lvl9pPr>
          </a:lstStyle>
          <a:p>
            <a:pPr algn="r">
              <a:lnSpc>
                <a:spcPct val="70000"/>
              </a:lnSpc>
              <a:spcBef>
                <a:spcPct val="30000"/>
              </a:spcBef>
              <a:defRPr/>
            </a:pPr>
            <a:r>
              <a:rPr lang="en-US" altLang="en-US" sz="1000" dirty="0">
                <a:solidFill>
                  <a:schemeClr val="bg1"/>
                </a:solidFill>
              </a:rPr>
              <a:t>Nurse Anesthesia Program</a:t>
            </a:r>
          </a:p>
          <a:p>
            <a:pPr algn="r">
              <a:lnSpc>
                <a:spcPct val="70000"/>
              </a:lnSpc>
              <a:spcBef>
                <a:spcPct val="30000"/>
              </a:spcBef>
              <a:defRPr/>
            </a:pPr>
            <a:r>
              <a:rPr lang="en-US" altLang="en-US" sz="1000" dirty="0">
                <a:solidFill>
                  <a:schemeClr val="bg1"/>
                </a:solidFill>
              </a:rPr>
              <a:t>College of Nursing, East Carolina University</a:t>
            </a:r>
          </a:p>
          <a:p>
            <a:pPr algn="r">
              <a:lnSpc>
                <a:spcPct val="70000"/>
              </a:lnSpc>
              <a:spcBef>
                <a:spcPct val="30000"/>
              </a:spcBef>
              <a:defRPr/>
            </a:pPr>
            <a:r>
              <a:rPr lang="en-US" altLang="en-US" sz="1000" dirty="0">
                <a:solidFill>
                  <a:schemeClr val="bg1"/>
                </a:solidFill>
              </a:rPr>
              <a:t>Greenville, North Carolina 27858</a:t>
            </a:r>
          </a:p>
          <a:p>
            <a:pPr algn="r">
              <a:lnSpc>
                <a:spcPct val="70000"/>
              </a:lnSpc>
              <a:spcBef>
                <a:spcPct val="30000"/>
              </a:spcBef>
              <a:defRPr/>
            </a:pPr>
            <a:r>
              <a:rPr lang="en-US" altLang="en-US" sz="1000" dirty="0">
                <a:solidFill>
                  <a:schemeClr val="bg1"/>
                </a:solidFill>
              </a:rPr>
              <a:t>mikesellm11@students.ecu.edu</a:t>
            </a:r>
          </a:p>
          <a:p>
            <a:pPr algn="r">
              <a:lnSpc>
                <a:spcPct val="70000"/>
              </a:lnSpc>
              <a:spcBef>
                <a:spcPct val="30000"/>
              </a:spcBef>
              <a:defRPr/>
            </a:pPr>
            <a:endParaRPr lang="en-US" altLang="en-US" sz="1000" b="1" dirty="0">
              <a:solidFill>
                <a:schemeClr val="bg1"/>
              </a:solidFill>
            </a:endParaRPr>
          </a:p>
          <a:p>
            <a:pPr algn="r">
              <a:spcBef>
                <a:spcPct val="50000"/>
              </a:spcBef>
              <a:defRPr/>
            </a:pPr>
            <a:endParaRPr lang="en-US" altLang="en-US" sz="678" dirty="0">
              <a:latin typeface="Times New Roman" panose="02020603050405020304" pitchFamily="18" charset="0"/>
            </a:endParaRPr>
          </a:p>
        </p:txBody>
      </p:sp>
      <p:sp>
        <p:nvSpPr>
          <p:cNvPr id="2" name="TextBox 1"/>
          <p:cNvSpPr txBox="1"/>
          <p:nvPr/>
        </p:nvSpPr>
        <p:spPr>
          <a:xfrm>
            <a:off x="141363" y="1339265"/>
            <a:ext cx="3233878" cy="1008735"/>
          </a:xfrm>
          <a:prstGeom prst="rect">
            <a:avLst/>
          </a:prstGeom>
          <a:noFill/>
          <a:ln>
            <a:solidFill>
              <a:srgbClr val="3F006A"/>
            </a:solidFill>
          </a:ln>
        </p:spPr>
        <p:txBody>
          <a:bodyPr wrap="square" rtlCol="0">
            <a:noAutofit/>
          </a:bodyPr>
          <a:lstStyle/>
          <a:p>
            <a:r>
              <a:rPr lang="en-US" sz="750" dirty="0"/>
              <a:t>Miscommunication between health care providers has been linked to adverse patient outcomes. The purpose of this quality improvement project was to assess anesthesia providers’ and post-anesthesia care unit nurses’ perceptions of adequacy of a standardized anesthesia SBAR tool during patient handover from the operating room to post-anesthesia care unit at a partnering facility using confidential pre- and post-intervention surveys. The results demonstrated that the SBAR for anesthesia checklist was found to be both efficient and comprehensive.</a:t>
            </a:r>
            <a:endParaRPr lang="en-US" sz="750" dirty="0">
              <a:solidFill>
                <a:srgbClr val="00B050"/>
              </a:solidFill>
            </a:endParaRPr>
          </a:p>
        </p:txBody>
      </p:sp>
      <p:sp>
        <p:nvSpPr>
          <p:cNvPr id="28" name="TextBox 27"/>
          <p:cNvSpPr txBox="1"/>
          <p:nvPr/>
        </p:nvSpPr>
        <p:spPr>
          <a:xfrm>
            <a:off x="141362" y="2670771"/>
            <a:ext cx="3233878" cy="4104660"/>
          </a:xfrm>
          <a:prstGeom prst="rect">
            <a:avLst/>
          </a:prstGeom>
          <a:noFill/>
          <a:ln>
            <a:solidFill>
              <a:srgbClr val="3F006A"/>
            </a:solidFill>
          </a:ln>
        </p:spPr>
        <p:txBody>
          <a:bodyPr wrap="square" rtlCol="0">
            <a:noAutofit/>
          </a:bodyPr>
          <a:lstStyle/>
          <a:p>
            <a:pPr marL="171450" indent="-171450">
              <a:buFont typeface="Arial" panose="020B0604020202020204" pitchFamily="34" charset="0"/>
              <a:buChar char="•"/>
            </a:pPr>
            <a:r>
              <a:rPr lang="en-US" sz="750" dirty="0"/>
              <a:t>The Joint Commission’s National Patient Safety Goals recommended that all healthcare systems utilize standardized handover procedures to improve communication between providers to increase patient safety (The Joint Commission, 2017)</a:t>
            </a:r>
          </a:p>
          <a:p>
            <a:pPr marL="171450" indent="-171450">
              <a:buFont typeface="Arial" panose="020B0604020202020204" pitchFamily="34" charset="0"/>
              <a:buChar char="•"/>
            </a:pPr>
            <a:r>
              <a:rPr lang="en-US" sz="750" dirty="0"/>
              <a:t>Standardizing the patient handover process promotes a culture of safety and helps set clear roles and responsibilities during patient transfers, which allows for clearer, more effective communication (Padgett, 2018)</a:t>
            </a:r>
          </a:p>
          <a:p>
            <a:pPr marL="171450" indent="-171450">
              <a:buFont typeface="Arial" panose="020B0604020202020204" pitchFamily="34" charset="0"/>
              <a:buChar char="•"/>
            </a:pPr>
            <a:r>
              <a:rPr lang="en-US" sz="750" dirty="0"/>
              <a:t>By implementing a standardized tool for OR to PACU patient handover, the communication between the anesthesia providers and PACU staff may be enhanced and lead to an improvement in the quality of patient information exchange as well as higher staff satisfaction regarding patient handover</a:t>
            </a:r>
          </a:p>
          <a:p>
            <a:pPr marL="171450" indent="-171450">
              <a:buFont typeface="Arial" panose="020B0604020202020204" pitchFamily="34" charset="0"/>
              <a:buChar char="•"/>
            </a:pPr>
            <a:r>
              <a:rPr lang="en-US" sz="750" dirty="0"/>
              <a:t>The purpose of this project was to assess anesthesia providers’ and PACU nurses’ perceptions of adequacy of the SBAR for anesthesia checklist developed by Halterman et al. (2019) during patient handover from the operating room to PACU</a:t>
            </a:r>
          </a:p>
        </p:txBody>
      </p:sp>
      <p:sp>
        <p:nvSpPr>
          <p:cNvPr id="30" name="TextBox 29"/>
          <p:cNvSpPr txBox="1"/>
          <p:nvPr/>
        </p:nvSpPr>
        <p:spPr>
          <a:xfrm>
            <a:off x="3592620" y="2369119"/>
            <a:ext cx="5029200" cy="4406312"/>
          </a:xfrm>
          <a:prstGeom prst="rect">
            <a:avLst/>
          </a:prstGeom>
          <a:noFill/>
          <a:ln>
            <a:solidFill>
              <a:srgbClr val="3F006A"/>
            </a:solidFill>
          </a:ln>
        </p:spPr>
        <p:txBody>
          <a:bodyPr wrap="square" rtlCol="0">
            <a:noAutofit/>
          </a:bodyPr>
          <a:lstStyle/>
          <a:p>
            <a:endParaRPr lang="en-US" sz="750" i="1" dirty="0"/>
          </a:p>
        </p:txBody>
      </p:sp>
      <p:sp>
        <p:nvSpPr>
          <p:cNvPr id="31" name="TextBox 30"/>
          <p:cNvSpPr txBox="1"/>
          <p:nvPr/>
        </p:nvSpPr>
        <p:spPr>
          <a:xfrm>
            <a:off x="8850239" y="1350274"/>
            <a:ext cx="3189360" cy="1952219"/>
          </a:xfrm>
          <a:prstGeom prst="rect">
            <a:avLst/>
          </a:prstGeom>
          <a:noFill/>
          <a:ln>
            <a:solidFill>
              <a:srgbClr val="3F006A"/>
            </a:solidFill>
          </a:ln>
        </p:spPr>
        <p:txBody>
          <a:bodyPr wrap="square" rtlCol="0">
            <a:noAutofit/>
          </a:bodyPr>
          <a:lstStyle/>
          <a:p>
            <a:pPr marL="171450" indent="-171450">
              <a:buFont typeface="Arial" panose="020B0604020202020204" pitchFamily="34" charset="0"/>
              <a:buChar char="•"/>
            </a:pPr>
            <a:r>
              <a:rPr lang="en-US" sz="750" dirty="0"/>
              <a:t>CRNA participants responded that they were “very satisfied” or “somewhat satisfied” in regards to the SBAR for anesthesia checklist</a:t>
            </a:r>
          </a:p>
          <a:p>
            <a:pPr marL="171450" indent="-171450">
              <a:buFont typeface="Arial" panose="020B0604020202020204" pitchFamily="34" charset="0"/>
              <a:buChar char="•"/>
            </a:pPr>
            <a:r>
              <a:rPr lang="en-US" sz="750" dirty="0"/>
              <a:t>CRNAs in the study reported finding the tool easy to use, efficient, comprehensive, appropriate in length, and did not appreciably increase the time needed to give PACU report </a:t>
            </a:r>
          </a:p>
          <a:p>
            <a:pPr marL="171450" indent="-171450">
              <a:buFont typeface="Arial" panose="020B0604020202020204" pitchFamily="34" charset="0"/>
              <a:buChar char="•"/>
            </a:pPr>
            <a:r>
              <a:rPr lang="en-US" sz="750" dirty="0"/>
              <a:t>While using the SBAR for anesthesia checklist the patient was identified every time and that allergies, antibiotics, intake and output, estimated blood loss, pain management, nausea management, and concerns were addressed majority of the time</a:t>
            </a:r>
          </a:p>
          <a:p>
            <a:pPr marL="171450" indent="-171450">
              <a:buFont typeface="Arial" panose="020B0604020202020204" pitchFamily="34" charset="0"/>
              <a:buChar char="•"/>
            </a:pPr>
            <a:r>
              <a:rPr lang="en-US" sz="750" dirty="0"/>
              <a:t>All PACU surveys reported no essential information was missing</a:t>
            </a:r>
          </a:p>
          <a:p>
            <a:pPr marL="171450" indent="-171450">
              <a:buFont typeface="Arial" panose="020B0604020202020204" pitchFamily="34" charset="0"/>
              <a:buChar char="•"/>
            </a:pPr>
            <a:r>
              <a:rPr lang="en-US" sz="750" dirty="0"/>
              <a:t>Additionally, all PACU nurse responses were “yes” they would like to see the SBAR for anesthesia checklist used in the future</a:t>
            </a:r>
          </a:p>
          <a:p>
            <a:pPr marL="171450" indent="-171450">
              <a:buFont typeface="Arial" panose="020B0604020202020204" pitchFamily="34" charset="0"/>
              <a:buChar char="•"/>
            </a:pPr>
            <a:r>
              <a:rPr lang="en-US" sz="750" dirty="0"/>
              <a:t>Responses were mixed regarding whether or not PACU RN participants felt the SBAR tool increased time needed to receive report</a:t>
            </a:r>
          </a:p>
        </p:txBody>
      </p:sp>
      <p:sp>
        <p:nvSpPr>
          <p:cNvPr id="32" name="TextBox 31"/>
          <p:cNvSpPr txBox="1"/>
          <p:nvPr/>
        </p:nvSpPr>
        <p:spPr>
          <a:xfrm>
            <a:off x="8850239" y="3643739"/>
            <a:ext cx="3200399" cy="1244741"/>
          </a:xfrm>
          <a:prstGeom prst="rect">
            <a:avLst/>
          </a:prstGeom>
          <a:noFill/>
          <a:ln>
            <a:solidFill>
              <a:srgbClr val="3F006A"/>
            </a:solidFill>
          </a:ln>
        </p:spPr>
        <p:txBody>
          <a:bodyPr wrap="square" rtlCol="0">
            <a:noAutofit/>
          </a:bodyPr>
          <a:lstStyle/>
          <a:p>
            <a:pPr marL="171450" indent="-171450">
              <a:buFont typeface="Arial" panose="020B0604020202020204" pitchFamily="34" charset="0"/>
              <a:buChar char="•"/>
            </a:pPr>
            <a:r>
              <a:rPr lang="en-US" sz="750" dirty="0"/>
              <a:t>Not a significant change between the satisfaction levels prior to and during implementation of the SBAR for anesthesia checklist </a:t>
            </a:r>
          </a:p>
          <a:p>
            <a:pPr marL="171450" indent="-171450">
              <a:buFont typeface="Arial" panose="020B0604020202020204" pitchFamily="34" charset="0"/>
              <a:buChar char="•"/>
            </a:pPr>
            <a:r>
              <a:rPr lang="en-US" sz="750" dirty="0"/>
              <a:t>Survey responses demonstrated that the CRNAs and PACU nurses were satisfied overall with the SBAR for anesthesia checklist</a:t>
            </a:r>
          </a:p>
          <a:p>
            <a:pPr marL="171450" indent="-171450">
              <a:buFont typeface="Arial" panose="020B0604020202020204" pitchFamily="34" charset="0"/>
              <a:buChar char="•"/>
            </a:pPr>
            <a:r>
              <a:rPr lang="en-US" sz="750" dirty="0"/>
              <a:t>Majority of responses had the opinion that the SBAR for anesthesia checklist was efficient and comprehensive</a:t>
            </a:r>
          </a:p>
          <a:p>
            <a:pPr marL="171450" indent="-171450">
              <a:buFont typeface="Arial" panose="020B0604020202020204" pitchFamily="34" charset="0"/>
              <a:buChar char="•"/>
            </a:pPr>
            <a:r>
              <a:rPr lang="en-US" sz="750" dirty="0"/>
              <a:t>There may be potential for future use of the SBAR for anesthesia checklist based on the level of enthusiasm from the CRNAs and PACU nurses</a:t>
            </a:r>
          </a:p>
        </p:txBody>
      </p:sp>
      <p:sp>
        <p:nvSpPr>
          <p:cNvPr id="33" name="TextBox 32"/>
          <p:cNvSpPr txBox="1"/>
          <p:nvPr/>
        </p:nvSpPr>
        <p:spPr>
          <a:xfrm>
            <a:off x="8839200" y="5261769"/>
            <a:ext cx="3211438" cy="1513661"/>
          </a:xfrm>
          <a:prstGeom prst="rect">
            <a:avLst/>
          </a:prstGeom>
          <a:noFill/>
          <a:ln>
            <a:solidFill>
              <a:srgbClr val="3F006A"/>
            </a:solidFill>
          </a:ln>
        </p:spPr>
        <p:txBody>
          <a:bodyPr wrap="square" rtlCol="0">
            <a:noAutofit/>
          </a:bodyPr>
          <a:lstStyle/>
          <a:p>
            <a:r>
              <a:rPr lang="en-US" sz="750" dirty="0"/>
              <a:t>Halterman, R. S., Gaber, M., Janjua, M.S., Hogan, G. T., &amp; Cartwright, S. (2019). Use of a checklist for the </a:t>
            </a:r>
            <a:r>
              <a:rPr lang="en-US" sz="750" dirty="0" err="1"/>
              <a:t>postanesthesia</a:t>
            </a:r>
            <a:r>
              <a:rPr lang="en-US" sz="750" dirty="0"/>
              <a:t> care unit patient handoff. </a:t>
            </a:r>
            <a:r>
              <a:rPr lang="en-US" sz="750" i="1" dirty="0"/>
              <a:t>Journal of </a:t>
            </a:r>
            <a:r>
              <a:rPr lang="en-US" sz="750" i="1" dirty="0" err="1"/>
              <a:t>Perianesthesia</a:t>
            </a:r>
            <a:r>
              <a:rPr lang="en-US" sz="750" i="1" dirty="0"/>
              <a:t> Nursing, 34</a:t>
            </a:r>
            <a:r>
              <a:rPr lang="en-US" sz="750" dirty="0"/>
              <a:t>(4), 834-841. https://doi.org/10.1016/j.jopan.2018.10.007</a:t>
            </a:r>
          </a:p>
          <a:p>
            <a:r>
              <a:rPr lang="en-US" sz="750" dirty="0"/>
              <a:t>The Joint Commission. (2017). Inadequate hand-off communication. </a:t>
            </a:r>
            <a:r>
              <a:rPr lang="en-US" sz="750" i="1" dirty="0"/>
              <a:t>Sentinel Event Alert</a:t>
            </a:r>
            <a:r>
              <a:rPr lang="en-US" sz="750" dirty="0"/>
              <a:t>, (58), 1-6. https://www.jointcommission.org/-/media/tjc/documents/resources/patient-safety-topics/sentinel-event/sea_58_hand_off_comms_9_6_17_final_(1).pdf</a:t>
            </a:r>
          </a:p>
          <a:p>
            <a:r>
              <a:rPr lang="en-US" sz="750" dirty="0"/>
              <a:t>Padgett, T. M. (2018). Improving nurses’ communication during patient transfer: A pilot study. </a:t>
            </a:r>
            <a:r>
              <a:rPr lang="en-US" sz="750" i="1" dirty="0"/>
              <a:t>Journal of Continuing Education in Nursing, 49</a:t>
            </a:r>
            <a:r>
              <a:rPr lang="en-US" sz="750" dirty="0"/>
              <a:t>(8), 378-384. https://doi.org/10.3928/00220124-20180718-09	</a:t>
            </a:r>
          </a:p>
          <a:p>
            <a:endParaRPr lang="en-US" sz="750" dirty="0"/>
          </a:p>
          <a:p>
            <a:r>
              <a:rPr lang="en-US" sz="750" dirty="0"/>
              <a:t>	</a:t>
            </a:r>
          </a:p>
        </p:txBody>
      </p:sp>
      <p:pic>
        <p:nvPicPr>
          <p:cNvPr id="4" name="Picture 3">
            <a:extLst>
              <a:ext uri="{FF2B5EF4-FFF2-40B4-BE49-F238E27FC236}">
                <a16:creationId xmlns:a16="http://schemas.microsoft.com/office/drawing/2014/main" id="{9AFC199B-BD44-4C43-BFA9-62855DE449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1173" y="82569"/>
            <a:ext cx="1667613" cy="611819"/>
          </a:xfrm>
          <a:prstGeom prst="rect">
            <a:avLst/>
          </a:prstGeom>
        </p:spPr>
      </p:pic>
      <p:pic>
        <p:nvPicPr>
          <p:cNvPr id="5" name="Picture 4">
            <a:extLst>
              <a:ext uri="{FF2B5EF4-FFF2-40B4-BE49-F238E27FC236}">
                <a16:creationId xmlns:a16="http://schemas.microsoft.com/office/drawing/2014/main" id="{75640CE3-808A-42FC-96EF-56F4B0A2C8C2}"/>
              </a:ext>
            </a:extLst>
          </p:cNvPr>
          <p:cNvPicPr>
            <a:picLocks noChangeAspect="1"/>
          </p:cNvPicPr>
          <p:nvPr/>
        </p:nvPicPr>
        <p:blipFill rotWithShape="1">
          <a:blip r:embed="rId3"/>
          <a:srcRect b="5484"/>
          <a:stretch/>
        </p:blipFill>
        <p:spPr>
          <a:xfrm>
            <a:off x="4145478" y="2437668"/>
            <a:ext cx="3901044" cy="2038559"/>
          </a:xfrm>
          <a:prstGeom prst="rect">
            <a:avLst/>
          </a:prstGeom>
          <a:ln w="6350">
            <a:solidFill>
              <a:schemeClr val="tx1"/>
            </a:solidFill>
          </a:ln>
        </p:spPr>
      </p:pic>
      <p:pic>
        <p:nvPicPr>
          <p:cNvPr id="6" name="Picture 5">
            <a:extLst>
              <a:ext uri="{FF2B5EF4-FFF2-40B4-BE49-F238E27FC236}">
                <a16:creationId xmlns:a16="http://schemas.microsoft.com/office/drawing/2014/main" id="{0F81AD29-0618-473E-8879-89BF532D9948}"/>
              </a:ext>
            </a:extLst>
          </p:cNvPr>
          <p:cNvPicPr>
            <a:picLocks noChangeAspect="1"/>
          </p:cNvPicPr>
          <p:nvPr/>
        </p:nvPicPr>
        <p:blipFill rotWithShape="1">
          <a:blip r:embed="rId4"/>
          <a:srcRect b="4553"/>
          <a:stretch/>
        </p:blipFill>
        <p:spPr>
          <a:xfrm>
            <a:off x="4145478" y="4544776"/>
            <a:ext cx="3901044" cy="2204501"/>
          </a:xfrm>
          <a:prstGeom prst="rect">
            <a:avLst/>
          </a:prstGeom>
          <a:ln w="6350">
            <a:solidFill>
              <a:schemeClr val="tx1"/>
            </a:solidFill>
          </a:ln>
        </p:spPr>
      </p:pic>
      <p:pic>
        <p:nvPicPr>
          <p:cNvPr id="7" name="Picture 6">
            <a:extLst>
              <a:ext uri="{FF2B5EF4-FFF2-40B4-BE49-F238E27FC236}">
                <a16:creationId xmlns:a16="http://schemas.microsoft.com/office/drawing/2014/main" id="{5B35C1D8-8F3A-4114-AE40-19337EA73D31}"/>
              </a:ext>
            </a:extLst>
          </p:cNvPr>
          <p:cNvPicPr>
            <a:picLocks noChangeAspect="1"/>
          </p:cNvPicPr>
          <p:nvPr/>
        </p:nvPicPr>
        <p:blipFill>
          <a:blip r:embed="rId5"/>
          <a:stretch>
            <a:fillRect/>
          </a:stretch>
        </p:blipFill>
        <p:spPr>
          <a:xfrm>
            <a:off x="212548" y="4800601"/>
            <a:ext cx="3140252" cy="1831982"/>
          </a:xfrm>
          <a:prstGeom prst="rect">
            <a:avLst/>
          </a:prstGeom>
        </p:spPr>
      </p:pic>
      <p:sp>
        <p:nvSpPr>
          <p:cNvPr id="34" name="Rectangle 63">
            <a:extLst>
              <a:ext uri="{FF2B5EF4-FFF2-40B4-BE49-F238E27FC236}">
                <a16:creationId xmlns:a16="http://schemas.microsoft.com/office/drawing/2014/main" id="{397ADE65-F44D-4D67-8AAF-6000D8AF8FA6}"/>
              </a:ext>
            </a:extLst>
          </p:cNvPr>
          <p:cNvSpPr>
            <a:spLocks noChangeArrowheads="1"/>
          </p:cNvSpPr>
          <p:nvPr/>
        </p:nvSpPr>
        <p:spPr bwMode="auto">
          <a:xfrm>
            <a:off x="3806448" y="1173278"/>
            <a:ext cx="1906323" cy="146844"/>
          </a:xfrm>
          <a:prstGeom prst="rect">
            <a:avLst/>
          </a:prstGeom>
          <a:solidFill>
            <a:srgbClr val="FFC82E"/>
          </a:solidFill>
          <a:ln w="9525">
            <a:solidFill>
              <a:srgbClr val="FFCC18"/>
            </a:solidFill>
            <a:miter lim="800000"/>
            <a:headEnd/>
            <a:tailEnd/>
          </a:ln>
        </p:spPr>
        <p:txBody>
          <a:bodyPr wrap="none" anchor="ctr"/>
          <a:lstStyle>
            <a:lvl1pPr eaLnBrk="0" hangingPunct="0">
              <a:defRPr sz="9900">
                <a:solidFill>
                  <a:schemeClr val="tx1"/>
                </a:solidFill>
                <a:latin typeface="Arial" panose="020B0604020202020204" pitchFamily="34" charset="0"/>
              </a:defRPr>
            </a:lvl1pPr>
            <a:lvl2pPr marL="742950" indent="-285750" eaLnBrk="0" hangingPunct="0">
              <a:defRPr sz="9900">
                <a:solidFill>
                  <a:schemeClr val="tx1"/>
                </a:solidFill>
                <a:latin typeface="Arial" panose="020B0604020202020204" pitchFamily="34" charset="0"/>
              </a:defRPr>
            </a:lvl2pPr>
            <a:lvl3pPr marL="1143000" indent="-228600" eaLnBrk="0" hangingPunct="0">
              <a:defRPr sz="9900">
                <a:solidFill>
                  <a:schemeClr val="tx1"/>
                </a:solidFill>
                <a:latin typeface="Arial" panose="020B0604020202020204" pitchFamily="34" charset="0"/>
              </a:defRPr>
            </a:lvl3pPr>
            <a:lvl4pPr marL="1600200" indent="-228600" eaLnBrk="0" hangingPunct="0">
              <a:defRPr sz="9900">
                <a:solidFill>
                  <a:schemeClr val="tx1"/>
                </a:solidFill>
                <a:latin typeface="Arial" panose="020B0604020202020204" pitchFamily="34" charset="0"/>
              </a:defRPr>
            </a:lvl4pPr>
            <a:lvl5pPr marL="2057400" indent="-228600" eaLnBrk="0" hangingPunct="0">
              <a:defRPr sz="9900">
                <a:solidFill>
                  <a:schemeClr val="tx1"/>
                </a:solidFill>
                <a:latin typeface="Arial" panose="020B0604020202020204" pitchFamily="34" charset="0"/>
              </a:defRPr>
            </a:lvl5pPr>
            <a:lvl6pPr marL="2514600" indent="-228600" algn="ctr" eaLnBrk="0" fontAlgn="base" hangingPunct="0">
              <a:spcBef>
                <a:spcPct val="0"/>
              </a:spcBef>
              <a:spcAft>
                <a:spcPct val="0"/>
              </a:spcAft>
              <a:defRPr sz="9900">
                <a:solidFill>
                  <a:schemeClr val="tx1"/>
                </a:solidFill>
                <a:latin typeface="Arial" panose="020B0604020202020204" pitchFamily="34" charset="0"/>
              </a:defRPr>
            </a:lvl6pPr>
            <a:lvl7pPr marL="2971800" indent="-228600" algn="ctr" eaLnBrk="0" fontAlgn="base" hangingPunct="0">
              <a:spcBef>
                <a:spcPct val="0"/>
              </a:spcBef>
              <a:spcAft>
                <a:spcPct val="0"/>
              </a:spcAft>
              <a:defRPr sz="9900">
                <a:solidFill>
                  <a:schemeClr val="tx1"/>
                </a:solidFill>
                <a:latin typeface="Arial" panose="020B0604020202020204" pitchFamily="34" charset="0"/>
              </a:defRPr>
            </a:lvl7pPr>
            <a:lvl8pPr marL="3429000" indent="-228600" algn="ctr" eaLnBrk="0" fontAlgn="base" hangingPunct="0">
              <a:spcBef>
                <a:spcPct val="0"/>
              </a:spcBef>
              <a:spcAft>
                <a:spcPct val="0"/>
              </a:spcAft>
              <a:defRPr sz="9900">
                <a:solidFill>
                  <a:schemeClr val="tx1"/>
                </a:solidFill>
                <a:latin typeface="Arial" panose="020B0604020202020204" pitchFamily="34" charset="0"/>
              </a:defRPr>
            </a:lvl8pPr>
            <a:lvl9pPr marL="3886200" indent="-228600" algn="ctr" eaLnBrk="0" fontAlgn="base" hangingPunct="0">
              <a:spcBef>
                <a:spcPct val="0"/>
              </a:spcBef>
              <a:spcAft>
                <a:spcPct val="0"/>
              </a:spcAft>
              <a:defRPr sz="9900">
                <a:solidFill>
                  <a:schemeClr val="tx1"/>
                </a:solidFill>
                <a:latin typeface="Arial" panose="020B0604020202020204" pitchFamily="34" charset="0"/>
              </a:defRPr>
            </a:lvl9pPr>
          </a:lstStyle>
          <a:p>
            <a:pPr algn="ctr" eaLnBrk="1" hangingPunct="1">
              <a:defRPr/>
            </a:pPr>
            <a:endParaRPr lang="en-US" altLang="en-US" sz="1767"/>
          </a:p>
        </p:txBody>
      </p:sp>
      <p:sp>
        <p:nvSpPr>
          <p:cNvPr id="35" name="Text Box 64">
            <a:extLst>
              <a:ext uri="{FF2B5EF4-FFF2-40B4-BE49-F238E27FC236}">
                <a16:creationId xmlns:a16="http://schemas.microsoft.com/office/drawing/2014/main" id="{C33CEED5-6B32-45E0-B7F5-026CA6284669}"/>
              </a:ext>
            </a:extLst>
          </p:cNvPr>
          <p:cNvSpPr txBox="1">
            <a:spLocks noChangeArrowheads="1"/>
          </p:cNvSpPr>
          <p:nvPr/>
        </p:nvSpPr>
        <p:spPr bwMode="auto">
          <a:xfrm>
            <a:off x="3576586" y="1062887"/>
            <a:ext cx="1905992" cy="179922"/>
          </a:xfrm>
          <a:prstGeom prst="rect">
            <a:avLst/>
          </a:prstGeom>
          <a:gradFill rotWithShape="0">
            <a:gsLst>
              <a:gs pos="0">
                <a:srgbClr val="502D7F"/>
              </a:gs>
              <a:gs pos="100000">
                <a:schemeClr val="tx2"/>
              </a:gs>
            </a:gsLst>
            <a:lin ang="0" scaled="1"/>
          </a:gradFill>
          <a:ln w="9525">
            <a:noFill/>
            <a:miter lim="800000"/>
            <a:headEnd/>
            <a:tailEnd/>
          </a:ln>
          <a:effectLst/>
        </p:spPr>
        <p:txBody>
          <a:bodyPr lIns="25781" tIns="12891" rIns="25781" bIns="12891">
            <a:spAutoFit/>
          </a:bodyPr>
          <a:lstStyle/>
          <a:p>
            <a:pPr defTabSz="257631">
              <a:spcBef>
                <a:spcPct val="50000"/>
              </a:spcBef>
              <a:defRPr/>
            </a:pPr>
            <a:r>
              <a:rPr lang="en-US" sz="1000" b="1" dirty="0">
                <a:solidFill>
                  <a:schemeClr val="bg1"/>
                </a:solidFill>
                <a:effectLst>
                  <a:outerShdw blurRad="38100" dist="38100" dir="2700000" algn="tl">
                    <a:srgbClr val="000000"/>
                  </a:outerShdw>
                </a:effectLst>
                <a:latin typeface="Arial" charset="0"/>
              </a:rPr>
              <a:t>METHODS</a:t>
            </a:r>
            <a:endParaRPr lang="en-US" sz="1000" dirty="0">
              <a:effectLst>
                <a:outerShdw blurRad="38100" dist="38100" dir="2700000" algn="tl">
                  <a:srgbClr val="FFFFFF"/>
                </a:outerShdw>
              </a:effectLst>
              <a:latin typeface="Times New Roman" pitchFamily="18" charset="0"/>
            </a:endParaRPr>
          </a:p>
        </p:txBody>
      </p:sp>
      <p:sp>
        <p:nvSpPr>
          <p:cNvPr id="36" name="TextBox 35">
            <a:extLst>
              <a:ext uri="{FF2B5EF4-FFF2-40B4-BE49-F238E27FC236}">
                <a16:creationId xmlns:a16="http://schemas.microsoft.com/office/drawing/2014/main" id="{74C5CEDA-2362-4558-9819-DA27CBD8C1A9}"/>
              </a:ext>
            </a:extLst>
          </p:cNvPr>
          <p:cNvSpPr txBox="1"/>
          <p:nvPr/>
        </p:nvSpPr>
        <p:spPr>
          <a:xfrm>
            <a:off x="3587100" y="1353200"/>
            <a:ext cx="5040240" cy="669633"/>
          </a:xfrm>
          <a:prstGeom prst="rect">
            <a:avLst/>
          </a:prstGeom>
          <a:noFill/>
          <a:ln>
            <a:solidFill>
              <a:srgbClr val="3F006A"/>
            </a:solidFill>
          </a:ln>
        </p:spPr>
        <p:txBody>
          <a:bodyPr wrap="square" rtlCol="0">
            <a:noAutofit/>
          </a:bodyPr>
          <a:lstStyle/>
          <a:p>
            <a:pPr marL="171450" indent="-171450">
              <a:buFont typeface="Arial" panose="020B0604020202020204" pitchFamily="34" charset="0"/>
              <a:buChar char="•"/>
            </a:pPr>
            <a:r>
              <a:rPr lang="en-US" sz="750" dirty="0"/>
              <a:t>A pre-/post-survey methodology was used </a:t>
            </a:r>
            <a:r>
              <a:rPr lang="en-US" sz="750" dirty="0">
                <a:effectLst/>
                <a:latin typeface="+mj-lt"/>
                <a:ea typeface="Calibri" panose="020F0502020204030204" pitchFamily="34" charset="0"/>
              </a:rPr>
              <a:t>to assess staff perceptions of the SBAR for anesthesia checklist for OR to PACU patient handover compared to staff perceptions of their current handover process</a:t>
            </a:r>
            <a:endParaRPr lang="en-US" sz="750" dirty="0">
              <a:latin typeface="+mj-lt"/>
            </a:endParaRPr>
          </a:p>
          <a:p>
            <a:pPr marL="171450" indent="-171450">
              <a:buFont typeface="Arial" panose="020B0604020202020204" pitchFamily="34" charset="0"/>
              <a:buChar char="•"/>
            </a:pPr>
            <a:r>
              <a:rPr lang="en-US" sz="750" dirty="0">
                <a:latin typeface="+mj-lt"/>
              </a:rPr>
              <a:t>PACU nurse post-intervention surveys asked whether or not the anesthesia provider addressed important aspects of the patient’s information and assessed the PACU nurses’ perception of efficiency and comprehensiveness of the SBAR for anesthesia checklist</a:t>
            </a:r>
          </a:p>
        </p:txBody>
      </p:sp>
      <p:sp>
        <p:nvSpPr>
          <p:cNvPr id="3" name="TextBox 2">
            <a:extLst>
              <a:ext uri="{FF2B5EF4-FFF2-40B4-BE49-F238E27FC236}">
                <a16:creationId xmlns:a16="http://schemas.microsoft.com/office/drawing/2014/main" id="{46DF6847-2159-4CFF-B5E7-53A72F78BD48}"/>
              </a:ext>
            </a:extLst>
          </p:cNvPr>
          <p:cNvSpPr txBox="1"/>
          <p:nvPr/>
        </p:nvSpPr>
        <p:spPr>
          <a:xfrm>
            <a:off x="7698010" y="2399338"/>
            <a:ext cx="457201" cy="184666"/>
          </a:xfrm>
          <a:prstGeom prst="rect">
            <a:avLst/>
          </a:prstGeom>
          <a:noFill/>
        </p:spPr>
        <p:txBody>
          <a:bodyPr wrap="square" rtlCol="0">
            <a:spAutoFit/>
          </a:bodyPr>
          <a:lstStyle/>
          <a:p>
            <a:r>
              <a:rPr lang="en-US" sz="600" b="1" i="1" dirty="0"/>
              <a:t>N</a:t>
            </a:r>
            <a:r>
              <a:rPr lang="en-US" sz="600" b="1" dirty="0"/>
              <a:t> = 3</a:t>
            </a:r>
          </a:p>
        </p:txBody>
      </p:sp>
      <p:sp>
        <p:nvSpPr>
          <p:cNvPr id="37" name="TextBox 36">
            <a:extLst>
              <a:ext uri="{FF2B5EF4-FFF2-40B4-BE49-F238E27FC236}">
                <a16:creationId xmlns:a16="http://schemas.microsoft.com/office/drawing/2014/main" id="{FF4FAA0E-1797-4F88-B1ED-CE9461613E84}"/>
              </a:ext>
            </a:extLst>
          </p:cNvPr>
          <p:cNvSpPr txBox="1"/>
          <p:nvPr/>
        </p:nvSpPr>
        <p:spPr>
          <a:xfrm>
            <a:off x="7698009" y="4514557"/>
            <a:ext cx="457201" cy="184666"/>
          </a:xfrm>
          <a:prstGeom prst="rect">
            <a:avLst/>
          </a:prstGeom>
          <a:noFill/>
        </p:spPr>
        <p:txBody>
          <a:bodyPr wrap="square" rtlCol="0">
            <a:spAutoFit/>
          </a:bodyPr>
          <a:lstStyle/>
          <a:p>
            <a:r>
              <a:rPr lang="en-US" sz="600" b="1" i="1" dirty="0"/>
              <a:t>N</a:t>
            </a:r>
            <a:r>
              <a:rPr lang="en-US" sz="600" b="1" dirty="0"/>
              <a:t> = 20</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CC18"/>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5032375" rtl="0" eaLnBrk="1" fontAlgn="base" latinLnBrk="0" hangingPunct="1">
          <a:lnSpc>
            <a:spcPct val="100000"/>
          </a:lnSpc>
          <a:spcBef>
            <a:spcPct val="0"/>
          </a:spcBef>
          <a:spcAft>
            <a:spcPct val="0"/>
          </a:spcAft>
          <a:buClrTx/>
          <a:buSzTx/>
          <a:buFontTx/>
          <a:buNone/>
          <a:tabLst/>
          <a:defRPr kumimoji="0" lang="en-US" sz="9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CC18"/>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5032375" rtl="0" eaLnBrk="1" fontAlgn="base" latinLnBrk="0" hangingPunct="1">
          <a:lnSpc>
            <a:spcPct val="100000"/>
          </a:lnSpc>
          <a:spcBef>
            <a:spcPct val="0"/>
          </a:spcBef>
          <a:spcAft>
            <a:spcPct val="0"/>
          </a:spcAft>
          <a:buClrTx/>
          <a:buSzTx/>
          <a:buFontTx/>
          <a:buNone/>
          <a:tabLst/>
          <a:defRPr kumimoji="0" lang="en-US" sz="99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3243</TotalTime>
  <Words>757</Words>
  <Application>Microsoft Office PowerPoint</Application>
  <PresentationFormat>Widescreen</PresentationFormat>
  <Paragraphs>39</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Default Design</vt:lpstr>
      <vt:lpstr>PowerPoint Presentation</vt:lpstr>
    </vt:vector>
  </TitlesOfParts>
  <Company>East Carolina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EltonC</dc:creator>
  <cp:lastModifiedBy>Marybelle Mikesell</cp:lastModifiedBy>
  <cp:revision>59</cp:revision>
  <dcterms:created xsi:type="dcterms:W3CDTF">2005-01-10T15:51:10Z</dcterms:created>
  <dcterms:modified xsi:type="dcterms:W3CDTF">2021-11-15T22:02:53Z</dcterms:modified>
</cp:coreProperties>
</file>