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Lst>
  <p:sldIdLst>
    <p:sldId id="256" r:id="rId5"/>
  </p:sldIdLst>
  <p:sldSz cx="43891200" cy="329184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99794E-F0B6-4C50-8263-405799C00EE0}" v="6" dt="2023-05-08T19:03:11.010"/>
    <p1510:client id="{D4D39D3A-CE9B-45AA-90D7-B172AE758259}" v="227" dt="2023-05-08T18:34:34.1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4" autoAdjust="0"/>
    <p:restoredTop sz="94139" autoAdjust="0"/>
  </p:normalViewPr>
  <p:slideViewPr>
    <p:cSldViewPr>
      <p:cViewPr varScale="1">
        <p:scale>
          <a:sx n="24" d="100"/>
          <a:sy n="24" d="100"/>
        </p:scale>
        <p:origin x="1518" y="72"/>
      </p:cViewPr>
      <p:guideLst>
        <p:guide orient="horz" pos="10368"/>
        <p:guide pos="13824"/>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slide" Target="slides/slide1.xml"/><Relationship Id="rId10"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158922" y="6949447"/>
            <a:ext cx="31780646" cy="15981989"/>
          </a:xfrm>
        </p:spPr>
        <p:txBody>
          <a:bodyPr anchor="b"/>
          <a:lstStyle>
            <a:lvl1pPr>
              <a:defRPr sz="34560"/>
            </a:lvl1pPr>
          </a:lstStyle>
          <a:p>
            <a:r>
              <a:rPr lang="en-US"/>
              <a:t>Click to edit Master title style</a:t>
            </a:r>
            <a:endParaRPr lang="en-US" dirty="0"/>
          </a:p>
        </p:txBody>
      </p:sp>
      <p:sp>
        <p:nvSpPr>
          <p:cNvPr id="3" name="Subtitle 2"/>
          <p:cNvSpPr>
            <a:spLocks noGrp="1"/>
          </p:cNvSpPr>
          <p:nvPr>
            <p:ph type="subTitle" idx="1"/>
          </p:nvPr>
        </p:nvSpPr>
        <p:spPr>
          <a:xfrm>
            <a:off x="4158922" y="22931424"/>
            <a:ext cx="31780646" cy="4134816"/>
          </a:xfrm>
        </p:spPr>
        <p:txBody>
          <a:bodyPr anchor="t"/>
          <a:lstStyle>
            <a:lvl1pPr marL="0" indent="0" algn="l">
              <a:buNone/>
              <a:defRPr cap="all">
                <a:solidFill>
                  <a:schemeClr val="bg2">
                    <a:lumMod val="40000"/>
                    <a:lumOff val="60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6D19969-28E2-44A5-A853-9ED619419002}" type="slidenum">
              <a:rPr lang="en-US" altLang="en-US" smtClean="0"/>
              <a:pPr>
                <a:defRPr/>
              </a:pPr>
              <a:t>‹#›</a:t>
            </a:fld>
            <a:endParaRPr lang="en-US" altLang="en-US"/>
          </a:p>
        </p:txBody>
      </p:sp>
    </p:spTree>
    <p:extLst>
      <p:ext uri="{BB962C8B-B14F-4D97-AF65-F5344CB8AC3E}">
        <p14:creationId xmlns:p14="http://schemas.microsoft.com/office/powerpoint/2010/main" val="33157713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58929" y="23042818"/>
            <a:ext cx="31780642" cy="2720342"/>
          </a:xfrm>
        </p:spPr>
        <p:txBody>
          <a:bodyPr anchor="b">
            <a:normAutofit/>
          </a:bodyPr>
          <a:lstStyle>
            <a:lvl1pPr algn="l">
              <a:defRPr sz="1152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158922" y="3291840"/>
            <a:ext cx="31780646" cy="1747519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7680"/>
            </a:lvl1pPr>
            <a:lvl2pPr marL="2194560" indent="0">
              <a:buNone/>
              <a:defRPr sz="7680"/>
            </a:lvl2pPr>
            <a:lvl3pPr marL="4389120" indent="0">
              <a:buNone/>
              <a:defRPr sz="7680"/>
            </a:lvl3pPr>
            <a:lvl4pPr marL="6583680" indent="0">
              <a:buNone/>
              <a:defRPr sz="7680"/>
            </a:lvl4pPr>
            <a:lvl5pPr marL="8778240" indent="0">
              <a:buNone/>
              <a:defRPr sz="7680"/>
            </a:lvl5pPr>
            <a:lvl6pPr marL="10972800" indent="0">
              <a:buNone/>
              <a:defRPr sz="7680"/>
            </a:lvl6pPr>
            <a:lvl7pPr marL="13167360" indent="0">
              <a:buNone/>
              <a:defRPr sz="7680"/>
            </a:lvl7pPr>
            <a:lvl8pPr marL="15361920" indent="0">
              <a:buNone/>
              <a:defRPr sz="7680"/>
            </a:lvl8pPr>
            <a:lvl9pPr marL="17556480" indent="0">
              <a:buNone/>
              <a:defRPr sz="7680"/>
            </a:lvl9pPr>
          </a:lstStyle>
          <a:p>
            <a:r>
              <a:rPr lang="en-US"/>
              <a:t>Click icon to add picture</a:t>
            </a:r>
            <a:endParaRPr lang="en-US" dirty="0"/>
          </a:p>
        </p:txBody>
      </p:sp>
      <p:sp>
        <p:nvSpPr>
          <p:cNvPr id="4" name="Text Placeholder 3"/>
          <p:cNvSpPr>
            <a:spLocks noGrp="1"/>
          </p:cNvSpPr>
          <p:nvPr>
            <p:ph type="body" sz="half" idx="2"/>
          </p:nvPr>
        </p:nvSpPr>
        <p:spPr>
          <a:xfrm>
            <a:off x="4158926" y="25763160"/>
            <a:ext cx="31780637" cy="2369818"/>
          </a:xfrm>
        </p:spPr>
        <p:txBody>
          <a:bodyPr>
            <a:normAutofit/>
          </a:bodyPr>
          <a:lstStyle>
            <a:lvl1pPr marL="0" indent="0">
              <a:buNone/>
              <a:defRPr sz="576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CAE537AD-9BB0-4881-8848-C6BA09023DFE}" type="slidenum">
              <a:rPr lang="en-US" altLang="en-US" smtClean="0"/>
              <a:pPr>
                <a:defRPr/>
              </a:pPr>
              <a:t>‹#›</a:t>
            </a:fld>
            <a:endParaRPr lang="en-US" altLang="en-US"/>
          </a:p>
        </p:txBody>
      </p:sp>
    </p:spTree>
    <p:extLst>
      <p:ext uri="{BB962C8B-B14F-4D97-AF65-F5344CB8AC3E}">
        <p14:creationId xmlns:p14="http://schemas.microsoft.com/office/powerpoint/2010/main" val="2481769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4158922" y="6949440"/>
            <a:ext cx="31780646" cy="9509760"/>
          </a:xfrm>
        </p:spPr>
        <p:txBody>
          <a:bodyPr/>
          <a:lstStyle>
            <a:lvl1pPr>
              <a:defRPr sz="23040"/>
            </a:lvl1pPr>
          </a:lstStyle>
          <a:p>
            <a:r>
              <a:rPr lang="en-US"/>
              <a:t>Click to edit Master title style</a:t>
            </a:r>
            <a:endParaRPr lang="en-US" dirty="0"/>
          </a:p>
        </p:txBody>
      </p:sp>
      <p:sp>
        <p:nvSpPr>
          <p:cNvPr id="8" name="Text Placeholder 3"/>
          <p:cNvSpPr>
            <a:spLocks noGrp="1"/>
          </p:cNvSpPr>
          <p:nvPr>
            <p:ph type="body" sz="half" idx="2"/>
          </p:nvPr>
        </p:nvSpPr>
        <p:spPr>
          <a:xfrm>
            <a:off x="4158922" y="17556480"/>
            <a:ext cx="31780646" cy="11338560"/>
          </a:xfrm>
        </p:spPr>
        <p:txBody>
          <a:bodyPr anchor="ctr">
            <a:normAutofit/>
          </a:bodyPr>
          <a:lstStyle>
            <a:lvl1pPr marL="0" indent="0">
              <a:buNone/>
              <a:defRPr sz="864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AE537AD-9BB0-4881-8848-C6BA09023DFE}" type="slidenum">
              <a:rPr lang="en-US" altLang="en-US" smtClean="0"/>
              <a:pPr>
                <a:defRPr/>
              </a:pPr>
              <a:t>‹#›</a:t>
            </a:fld>
            <a:endParaRPr lang="en-US" altLang="en-US"/>
          </a:p>
        </p:txBody>
      </p:sp>
    </p:spTree>
    <p:extLst>
      <p:ext uri="{BB962C8B-B14F-4D97-AF65-F5344CB8AC3E}">
        <p14:creationId xmlns:p14="http://schemas.microsoft.com/office/powerpoint/2010/main" val="4397940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670766" y="6949440"/>
            <a:ext cx="28805035" cy="11152195"/>
          </a:xfrm>
        </p:spPr>
        <p:txBody>
          <a:bodyPr/>
          <a:lstStyle>
            <a:lvl1pPr>
              <a:defRPr sz="23040"/>
            </a:lvl1pPr>
          </a:lstStyle>
          <a:p>
            <a:r>
              <a:rPr lang="en-US"/>
              <a:t>Click to edit Master title style</a:t>
            </a:r>
            <a:endParaRPr lang="en-US" dirty="0"/>
          </a:p>
        </p:txBody>
      </p:sp>
      <p:sp>
        <p:nvSpPr>
          <p:cNvPr id="11" name="Text Placeholder 3"/>
          <p:cNvSpPr>
            <a:spLocks noGrp="1"/>
          </p:cNvSpPr>
          <p:nvPr>
            <p:ph type="body" sz="half" idx="14"/>
          </p:nvPr>
        </p:nvSpPr>
        <p:spPr>
          <a:xfrm>
            <a:off x="6951252" y="18101635"/>
            <a:ext cx="26213563" cy="1642435"/>
          </a:xfrm>
        </p:spPr>
        <p:txBody>
          <a:bodyPr vert="horz" lIns="91440" tIns="45720" rIns="91440" bIns="45720" rtlCol="0" anchor="t">
            <a:normAutofit/>
          </a:bodyPr>
          <a:lstStyle>
            <a:lvl1pPr marL="0" indent="0">
              <a:buNone/>
              <a:defRPr lang="en-US" sz="6720" b="0" i="0" kern="1200" cap="small" dirty="0">
                <a:solidFill>
                  <a:schemeClr val="bg2">
                    <a:lumMod val="40000"/>
                    <a:lumOff val="60000"/>
                  </a:schemeClr>
                </a:solidFill>
                <a:latin typeface="+mj-lt"/>
                <a:ea typeface="+mj-ea"/>
                <a:cs typeface="+mj-cs"/>
              </a:defRPr>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marL="0" lvl="0" indent="0">
              <a:buNone/>
            </a:pPr>
            <a:r>
              <a:rPr lang="en-US"/>
              <a:t>Click to edit Master text styles</a:t>
            </a:r>
          </a:p>
        </p:txBody>
      </p:sp>
      <p:sp>
        <p:nvSpPr>
          <p:cNvPr id="10" name="Text Placeholder 3"/>
          <p:cNvSpPr>
            <a:spLocks noGrp="1"/>
          </p:cNvSpPr>
          <p:nvPr>
            <p:ph type="body" sz="half" idx="2"/>
          </p:nvPr>
        </p:nvSpPr>
        <p:spPr>
          <a:xfrm>
            <a:off x="4158922" y="20883154"/>
            <a:ext cx="31780646" cy="8046720"/>
          </a:xfrm>
        </p:spPr>
        <p:txBody>
          <a:bodyPr anchor="ctr">
            <a:normAutofit/>
          </a:bodyPr>
          <a:lstStyle>
            <a:lvl1pPr marL="0" indent="0">
              <a:buNone/>
              <a:defRPr sz="864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AE537AD-9BB0-4881-8848-C6BA09023DFE}" type="slidenum">
              <a:rPr lang="en-US" altLang="en-US" smtClean="0"/>
              <a:pPr>
                <a:defRPr/>
              </a:pPr>
              <a:t>‹#›</a:t>
            </a:fld>
            <a:endParaRPr lang="en-US" altLang="en-US"/>
          </a:p>
        </p:txBody>
      </p:sp>
      <p:sp>
        <p:nvSpPr>
          <p:cNvPr id="12" name="TextBox 11"/>
          <p:cNvSpPr txBox="1"/>
          <p:nvPr/>
        </p:nvSpPr>
        <p:spPr>
          <a:xfrm>
            <a:off x="3234708" y="4662017"/>
            <a:ext cx="2887637" cy="9104031"/>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58560" dirty="0"/>
              <a:t>“</a:t>
            </a:r>
          </a:p>
        </p:txBody>
      </p:sp>
      <p:sp>
        <p:nvSpPr>
          <p:cNvPr id="15" name="TextBox 14"/>
          <p:cNvSpPr txBox="1"/>
          <p:nvPr/>
        </p:nvSpPr>
        <p:spPr>
          <a:xfrm>
            <a:off x="33598514" y="12546180"/>
            <a:ext cx="2887637" cy="9104031"/>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58560" dirty="0"/>
              <a:t>”</a:t>
            </a:r>
          </a:p>
        </p:txBody>
      </p:sp>
    </p:spTree>
    <p:extLst>
      <p:ext uri="{BB962C8B-B14F-4D97-AF65-F5344CB8AC3E}">
        <p14:creationId xmlns:p14="http://schemas.microsoft.com/office/powerpoint/2010/main" val="19471922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4158919" y="14996165"/>
            <a:ext cx="31780651" cy="7935264"/>
          </a:xfrm>
        </p:spPr>
        <p:txBody>
          <a:bodyPr anchor="b"/>
          <a:lstStyle>
            <a:lvl1pPr algn="l">
              <a:defRPr sz="19200" b="0" cap="none"/>
            </a:lvl1pPr>
          </a:lstStyle>
          <a:p>
            <a:r>
              <a:rPr lang="en-US"/>
              <a:t>Click to edit Master title style</a:t>
            </a:r>
            <a:endParaRPr lang="en-US" dirty="0"/>
          </a:p>
        </p:txBody>
      </p:sp>
      <p:sp>
        <p:nvSpPr>
          <p:cNvPr id="3" name="Text Placeholder 2"/>
          <p:cNvSpPr>
            <a:spLocks noGrp="1"/>
          </p:cNvSpPr>
          <p:nvPr>
            <p:ph type="body" idx="1"/>
          </p:nvPr>
        </p:nvSpPr>
        <p:spPr>
          <a:xfrm>
            <a:off x="4158922" y="22931429"/>
            <a:ext cx="31780646" cy="4129920"/>
          </a:xfrm>
        </p:spPr>
        <p:txBody>
          <a:bodyPr anchor="t"/>
          <a:lstStyle>
            <a:lvl1pPr marL="0" indent="0" algn="l">
              <a:buNone/>
              <a:defRPr sz="9600" cap="none">
                <a:solidFill>
                  <a:schemeClr val="bg2">
                    <a:lumMod val="40000"/>
                    <a:lumOff val="60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AE537AD-9BB0-4881-8848-C6BA09023DFE}" type="slidenum">
              <a:rPr lang="en-US" altLang="en-US" smtClean="0"/>
              <a:pPr>
                <a:defRPr/>
              </a:pPr>
              <a:t>‹#›</a:t>
            </a:fld>
            <a:endParaRPr lang="en-US" altLang="en-US"/>
          </a:p>
        </p:txBody>
      </p:sp>
    </p:spTree>
    <p:extLst>
      <p:ext uri="{BB962C8B-B14F-4D97-AF65-F5344CB8AC3E}">
        <p14:creationId xmlns:p14="http://schemas.microsoft.com/office/powerpoint/2010/main" val="26219791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160"/>
            </a:lvl1pPr>
          </a:lstStyle>
          <a:p>
            <a:r>
              <a:rPr lang="en-US"/>
              <a:t>Click to edit Master title style</a:t>
            </a:r>
            <a:endParaRPr lang="en-US" dirty="0"/>
          </a:p>
        </p:txBody>
      </p:sp>
      <p:sp>
        <p:nvSpPr>
          <p:cNvPr id="3" name="Text Placeholder 2"/>
          <p:cNvSpPr>
            <a:spLocks noGrp="1"/>
          </p:cNvSpPr>
          <p:nvPr>
            <p:ph type="body" idx="1"/>
          </p:nvPr>
        </p:nvSpPr>
        <p:spPr>
          <a:xfrm>
            <a:off x="2279206" y="9509760"/>
            <a:ext cx="10611480" cy="2766058"/>
          </a:xfrm>
        </p:spPr>
        <p:txBody>
          <a:bodyPr anchor="b">
            <a:noAutofit/>
          </a:bodyPr>
          <a:lstStyle>
            <a:lvl1pPr marL="0" indent="0">
              <a:buNone/>
              <a:defRPr sz="11520" b="0">
                <a:solidFill>
                  <a:schemeClr val="bg2">
                    <a:lumMod val="40000"/>
                    <a:lumOff val="60000"/>
                  </a:schemeClr>
                </a:solidFill>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16" name="Text Placeholder 3"/>
          <p:cNvSpPr>
            <a:spLocks noGrp="1"/>
          </p:cNvSpPr>
          <p:nvPr>
            <p:ph type="body" sz="half" idx="15"/>
          </p:nvPr>
        </p:nvSpPr>
        <p:spPr>
          <a:xfrm>
            <a:off x="2349480" y="12801600"/>
            <a:ext cx="10541203" cy="17228822"/>
          </a:xfrm>
        </p:spPr>
        <p:txBody>
          <a:bodyPr anchor="t">
            <a:normAutofit/>
          </a:bodyPr>
          <a:lstStyle>
            <a:lvl1pPr marL="0" indent="0">
              <a:buNone/>
              <a:defRPr sz="672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sp>
        <p:nvSpPr>
          <p:cNvPr id="5" name="Text Placeholder 4"/>
          <p:cNvSpPr>
            <a:spLocks noGrp="1"/>
          </p:cNvSpPr>
          <p:nvPr>
            <p:ph type="body" sz="quarter" idx="3"/>
          </p:nvPr>
        </p:nvSpPr>
        <p:spPr>
          <a:xfrm>
            <a:off x="13984819" y="9509760"/>
            <a:ext cx="10573219" cy="2766058"/>
          </a:xfrm>
        </p:spPr>
        <p:txBody>
          <a:bodyPr anchor="b">
            <a:noAutofit/>
          </a:bodyPr>
          <a:lstStyle>
            <a:lvl1pPr marL="0" indent="0">
              <a:buNone/>
              <a:defRPr sz="11520" b="0">
                <a:solidFill>
                  <a:schemeClr val="bg2">
                    <a:lumMod val="40000"/>
                    <a:lumOff val="60000"/>
                  </a:schemeClr>
                </a:solidFill>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19" name="Text Placeholder 3"/>
          <p:cNvSpPr>
            <a:spLocks noGrp="1"/>
          </p:cNvSpPr>
          <p:nvPr>
            <p:ph type="body" sz="half" idx="16"/>
          </p:nvPr>
        </p:nvSpPr>
        <p:spPr>
          <a:xfrm>
            <a:off x="13946815" y="12801600"/>
            <a:ext cx="10611221" cy="17228822"/>
          </a:xfrm>
        </p:spPr>
        <p:txBody>
          <a:bodyPr anchor="t">
            <a:normAutofit/>
          </a:bodyPr>
          <a:lstStyle>
            <a:lvl1pPr marL="0" indent="0">
              <a:buNone/>
              <a:defRPr sz="672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sp>
        <p:nvSpPr>
          <p:cNvPr id="14" name="Text Placeholder 4"/>
          <p:cNvSpPr>
            <a:spLocks noGrp="1"/>
          </p:cNvSpPr>
          <p:nvPr>
            <p:ph type="body" sz="quarter" idx="13"/>
          </p:nvPr>
        </p:nvSpPr>
        <p:spPr>
          <a:xfrm>
            <a:off x="25655602" y="9509760"/>
            <a:ext cx="10558358" cy="2766058"/>
          </a:xfrm>
        </p:spPr>
        <p:txBody>
          <a:bodyPr anchor="b">
            <a:noAutofit/>
          </a:bodyPr>
          <a:lstStyle>
            <a:lvl1pPr marL="0" indent="0">
              <a:buNone/>
              <a:defRPr sz="11520" b="0">
                <a:solidFill>
                  <a:schemeClr val="bg2">
                    <a:lumMod val="40000"/>
                    <a:lumOff val="60000"/>
                  </a:schemeClr>
                </a:solidFill>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20" name="Text Placeholder 3"/>
          <p:cNvSpPr>
            <a:spLocks noGrp="1"/>
          </p:cNvSpPr>
          <p:nvPr>
            <p:ph type="body" sz="half" idx="17"/>
          </p:nvPr>
        </p:nvSpPr>
        <p:spPr>
          <a:xfrm>
            <a:off x="25655602" y="12801600"/>
            <a:ext cx="10558358" cy="17228822"/>
          </a:xfrm>
        </p:spPr>
        <p:txBody>
          <a:bodyPr anchor="t">
            <a:normAutofit/>
          </a:bodyPr>
          <a:lstStyle>
            <a:lvl1pPr marL="0" indent="0">
              <a:buNone/>
              <a:defRPr sz="672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cxnSp>
        <p:nvCxnSpPr>
          <p:cNvPr id="17" name="Straight Connector 16"/>
          <p:cNvCxnSpPr/>
          <p:nvPr/>
        </p:nvCxnSpPr>
        <p:spPr>
          <a:xfrm>
            <a:off x="13417603" y="10241280"/>
            <a:ext cx="0" cy="1901952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25070544" y="10241280"/>
            <a:ext cx="0" cy="19041034"/>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p>
        </p:txBody>
      </p:sp>
      <p:sp>
        <p:nvSpPr>
          <p:cNvPr id="4"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AE537AD-9BB0-4881-8848-C6BA09023DFE}" type="slidenum">
              <a:rPr lang="en-US" altLang="en-US" smtClean="0"/>
              <a:pPr>
                <a:defRPr/>
              </a:pPr>
              <a:t>‹#›</a:t>
            </a:fld>
            <a:endParaRPr lang="en-US" altLang="en-US"/>
          </a:p>
        </p:txBody>
      </p:sp>
    </p:spTree>
    <p:extLst>
      <p:ext uri="{BB962C8B-B14F-4D97-AF65-F5344CB8AC3E}">
        <p14:creationId xmlns:p14="http://schemas.microsoft.com/office/powerpoint/2010/main" val="14033815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0160"/>
            </a:lvl1pPr>
          </a:lstStyle>
          <a:p>
            <a:r>
              <a:rPr lang="en-US"/>
              <a:t>Click to edit Master title style</a:t>
            </a:r>
            <a:endParaRPr lang="en-US" dirty="0"/>
          </a:p>
        </p:txBody>
      </p:sp>
      <p:sp>
        <p:nvSpPr>
          <p:cNvPr id="3" name="Text Placeholder 2"/>
          <p:cNvSpPr>
            <a:spLocks noGrp="1"/>
          </p:cNvSpPr>
          <p:nvPr>
            <p:ph type="body" idx="1"/>
          </p:nvPr>
        </p:nvSpPr>
        <p:spPr>
          <a:xfrm>
            <a:off x="2349480" y="20404555"/>
            <a:ext cx="10586938" cy="2766058"/>
          </a:xfrm>
        </p:spPr>
        <p:txBody>
          <a:bodyPr anchor="b">
            <a:noAutofit/>
          </a:bodyPr>
          <a:lstStyle>
            <a:lvl1pPr marL="0" indent="0">
              <a:buNone/>
              <a:defRPr sz="11520" b="0">
                <a:solidFill>
                  <a:schemeClr val="bg2">
                    <a:lumMod val="40000"/>
                    <a:lumOff val="60000"/>
                  </a:schemeClr>
                </a:solidFill>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29" name="Picture Placeholder 2"/>
          <p:cNvSpPr>
            <a:spLocks noGrp="1" noChangeAspect="1"/>
          </p:cNvSpPr>
          <p:nvPr>
            <p:ph type="pic" idx="15"/>
          </p:nvPr>
        </p:nvSpPr>
        <p:spPr>
          <a:xfrm>
            <a:off x="2349480" y="10607040"/>
            <a:ext cx="10586938" cy="73152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7680"/>
            </a:lvl1pPr>
            <a:lvl2pPr marL="2194560" indent="0">
              <a:buNone/>
              <a:defRPr sz="7680"/>
            </a:lvl2pPr>
            <a:lvl3pPr marL="4389120" indent="0">
              <a:buNone/>
              <a:defRPr sz="7680"/>
            </a:lvl3pPr>
            <a:lvl4pPr marL="6583680" indent="0">
              <a:buNone/>
              <a:defRPr sz="7680"/>
            </a:lvl4pPr>
            <a:lvl5pPr marL="8778240" indent="0">
              <a:buNone/>
              <a:defRPr sz="7680"/>
            </a:lvl5pPr>
            <a:lvl6pPr marL="10972800" indent="0">
              <a:buNone/>
              <a:defRPr sz="7680"/>
            </a:lvl6pPr>
            <a:lvl7pPr marL="13167360" indent="0">
              <a:buNone/>
              <a:defRPr sz="7680"/>
            </a:lvl7pPr>
            <a:lvl8pPr marL="15361920" indent="0">
              <a:buNone/>
              <a:defRPr sz="7680"/>
            </a:lvl8pPr>
            <a:lvl9pPr marL="17556480" indent="0">
              <a:buNone/>
              <a:defRPr sz="7680"/>
            </a:lvl9pPr>
          </a:lstStyle>
          <a:p>
            <a:r>
              <a:rPr lang="en-US"/>
              <a:t>Click icon to add picture</a:t>
            </a:r>
            <a:endParaRPr lang="en-US" dirty="0"/>
          </a:p>
        </p:txBody>
      </p:sp>
      <p:sp>
        <p:nvSpPr>
          <p:cNvPr id="22" name="Text Placeholder 3"/>
          <p:cNvSpPr>
            <a:spLocks noGrp="1"/>
          </p:cNvSpPr>
          <p:nvPr>
            <p:ph type="body" sz="half" idx="18"/>
          </p:nvPr>
        </p:nvSpPr>
        <p:spPr>
          <a:xfrm>
            <a:off x="2349480" y="23170620"/>
            <a:ext cx="10586938" cy="3164107"/>
          </a:xfrm>
        </p:spPr>
        <p:txBody>
          <a:bodyPr anchor="t">
            <a:normAutofit/>
          </a:bodyPr>
          <a:lstStyle>
            <a:lvl1pPr marL="0" indent="0">
              <a:buNone/>
              <a:defRPr sz="672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sp>
        <p:nvSpPr>
          <p:cNvPr id="5" name="Text Placeholder 4"/>
          <p:cNvSpPr>
            <a:spLocks noGrp="1"/>
          </p:cNvSpPr>
          <p:nvPr>
            <p:ph type="body" sz="quarter" idx="3"/>
          </p:nvPr>
        </p:nvSpPr>
        <p:spPr>
          <a:xfrm>
            <a:off x="14005402" y="20404555"/>
            <a:ext cx="10552637" cy="2766058"/>
          </a:xfrm>
        </p:spPr>
        <p:txBody>
          <a:bodyPr anchor="b">
            <a:noAutofit/>
          </a:bodyPr>
          <a:lstStyle>
            <a:lvl1pPr marL="0" indent="0">
              <a:buNone/>
              <a:defRPr sz="11520" b="0">
                <a:solidFill>
                  <a:schemeClr val="bg2">
                    <a:lumMod val="40000"/>
                    <a:lumOff val="60000"/>
                  </a:schemeClr>
                </a:solidFill>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30" name="Picture Placeholder 2"/>
          <p:cNvSpPr>
            <a:spLocks noGrp="1" noChangeAspect="1"/>
          </p:cNvSpPr>
          <p:nvPr>
            <p:ph type="pic" idx="21"/>
          </p:nvPr>
        </p:nvSpPr>
        <p:spPr>
          <a:xfrm>
            <a:off x="14005397" y="10607040"/>
            <a:ext cx="10552637" cy="73152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7680"/>
            </a:lvl1pPr>
            <a:lvl2pPr marL="2194560" indent="0">
              <a:buNone/>
              <a:defRPr sz="7680"/>
            </a:lvl2pPr>
            <a:lvl3pPr marL="4389120" indent="0">
              <a:buNone/>
              <a:defRPr sz="7680"/>
            </a:lvl3pPr>
            <a:lvl4pPr marL="6583680" indent="0">
              <a:buNone/>
              <a:defRPr sz="7680"/>
            </a:lvl4pPr>
            <a:lvl5pPr marL="8778240" indent="0">
              <a:buNone/>
              <a:defRPr sz="7680"/>
            </a:lvl5pPr>
            <a:lvl6pPr marL="10972800" indent="0">
              <a:buNone/>
              <a:defRPr sz="7680"/>
            </a:lvl6pPr>
            <a:lvl7pPr marL="13167360" indent="0">
              <a:buNone/>
              <a:defRPr sz="7680"/>
            </a:lvl7pPr>
            <a:lvl8pPr marL="15361920" indent="0">
              <a:buNone/>
              <a:defRPr sz="7680"/>
            </a:lvl8pPr>
            <a:lvl9pPr marL="17556480" indent="0">
              <a:buNone/>
              <a:defRPr sz="7680"/>
            </a:lvl9pPr>
          </a:lstStyle>
          <a:p>
            <a:r>
              <a:rPr lang="en-US"/>
              <a:t>Click icon to add picture</a:t>
            </a:r>
            <a:endParaRPr lang="en-US" dirty="0"/>
          </a:p>
        </p:txBody>
      </p:sp>
      <p:sp>
        <p:nvSpPr>
          <p:cNvPr id="23" name="Text Placeholder 3"/>
          <p:cNvSpPr>
            <a:spLocks noGrp="1"/>
          </p:cNvSpPr>
          <p:nvPr>
            <p:ph type="body" sz="half" idx="19"/>
          </p:nvPr>
        </p:nvSpPr>
        <p:spPr>
          <a:xfrm>
            <a:off x="14000525" y="23170615"/>
            <a:ext cx="10566614" cy="3164107"/>
          </a:xfrm>
        </p:spPr>
        <p:txBody>
          <a:bodyPr anchor="t">
            <a:normAutofit/>
          </a:bodyPr>
          <a:lstStyle>
            <a:lvl1pPr marL="0" indent="0">
              <a:buNone/>
              <a:defRPr sz="672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sp>
        <p:nvSpPr>
          <p:cNvPr id="14" name="Text Placeholder 4"/>
          <p:cNvSpPr>
            <a:spLocks noGrp="1"/>
          </p:cNvSpPr>
          <p:nvPr>
            <p:ph type="body" sz="quarter" idx="13"/>
          </p:nvPr>
        </p:nvSpPr>
        <p:spPr>
          <a:xfrm>
            <a:off x="25655602" y="20404555"/>
            <a:ext cx="10558358" cy="2766058"/>
          </a:xfrm>
        </p:spPr>
        <p:txBody>
          <a:bodyPr anchor="b">
            <a:noAutofit/>
          </a:bodyPr>
          <a:lstStyle>
            <a:lvl1pPr marL="0" indent="0">
              <a:buNone/>
              <a:defRPr sz="11520" b="0">
                <a:solidFill>
                  <a:schemeClr val="bg2">
                    <a:lumMod val="40000"/>
                    <a:lumOff val="60000"/>
                  </a:schemeClr>
                </a:solidFill>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31" name="Picture Placeholder 2"/>
          <p:cNvSpPr>
            <a:spLocks noGrp="1" noChangeAspect="1"/>
          </p:cNvSpPr>
          <p:nvPr>
            <p:ph type="pic" idx="22"/>
          </p:nvPr>
        </p:nvSpPr>
        <p:spPr>
          <a:xfrm>
            <a:off x="25655597" y="10607040"/>
            <a:ext cx="10558358" cy="73152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7680"/>
            </a:lvl1pPr>
            <a:lvl2pPr marL="2194560" indent="0">
              <a:buNone/>
              <a:defRPr sz="7680"/>
            </a:lvl2pPr>
            <a:lvl3pPr marL="4389120" indent="0">
              <a:buNone/>
              <a:defRPr sz="7680"/>
            </a:lvl3pPr>
            <a:lvl4pPr marL="6583680" indent="0">
              <a:buNone/>
              <a:defRPr sz="7680"/>
            </a:lvl4pPr>
            <a:lvl5pPr marL="8778240" indent="0">
              <a:buNone/>
              <a:defRPr sz="7680"/>
            </a:lvl5pPr>
            <a:lvl6pPr marL="10972800" indent="0">
              <a:buNone/>
              <a:defRPr sz="7680"/>
            </a:lvl6pPr>
            <a:lvl7pPr marL="13167360" indent="0">
              <a:buNone/>
              <a:defRPr sz="7680"/>
            </a:lvl7pPr>
            <a:lvl8pPr marL="15361920" indent="0">
              <a:buNone/>
              <a:defRPr sz="7680"/>
            </a:lvl8pPr>
            <a:lvl9pPr marL="17556480" indent="0">
              <a:buNone/>
              <a:defRPr sz="7680"/>
            </a:lvl9pPr>
          </a:lstStyle>
          <a:p>
            <a:r>
              <a:rPr lang="en-US"/>
              <a:t>Click icon to add picture</a:t>
            </a:r>
            <a:endParaRPr lang="en-US" dirty="0"/>
          </a:p>
        </p:txBody>
      </p:sp>
      <p:sp>
        <p:nvSpPr>
          <p:cNvPr id="24" name="Text Placeholder 3"/>
          <p:cNvSpPr>
            <a:spLocks noGrp="1"/>
          </p:cNvSpPr>
          <p:nvPr>
            <p:ph type="body" sz="half" idx="20"/>
          </p:nvPr>
        </p:nvSpPr>
        <p:spPr>
          <a:xfrm>
            <a:off x="25655158" y="23170606"/>
            <a:ext cx="10572341" cy="3164107"/>
          </a:xfrm>
        </p:spPr>
        <p:txBody>
          <a:bodyPr anchor="t">
            <a:normAutofit/>
          </a:bodyPr>
          <a:lstStyle>
            <a:lvl1pPr marL="0" indent="0">
              <a:buNone/>
              <a:defRPr sz="672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cxnSp>
        <p:nvCxnSpPr>
          <p:cNvPr id="19" name="Straight Connector 18"/>
          <p:cNvCxnSpPr/>
          <p:nvPr/>
        </p:nvCxnSpPr>
        <p:spPr>
          <a:xfrm>
            <a:off x="13417603" y="10241280"/>
            <a:ext cx="0" cy="1901952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25070544" y="10241280"/>
            <a:ext cx="0" cy="19041034"/>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endParaRPr lang="en-US"/>
          </a:p>
        </p:txBody>
      </p:sp>
      <p:sp>
        <p:nvSpPr>
          <p:cNvPr id="4"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AE537AD-9BB0-4881-8848-C6BA09023DFE}" type="slidenum">
              <a:rPr lang="en-US" altLang="en-US" smtClean="0"/>
              <a:pPr>
                <a:defRPr/>
              </a:pPr>
              <a:t>‹#›</a:t>
            </a:fld>
            <a:endParaRPr lang="en-US" altLang="en-US"/>
          </a:p>
        </p:txBody>
      </p:sp>
    </p:spTree>
    <p:extLst>
      <p:ext uri="{BB962C8B-B14F-4D97-AF65-F5344CB8AC3E}">
        <p14:creationId xmlns:p14="http://schemas.microsoft.com/office/powerpoint/2010/main" val="11012780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72B0F42-4D17-46DA-BD1B-2429061E8743}" type="slidenum">
              <a:rPr lang="en-US" altLang="en-US" smtClean="0"/>
              <a:pPr>
                <a:defRPr/>
              </a:pPr>
              <a:t>‹#›</a:t>
            </a:fld>
            <a:endParaRPr lang="en-US" altLang="en-US"/>
          </a:p>
        </p:txBody>
      </p:sp>
    </p:spTree>
    <p:extLst>
      <p:ext uri="{BB962C8B-B14F-4D97-AF65-F5344CB8AC3E}">
        <p14:creationId xmlns:p14="http://schemas.microsoft.com/office/powerpoint/2010/main" val="5891284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9902956" y="2065030"/>
            <a:ext cx="6311006" cy="2796540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2349480" y="3711384"/>
            <a:ext cx="26730298" cy="2631904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A6A5B34-6F48-4D25-A9CD-F4ECFCE5AA35}" type="slidenum">
              <a:rPr lang="en-US" altLang="en-US" smtClean="0"/>
              <a:pPr>
                <a:defRPr/>
              </a:pPr>
              <a:t>‹#›</a:t>
            </a:fld>
            <a:endParaRPr lang="en-US" altLang="en-US"/>
          </a:p>
        </p:txBody>
      </p:sp>
    </p:spTree>
    <p:extLst>
      <p:ext uri="{BB962C8B-B14F-4D97-AF65-F5344CB8AC3E}">
        <p14:creationId xmlns:p14="http://schemas.microsoft.com/office/powerpoint/2010/main" val="41434310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7279C9B-77CE-48B4-B28A-FD5EF277587D}" type="slidenum">
              <a:rPr lang="en-US" altLang="en-US" smtClean="0"/>
              <a:pPr>
                <a:defRPr/>
              </a:pPr>
              <a:t>‹#›</a:t>
            </a:fld>
            <a:endParaRPr lang="en-US" altLang="en-US"/>
          </a:p>
        </p:txBody>
      </p:sp>
    </p:spTree>
    <p:extLst>
      <p:ext uri="{BB962C8B-B14F-4D97-AF65-F5344CB8AC3E}">
        <p14:creationId xmlns:p14="http://schemas.microsoft.com/office/powerpoint/2010/main" val="2524485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158929" y="13736325"/>
            <a:ext cx="31780642" cy="9195106"/>
          </a:xfrm>
        </p:spPr>
        <p:txBody>
          <a:bodyPr anchor="b"/>
          <a:lstStyle>
            <a:lvl1pPr algn="l">
              <a:defRPr sz="19200" b="0" cap="none"/>
            </a:lvl1pPr>
          </a:lstStyle>
          <a:p>
            <a:r>
              <a:rPr lang="en-US"/>
              <a:t>Click to edit Master title style</a:t>
            </a:r>
            <a:endParaRPr lang="en-US" dirty="0"/>
          </a:p>
        </p:txBody>
      </p:sp>
      <p:sp>
        <p:nvSpPr>
          <p:cNvPr id="3" name="Text Placeholder 2"/>
          <p:cNvSpPr>
            <a:spLocks noGrp="1"/>
          </p:cNvSpPr>
          <p:nvPr>
            <p:ph type="body" idx="1"/>
          </p:nvPr>
        </p:nvSpPr>
        <p:spPr>
          <a:xfrm>
            <a:off x="4158922" y="22931429"/>
            <a:ext cx="31780646" cy="4129920"/>
          </a:xfrm>
        </p:spPr>
        <p:txBody>
          <a:bodyPr anchor="t"/>
          <a:lstStyle>
            <a:lvl1pPr marL="0" indent="0" algn="l">
              <a:buNone/>
              <a:defRPr sz="9600" cap="all">
                <a:solidFill>
                  <a:schemeClr val="bg2">
                    <a:lumMod val="40000"/>
                    <a:lumOff val="60000"/>
                  </a:schemeClr>
                </a:solidFill>
              </a:defRPr>
            </a:lvl1pPr>
            <a:lvl2pPr marL="2194560" indent="0">
              <a:buNone/>
              <a:defRPr sz="8640">
                <a:solidFill>
                  <a:schemeClr val="tx1">
                    <a:tint val="75000"/>
                  </a:schemeClr>
                </a:solidFill>
              </a:defRPr>
            </a:lvl2pPr>
            <a:lvl3pPr marL="4389120" indent="0">
              <a:buNone/>
              <a:defRPr sz="7680">
                <a:solidFill>
                  <a:schemeClr val="tx1">
                    <a:tint val="75000"/>
                  </a:schemeClr>
                </a:solidFill>
              </a:defRPr>
            </a:lvl3pPr>
            <a:lvl4pPr marL="6583680" indent="0">
              <a:buNone/>
              <a:defRPr sz="6720">
                <a:solidFill>
                  <a:schemeClr val="tx1">
                    <a:tint val="75000"/>
                  </a:schemeClr>
                </a:solidFill>
              </a:defRPr>
            </a:lvl4pPr>
            <a:lvl5pPr marL="8778240" indent="0">
              <a:buNone/>
              <a:defRPr sz="6720">
                <a:solidFill>
                  <a:schemeClr val="tx1">
                    <a:tint val="75000"/>
                  </a:schemeClr>
                </a:solidFill>
              </a:defRPr>
            </a:lvl5pPr>
            <a:lvl6pPr marL="10972800" indent="0">
              <a:buNone/>
              <a:defRPr sz="6720">
                <a:solidFill>
                  <a:schemeClr val="tx1">
                    <a:tint val="75000"/>
                  </a:schemeClr>
                </a:solidFill>
              </a:defRPr>
            </a:lvl6pPr>
            <a:lvl7pPr marL="13167360" indent="0">
              <a:buNone/>
              <a:defRPr sz="6720">
                <a:solidFill>
                  <a:schemeClr val="tx1">
                    <a:tint val="75000"/>
                  </a:schemeClr>
                </a:solidFill>
              </a:defRPr>
            </a:lvl7pPr>
            <a:lvl8pPr marL="15361920" indent="0">
              <a:buNone/>
              <a:defRPr sz="6720">
                <a:solidFill>
                  <a:schemeClr val="tx1">
                    <a:tint val="75000"/>
                  </a:schemeClr>
                </a:solidFill>
              </a:defRPr>
            </a:lvl8pPr>
            <a:lvl9pPr marL="17556480" indent="0">
              <a:buNone/>
              <a:defRPr sz="67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53A2701-DB6E-458F-8330-4F0C30EDC0D3}" type="slidenum">
              <a:rPr lang="en-US" altLang="en-US" smtClean="0"/>
              <a:pPr>
                <a:defRPr/>
              </a:pPr>
              <a:t>‹#›</a:t>
            </a:fld>
            <a:endParaRPr lang="en-US" altLang="en-US"/>
          </a:p>
        </p:txBody>
      </p:sp>
    </p:spTree>
    <p:extLst>
      <p:ext uri="{BB962C8B-B14F-4D97-AF65-F5344CB8AC3E}">
        <p14:creationId xmlns:p14="http://schemas.microsoft.com/office/powerpoint/2010/main" val="772670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972963" y="9890767"/>
            <a:ext cx="15830942" cy="20139662"/>
          </a:xfrm>
        </p:spPr>
        <p:txBody>
          <a:bodyPr>
            <a:normAutofit/>
          </a:bodyPr>
          <a:lstStyle>
            <a:lvl1pPr>
              <a:defRPr sz="8640"/>
            </a:lvl1pPr>
            <a:lvl2pPr>
              <a:defRPr sz="7680"/>
            </a:lvl2pPr>
            <a:lvl3pPr>
              <a:defRPr sz="6720"/>
            </a:lvl3pPr>
            <a:lvl4pPr>
              <a:defRPr sz="5760"/>
            </a:lvl4pPr>
            <a:lvl5pPr>
              <a:defRPr sz="5760"/>
            </a:lvl5pPr>
            <a:lvl6pPr>
              <a:defRPr sz="5760"/>
            </a:lvl6pPr>
            <a:lvl7pPr>
              <a:defRPr sz="5760"/>
            </a:lvl7pPr>
            <a:lvl8pPr>
              <a:defRPr sz="5760"/>
            </a:lvl8pPr>
            <a:lvl9pPr>
              <a:defRPr sz="5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20361482" y="9869249"/>
            <a:ext cx="15830952" cy="20161176"/>
          </a:xfrm>
        </p:spPr>
        <p:txBody>
          <a:bodyPr>
            <a:normAutofit/>
          </a:bodyPr>
          <a:lstStyle>
            <a:lvl1pPr>
              <a:defRPr sz="8640"/>
            </a:lvl1pPr>
            <a:lvl2pPr>
              <a:defRPr sz="7680"/>
            </a:lvl2pPr>
            <a:lvl3pPr>
              <a:defRPr sz="6720"/>
            </a:lvl3pPr>
            <a:lvl4pPr>
              <a:defRPr sz="5760"/>
            </a:lvl4pPr>
            <a:lvl5pPr>
              <a:defRPr sz="5760"/>
            </a:lvl5pPr>
            <a:lvl6pPr>
              <a:defRPr sz="5760"/>
            </a:lvl6pPr>
            <a:lvl7pPr>
              <a:defRPr sz="5760"/>
            </a:lvl7pPr>
            <a:lvl8pPr>
              <a:defRPr sz="5760"/>
            </a:lvl8pPr>
            <a:lvl9pPr>
              <a:defRPr sz="5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0F96224D-36D6-4F45-BC4D-24940C41429D}" type="slidenum">
              <a:rPr lang="en-US" altLang="en-US" smtClean="0"/>
              <a:pPr>
                <a:defRPr/>
              </a:pPr>
              <a:t>‹#›</a:t>
            </a:fld>
            <a:endParaRPr lang="en-US" altLang="en-US"/>
          </a:p>
        </p:txBody>
      </p:sp>
    </p:spTree>
    <p:extLst>
      <p:ext uri="{BB962C8B-B14F-4D97-AF65-F5344CB8AC3E}">
        <p14:creationId xmlns:p14="http://schemas.microsoft.com/office/powerpoint/2010/main" val="2651819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3972960" y="9144000"/>
            <a:ext cx="15830938" cy="2766058"/>
          </a:xfrm>
        </p:spPr>
        <p:txBody>
          <a:bodyPr anchor="b">
            <a:noAutofit/>
          </a:bodyPr>
          <a:lstStyle>
            <a:lvl1pPr marL="0" indent="0">
              <a:buNone/>
              <a:defRPr sz="11520" b="0">
                <a:solidFill>
                  <a:schemeClr val="bg2">
                    <a:lumMod val="40000"/>
                    <a:lumOff val="60000"/>
                  </a:schemeClr>
                </a:solidFill>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4" name="Content Placeholder 3"/>
          <p:cNvSpPr>
            <a:spLocks noGrp="1"/>
          </p:cNvSpPr>
          <p:nvPr>
            <p:ph sz="half" idx="2"/>
          </p:nvPr>
        </p:nvSpPr>
        <p:spPr>
          <a:xfrm>
            <a:off x="3972963" y="12070080"/>
            <a:ext cx="15830942" cy="17960342"/>
          </a:xfrm>
        </p:spPr>
        <p:txBody>
          <a:bodyPr>
            <a:normAutofit/>
          </a:bodyPr>
          <a:lstStyle>
            <a:lvl1pPr>
              <a:defRPr sz="8640"/>
            </a:lvl1pPr>
            <a:lvl2pPr>
              <a:defRPr sz="7680"/>
            </a:lvl2pPr>
            <a:lvl3pPr>
              <a:defRPr sz="6720"/>
            </a:lvl3pPr>
            <a:lvl4pPr>
              <a:defRPr sz="5760"/>
            </a:lvl4pPr>
            <a:lvl5pPr>
              <a:defRPr sz="5760"/>
            </a:lvl5pPr>
            <a:lvl6pPr>
              <a:defRPr sz="5760"/>
            </a:lvl6pPr>
            <a:lvl7pPr>
              <a:defRPr sz="5760"/>
            </a:lvl7pPr>
            <a:lvl8pPr>
              <a:defRPr sz="5760"/>
            </a:lvl8pPr>
            <a:lvl9pPr>
              <a:defRPr sz="5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20361487" y="9144000"/>
            <a:ext cx="15830942" cy="2766058"/>
          </a:xfrm>
        </p:spPr>
        <p:txBody>
          <a:bodyPr anchor="b">
            <a:noAutofit/>
          </a:bodyPr>
          <a:lstStyle>
            <a:lvl1pPr marL="0" indent="0">
              <a:buNone/>
              <a:defRPr sz="11520" b="0">
                <a:solidFill>
                  <a:schemeClr val="bg2">
                    <a:lumMod val="40000"/>
                    <a:lumOff val="60000"/>
                  </a:schemeClr>
                </a:solidFill>
              </a:defRPr>
            </a:lvl1pPr>
            <a:lvl2pPr marL="2194560" indent="0">
              <a:buNone/>
              <a:defRPr sz="9600" b="1"/>
            </a:lvl2pPr>
            <a:lvl3pPr marL="4389120" indent="0">
              <a:buNone/>
              <a:defRPr sz="8640" b="1"/>
            </a:lvl3pPr>
            <a:lvl4pPr marL="6583680" indent="0">
              <a:buNone/>
              <a:defRPr sz="7680" b="1"/>
            </a:lvl4pPr>
            <a:lvl5pPr marL="8778240" indent="0">
              <a:buNone/>
              <a:defRPr sz="7680" b="1"/>
            </a:lvl5pPr>
            <a:lvl6pPr marL="10972800" indent="0">
              <a:buNone/>
              <a:defRPr sz="7680" b="1"/>
            </a:lvl6pPr>
            <a:lvl7pPr marL="13167360" indent="0">
              <a:buNone/>
              <a:defRPr sz="7680" b="1"/>
            </a:lvl7pPr>
            <a:lvl8pPr marL="15361920" indent="0">
              <a:buNone/>
              <a:defRPr sz="7680" b="1"/>
            </a:lvl8pPr>
            <a:lvl9pPr marL="17556480" indent="0">
              <a:buNone/>
              <a:defRPr sz="7680" b="1"/>
            </a:lvl9pPr>
          </a:lstStyle>
          <a:p>
            <a:pPr lvl="0"/>
            <a:r>
              <a:rPr lang="en-US"/>
              <a:t>Click to edit Master text styles</a:t>
            </a:r>
          </a:p>
        </p:txBody>
      </p:sp>
      <p:sp>
        <p:nvSpPr>
          <p:cNvPr id="6" name="Content Placeholder 5"/>
          <p:cNvSpPr>
            <a:spLocks noGrp="1"/>
          </p:cNvSpPr>
          <p:nvPr>
            <p:ph sz="quarter" idx="4"/>
          </p:nvPr>
        </p:nvSpPr>
        <p:spPr>
          <a:xfrm>
            <a:off x="20361487" y="12070080"/>
            <a:ext cx="15830942" cy="17960342"/>
          </a:xfrm>
        </p:spPr>
        <p:txBody>
          <a:bodyPr>
            <a:normAutofit/>
          </a:bodyPr>
          <a:lstStyle>
            <a:lvl1pPr>
              <a:defRPr sz="8640"/>
            </a:lvl1pPr>
            <a:lvl2pPr>
              <a:defRPr sz="7680"/>
            </a:lvl2pPr>
            <a:lvl3pPr>
              <a:defRPr sz="6720"/>
            </a:lvl3pPr>
            <a:lvl4pPr>
              <a:defRPr sz="5760"/>
            </a:lvl4pPr>
            <a:lvl5pPr>
              <a:defRPr sz="5760"/>
            </a:lvl5pPr>
            <a:lvl6pPr>
              <a:defRPr sz="5760"/>
            </a:lvl6pPr>
            <a:lvl7pPr>
              <a:defRPr sz="5760"/>
            </a:lvl7pPr>
            <a:lvl8pPr>
              <a:defRPr sz="5760"/>
            </a:lvl8pPr>
            <a:lvl9pPr>
              <a:defRPr sz="576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36505705-DD69-44E0-A8C7-4A6E267F8A53}" type="slidenum">
              <a:rPr lang="en-US" altLang="en-US" smtClean="0"/>
              <a:pPr>
                <a:defRPr/>
              </a:pPr>
              <a:t>‹#›</a:t>
            </a:fld>
            <a:endParaRPr lang="en-US" altLang="en-US"/>
          </a:p>
        </p:txBody>
      </p:sp>
    </p:spTree>
    <p:extLst>
      <p:ext uri="{BB962C8B-B14F-4D97-AF65-F5344CB8AC3E}">
        <p14:creationId xmlns:p14="http://schemas.microsoft.com/office/powerpoint/2010/main" val="3790561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pPr>
              <a:defRPr/>
            </a:pPr>
            <a:endParaRPr lang="en-US"/>
          </a:p>
        </p:txBody>
      </p:sp>
      <p:sp>
        <p:nvSpPr>
          <p:cNvPr id="5" name="Footer Placeholder 3"/>
          <p:cNvSpPr>
            <a:spLocks noGrp="1"/>
          </p:cNvSpPr>
          <p:nvPr>
            <p:ph type="ftr" sz="quarter" idx="11"/>
          </p:nvPr>
        </p:nvSpPr>
        <p:spPr/>
        <p:txBody>
          <a:bodyPr/>
          <a:lstStyle/>
          <a:p>
            <a:pPr>
              <a:defRPr/>
            </a:pPr>
            <a:endParaRPr lang="en-US"/>
          </a:p>
        </p:txBody>
      </p:sp>
      <p:sp>
        <p:nvSpPr>
          <p:cNvPr id="6" name="Slide Number Placeholder 4"/>
          <p:cNvSpPr>
            <a:spLocks noGrp="1"/>
          </p:cNvSpPr>
          <p:nvPr>
            <p:ph type="sldNum" sz="quarter" idx="12"/>
          </p:nvPr>
        </p:nvSpPr>
        <p:spPr/>
        <p:txBody>
          <a:bodyPr/>
          <a:lstStyle/>
          <a:p>
            <a:pPr>
              <a:defRPr/>
            </a:pPr>
            <a:fld id="{7AD3703E-C6F2-4EA9-99C7-52BE10137226}" type="slidenum">
              <a:rPr lang="en-US" altLang="en-US" smtClean="0"/>
              <a:pPr>
                <a:defRPr/>
              </a:pPr>
              <a:t>‹#›</a:t>
            </a:fld>
            <a:endParaRPr lang="en-US" altLang="en-US"/>
          </a:p>
        </p:txBody>
      </p:sp>
    </p:spTree>
    <p:extLst>
      <p:ext uri="{BB962C8B-B14F-4D97-AF65-F5344CB8AC3E}">
        <p14:creationId xmlns:p14="http://schemas.microsoft.com/office/powerpoint/2010/main" val="2597846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endParaRPr lang="en-US"/>
          </a:p>
        </p:txBody>
      </p:sp>
      <p:sp>
        <p:nvSpPr>
          <p:cNvPr id="5" name="Footer Placeholder 2"/>
          <p:cNvSpPr>
            <a:spLocks noGrp="1"/>
          </p:cNvSpPr>
          <p:nvPr>
            <p:ph type="ftr" sz="quarter" idx="11"/>
          </p:nvPr>
        </p:nvSpPr>
        <p:spPr/>
        <p:txBody>
          <a:bodyPr/>
          <a:lstStyle/>
          <a:p>
            <a:pPr>
              <a:defRPr/>
            </a:pPr>
            <a:endParaRPr lang="en-US"/>
          </a:p>
        </p:txBody>
      </p:sp>
      <p:sp>
        <p:nvSpPr>
          <p:cNvPr id="6" name="Slide Number Placeholder 3"/>
          <p:cNvSpPr>
            <a:spLocks noGrp="1"/>
          </p:cNvSpPr>
          <p:nvPr>
            <p:ph type="sldNum" sz="quarter" idx="12"/>
          </p:nvPr>
        </p:nvSpPr>
        <p:spPr/>
        <p:txBody>
          <a:bodyPr/>
          <a:lstStyle/>
          <a:p>
            <a:pPr>
              <a:defRPr/>
            </a:pPr>
            <a:fld id="{6F20E3B2-E9B2-4CD1-A2DA-540293DB5BFD}" type="slidenum">
              <a:rPr lang="en-US" altLang="en-US" smtClean="0"/>
              <a:pPr>
                <a:defRPr/>
              </a:pPr>
              <a:t>‹#›</a:t>
            </a:fld>
            <a:endParaRPr lang="en-US" altLang="en-US"/>
          </a:p>
        </p:txBody>
      </p:sp>
    </p:spTree>
    <p:extLst>
      <p:ext uri="{BB962C8B-B14F-4D97-AF65-F5344CB8AC3E}">
        <p14:creationId xmlns:p14="http://schemas.microsoft.com/office/powerpoint/2010/main" val="953123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58917" y="6949440"/>
            <a:ext cx="12247018" cy="6949440"/>
          </a:xfrm>
        </p:spPr>
        <p:txBody>
          <a:bodyPr anchor="b"/>
          <a:lstStyle>
            <a:lvl1pPr algn="l">
              <a:defRPr sz="11520" b="0"/>
            </a:lvl1pPr>
          </a:lstStyle>
          <a:p>
            <a:r>
              <a:rPr lang="en-US"/>
              <a:t>Click to edit Master title style</a:t>
            </a:r>
            <a:endParaRPr lang="en-US" dirty="0"/>
          </a:p>
        </p:txBody>
      </p:sp>
      <p:sp>
        <p:nvSpPr>
          <p:cNvPr id="3" name="Content Placeholder 2"/>
          <p:cNvSpPr>
            <a:spLocks noGrp="1"/>
          </p:cNvSpPr>
          <p:nvPr>
            <p:ph idx="1"/>
          </p:nvPr>
        </p:nvSpPr>
        <p:spPr>
          <a:xfrm>
            <a:off x="17229108" y="6949440"/>
            <a:ext cx="18710462" cy="21945600"/>
          </a:xfrm>
        </p:spPr>
        <p:txBody>
          <a:bodyPr anchor="ctr">
            <a:normAutofit/>
          </a:bodyPr>
          <a:lstStyle>
            <a:lvl1pPr>
              <a:defRPr sz="9600"/>
            </a:lvl1pPr>
            <a:lvl2pPr>
              <a:defRPr sz="8640"/>
            </a:lvl2pPr>
            <a:lvl3pPr>
              <a:defRPr sz="7680"/>
            </a:lvl3pPr>
            <a:lvl4pPr>
              <a:defRPr sz="6720"/>
            </a:lvl4pPr>
            <a:lvl5pPr>
              <a:defRPr sz="6720"/>
            </a:lvl5pPr>
            <a:lvl6pPr>
              <a:defRPr sz="6720"/>
            </a:lvl6pPr>
            <a:lvl7pPr>
              <a:defRPr sz="6720"/>
            </a:lvl7pPr>
            <a:lvl8pPr>
              <a:defRPr sz="6720"/>
            </a:lvl8pPr>
            <a:lvl9pPr>
              <a:defRPr sz="67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158917" y="15020551"/>
            <a:ext cx="12247018" cy="13898875"/>
          </a:xfrm>
        </p:spPr>
        <p:txBody>
          <a:bodyPr/>
          <a:lstStyle>
            <a:lvl1pPr marL="0" indent="0">
              <a:buNone/>
              <a:defRPr sz="672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sp>
        <p:nvSpPr>
          <p:cNvPr id="7" name="Date Placeholder 4"/>
          <p:cNvSpPr>
            <a:spLocks noGrp="1"/>
          </p:cNvSpPr>
          <p:nvPr>
            <p:ph type="dt" sz="half" idx="10"/>
          </p:nvPr>
        </p:nvSpPr>
        <p:spPr/>
        <p:txBody>
          <a:bodyPr/>
          <a:lstStyle/>
          <a:p>
            <a:pPr>
              <a:defRPr/>
            </a:pPr>
            <a:endParaRPr lang="en-US"/>
          </a:p>
        </p:txBody>
      </p:sp>
      <p:sp>
        <p:nvSpPr>
          <p:cNvPr id="5" name="Footer Placeholder 5"/>
          <p:cNvSpPr>
            <a:spLocks noGrp="1"/>
          </p:cNvSpPr>
          <p:nvPr>
            <p:ph type="ftr" sz="quarter" idx="11"/>
          </p:nvPr>
        </p:nvSpPr>
        <p:spPr/>
        <p:txBody>
          <a:bodyPr/>
          <a:lstStyle/>
          <a:p>
            <a:pPr>
              <a:defRPr/>
            </a:pPr>
            <a:endParaRPr lang="en-US"/>
          </a:p>
        </p:txBody>
      </p:sp>
      <p:sp>
        <p:nvSpPr>
          <p:cNvPr id="6" name="Slide Number Placeholder 6"/>
          <p:cNvSpPr>
            <a:spLocks noGrp="1"/>
          </p:cNvSpPr>
          <p:nvPr>
            <p:ph type="sldNum" sz="quarter" idx="12"/>
          </p:nvPr>
        </p:nvSpPr>
        <p:spPr/>
        <p:txBody>
          <a:bodyPr/>
          <a:lstStyle/>
          <a:p>
            <a:pPr>
              <a:defRPr/>
            </a:pPr>
            <a:fld id="{93378681-8F5A-4039-87B7-2117A3A2611E}" type="slidenum">
              <a:rPr lang="en-US" altLang="en-US" smtClean="0"/>
              <a:pPr>
                <a:defRPr/>
              </a:pPr>
              <a:t>‹#›</a:t>
            </a:fld>
            <a:endParaRPr lang="en-US" altLang="en-US"/>
          </a:p>
        </p:txBody>
      </p:sp>
    </p:spTree>
    <p:extLst>
      <p:ext uri="{BB962C8B-B14F-4D97-AF65-F5344CB8AC3E}">
        <p14:creationId xmlns:p14="http://schemas.microsoft.com/office/powerpoint/2010/main" val="1152336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55149" y="8900122"/>
            <a:ext cx="18339235" cy="7559078"/>
          </a:xfrm>
        </p:spPr>
        <p:txBody>
          <a:bodyPr anchor="b">
            <a:normAutofit/>
          </a:bodyPr>
          <a:lstStyle>
            <a:lvl1pPr algn="l">
              <a:defRPr sz="1728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024884" y="5486400"/>
            <a:ext cx="11524440" cy="219456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7680"/>
            </a:lvl1pPr>
            <a:lvl2pPr marL="2194560" indent="0">
              <a:buNone/>
              <a:defRPr sz="7680"/>
            </a:lvl2pPr>
            <a:lvl3pPr marL="4389120" indent="0">
              <a:buNone/>
              <a:defRPr sz="7680"/>
            </a:lvl3pPr>
            <a:lvl4pPr marL="6583680" indent="0">
              <a:buNone/>
              <a:defRPr sz="7680"/>
            </a:lvl4pPr>
            <a:lvl5pPr marL="8778240" indent="0">
              <a:buNone/>
              <a:defRPr sz="7680"/>
            </a:lvl5pPr>
            <a:lvl6pPr marL="10972800" indent="0">
              <a:buNone/>
              <a:defRPr sz="7680"/>
            </a:lvl6pPr>
            <a:lvl7pPr marL="13167360" indent="0">
              <a:buNone/>
              <a:defRPr sz="7680"/>
            </a:lvl7pPr>
            <a:lvl8pPr marL="15361920" indent="0">
              <a:buNone/>
              <a:defRPr sz="7680"/>
            </a:lvl8pPr>
            <a:lvl9pPr marL="17556480" indent="0">
              <a:buNone/>
              <a:defRPr sz="7680"/>
            </a:lvl9pPr>
          </a:lstStyle>
          <a:p>
            <a:r>
              <a:rPr lang="en-US"/>
              <a:t>Click icon to add picture</a:t>
            </a:r>
            <a:endParaRPr lang="en-US" dirty="0"/>
          </a:p>
        </p:txBody>
      </p:sp>
      <p:sp>
        <p:nvSpPr>
          <p:cNvPr id="4" name="Text Placeholder 3"/>
          <p:cNvSpPr>
            <a:spLocks noGrp="1"/>
          </p:cNvSpPr>
          <p:nvPr>
            <p:ph type="body" sz="half" idx="2"/>
          </p:nvPr>
        </p:nvSpPr>
        <p:spPr>
          <a:xfrm>
            <a:off x="4158917" y="17556480"/>
            <a:ext cx="18310694" cy="6583680"/>
          </a:xfrm>
        </p:spPr>
        <p:txBody>
          <a:bodyPr>
            <a:normAutofit/>
          </a:bodyPr>
          <a:lstStyle>
            <a:lvl1pPr marL="0" indent="0">
              <a:buNone/>
              <a:defRPr sz="6720"/>
            </a:lvl1pPr>
            <a:lvl2pPr marL="2194560" indent="0">
              <a:buNone/>
              <a:defRPr sz="5760"/>
            </a:lvl2pPr>
            <a:lvl3pPr marL="4389120" indent="0">
              <a:buNone/>
              <a:defRPr sz="4800"/>
            </a:lvl3pPr>
            <a:lvl4pPr marL="6583680" indent="0">
              <a:buNone/>
              <a:defRPr sz="4320"/>
            </a:lvl4pPr>
            <a:lvl5pPr marL="8778240" indent="0">
              <a:buNone/>
              <a:defRPr sz="4320"/>
            </a:lvl5pPr>
            <a:lvl6pPr marL="10972800" indent="0">
              <a:buNone/>
              <a:defRPr sz="4320"/>
            </a:lvl6pPr>
            <a:lvl7pPr marL="13167360" indent="0">
              <a:buNone/>
              <a:defRPr sz="4320"/>
            </a:lvl7pPr>
            <a:lvl8pPr marL="15361920" indent="0">
              <a:buNone/>
              <a:defRPr sz="4320"/>
            </a:lvl8pPr>
            <a:lvl9pPr marL="17556480" indent="0">
              <a:buNone/>
              <a:defRPr sz="432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36372026-9697-4905-82BA-4DE817F0BC15}" type="slidenum">
              <a:rPr lang="en-US" altLang="en-US" smtClean="0"/>
              <a:pPr>
                <a:defRPr/>
              </a:pPr>
              <a:t>‹#›</a:t>
            </a:fld>
            <a:endParaRPr lang="en-US" altLang="en-US"/>
          </a:p>
        </p:txBody>
      </p:sp>
    </p:spTree>
    <p:extLst>
      <p:ext uri="{BB962C8B-B14F-4D97-AF65-F5344CB8AC3E}">
        <p14:creationId xmlns:p14="http://schemas.microsoft.com/office/powerpoint/2010/main" val="1913593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30237274" y="8046720"/>
            <a:ext cx="13533120" cy="1353312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27311194" y="-2194560"/>
            <a:ext cx="7680960" cy="768096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30237274" y="29260800"/>
            <a:ext cx="4754880" cy="475488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39142" y="12801600"/>
            <a:ext cx="20116800" cy="201168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4030982" y="13898880"/>
            <a:ext cx="11338560" cy="1133856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37179091" y="0"/>
            <a:ext cx="3291840" cy="527739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326608" y="2173046"/>
            <a:ext cx="33865824" cy="6722544"/>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3972960" y="9854042"/>
            <a:ext cx="32215939" cy="20138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35975950" y="8778103"/>
            <a:ext cx="4754875" cy="1097563"/>
          </a:xfrm>
          <a:prstGeom prst="rect">
            <a:avLst/>
          </a:prstGeom>
        </p:spPr>
        <p:txBody>
          <a:bodyPr vert="horz" lIns="91440" tIns="45720" rIns="91440" bIns="45720" rtlCol="0" anchor="t"/>
          <a:lstStyle>
            <a:lvl1pPr algn="l">
              <a:defRPr sz="5280" b="0" i="0">
                <a:solidFill>
                  <a:schemeClr val="tx1">
                    <a:tint val="75000"/>
                    <a:alpha val="60000"/>
                  </a:schemeClr>
                </a:solidFill>
              </a:defRPr>
            </a:lvl1pPr>
          </a:lstStyle>
          <a:p>
            <a:pPr>
              <a:defRPr/>
            </a:pPr>
            <a:endParaRPr lang="en-US"/>
          </a:p>
        </p:txBody>
      </p:sp>
      <p:sp>
        <p:nvSpPr>
          <p:cNvPr id="5" name="Footer Placeholder 4"/>
          <p:cNvSpPr>
            <a:spLocks noGrp="1"/>
          </p:cNvSpPr>
          <p:nvPr>
            <p:ph type="ftr" sz="quarter" idx="3"/>
          </p:nvPr>
        </p:nvSpPr>
        <p:spPr>
          <a:xfrm rot="5400000">
            <a:off x="29920010" y="15664181"/>
            <a:ext cx="18527016" cy="1097568"/>
          </a:xfrm>
          <a:prstGeom prst="rect">
            <a:avLst/>
          </a:prstGeom>
        </p:spPr>
        <p:txBody>
          <a:bodyPr vert="horz" lIns="91440" tIns="45720" rIns="91440" bIns="45720" rtlCol="0" anchor="b"/>
          <a:lstStyle>
            <a:lvl1pPr algn="l">
              <a:defRPr sz="5280" b="0" i="0">
                <a:solidFill>
                  <a:schemeClr val="tx1">
                    <a:tint val="75000"/>
                    <a:alpha val="60000"/>
                  </a:schemeClr>
                </a:solidFill>
              </a:defRPr>
            </a:lvl1pPr>
          </a:lstStyle>
          <a:p>
            <a:pPr>
              <a:defRPr/>
            </a:pPr>
            <a:endParaRPr lang="en-US"/>
          </a:p>
        </p:txBody>
      </p:sp>
      <p:sp>
        <p:nvSpPr>
          <p:cNvPr id="6" name="Slide Number Placeholder 5"/>
          <p:cNvSpPr>
            <a:spLocks noGrp="1"/>
          </p:cNvSpPr>
          <p:nvPr>
            <p:ph type="sldNum" sz="quarter" idx="4"/>
          </p:nvPr>
        </p:nvSpPr>
        <p:spPr bwMode="gray">
          <a:xfrm>
            <a:off x="37278871" y="1419535"/>
            <a:ext cx="3018302" cy="3684898"/>
          </a:xfrm>
          <a:prstGeom prst="rect">
            <a:avLst/>
          </a:prstGeom>
        </p:spPr>
        <p:txBody>
          <a:bodyPr vert="horz" lIns="91440" tIns="45720" rIns="91440" bIns="45720" rtlCol="0" anchor="b"/>
          <a:lstStyle>
            <a:lvl1pPr algn="ctr">
              <a:defRPr sz="13445" b="0" i="0">
                <a:solidFill>
                  <a:schemeClr val="tx1">
                    <a:tint val="75000"/>
                  </a:schemeClr>
                </a:solidFill>
              </a:defRPr>
            </a:lvl1pPr>
          </a:lstStyle>
          <a:p>
            <a:pPr>
              <a:defRPr/>
            </a:pPr>
            <a:fld id="{CAE537AD-9BB0-4881-8848-C6BA09023DFE}" type="slidenum">
              <a:rPr lang="en-US" altLang="en-US" smtClean="0"/>
              <a:pPr>
                <a:defRPr/>
              </a:pPr>
              <a:t>‹#›</a:t>
            </a:fld>
            <a:endParaRPr lang="en-US" altLang="en-US"/>
          </a:p>
        </p:txBody>
      </p:sp>
    </p:spTree>
    <p:extLst>
      <p:ext uri="{BB962C8B-B14F-4D97-AF65-F5344CB8AC3E}">
        <p14:creationId xmlns:p14="http://schemas.microsoft.com/office/powerpoint/2010/main" val="3744645002"/>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2194594" rtl="0" eaLnBrk="1" latinLnBrk="0" hangingPunct="1">
        <a:spcBef>
          <a:spcPct val="0"/>
        </a:spcBef>
        <a:buNone/>
        <a:defRPr sz="2016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645949" indent="-1645949" algn="l" defTabSz="2194594" rtl="0" eaLnBrk="1" latinLnBrk="0" hangingPunct="1">
        <a:spcBef>
          <a:spcPts val="4800"/>
        </a:spcBef>
        <a:spcAft>
          <a:spcPts val="0"/>
        </a:spcAft>
        <a:buClr>
          <a:schemeClr val="bg2">
            <a:lumMod val="40000"/>
            <a:lumOff val="60000"/>
          </a:schemeClr>
        </a:buClr>
        <a:buSzPct val="80000"/>
        <a:buFont typeface="Wingdings 3" charset="2"/>
        <a:buChar char=""/>
        <a:defRPr sz="9600" b="0" i="0" kern="1200">
          <a:solidFill>
            <a:schemeClr val="tx1"/>
          </a:solidFill>
          <a:latin typeface="+mj-lt"/>
          <a:ea typeface="+mj-ea"/>
          <a:cs typeface="+mj-cs"/>
        </a:defRPr>
      </a:lvl1pPr>
      <a:lvl2pPr marL="3566218" indent="-1371624" algn="l" defTabSz="2194594" rtl="0" eaLnBrk="1" latinLnBrk="0" hangingPunct="1">
        <a:spcBef>
          <a:spcPts val="4800"/>
        </a:spcBef>
        <a:spcAft>
          <a:spcPts val="0"/>
        </a:spcAft>
        <a:buClr>
          <a:schemeClr val="bg2">
            <a:lumMod val="40000"/>
            <a:lumOff val="60000"/>
          </a:schemeClr>
        </a:buClr>
        <a:buSzPct val="80000"/>
        <a:buFont typeface="Wingdings 3" charset="2"/>
        <a:buChar char=""/>
        <a:defRPr sz="8640" b="0" i="0" kern="1200">
          <a:solidFill>
            <a:schemeClr val="tx1"/>
          </a:solidFill>
          <a:latin typeface="+mj-lt"/>
          <a:ea typeface="+mj-ea"/>
          <a:cs typeface="+mj-cs"/>
        </a:defRPr>
      </a:lvl2pPr>
      <a:lvl3pPr marL="5486496" indent="-1097299" algn="l" defTabSz="2194594" rtl="0" eaLnBrk="1" latinLnBrk="0" hangingPunct="1">
        <a:spcBef>
          <a:spcPts val="4800"/>
        </a:spcBef>
        <a:spcAft>
          <a:spcPts val="0"/>
        </a:spcAft>
        <a:buClr>
          <a:schemeClr val="bg2">
            <a:lumMod val="40000"/>
            <a:lumOff val="60000"/>
          </a:schemeClr>
        </a:buClr>
        <a:buSzPct val="80000"/>
        <a:buFont typeface="Wingdings 3" charset="2"/>
        <a:buChar char=""/>
        <a:defRPr sz="7680" b="0" i="0" kern="1200">
          <a:solidFill>
            <a:schemeClr val="tx1"/>
          </a:solidFill>
          <a:latin typeface="+mj-lt"/>
          <a:ea typeface="+mj-ea"/>
          <a:cs typeface="+mj-cs"/>
        </a:defRPr>
      </a:lvl3pPr>
      <a:lvl4pPr marL="7681090" indent="-1097299" algn="l" defTabSz="2194594" rtl="0" eaLnBrk="1" latinLnBrk="0" hangingPunct="1">
        <a:spcBef>
          <a:spcPts val="4800"/>
        </a:spcBef>
        <a:spcAft>
          <a:spcPts val="0"/>
        </a:spcAft>
        <a:buClr>
          <a:schemeClr val="bg2">
            <a:lumMod val="40000"/>
            <a:lumOff val="60000"/>
          </a:schemeClr>
        </a:buClr>
        <a:buSzPct val="80000"/>
        <a:buFont typeface="Wingdings 3" charset="2"/>
        <a:buChar char=""/>
        <a:defRPr sz="6720" b="0" i="0" kern="1200">
          <a:solidFill>
            <a:schemeClr val="tx1"/>
          </a:solidFill>
          <a:latin typeface="+mj-lt"/>
          <a:ea typeface="+mj-ea"/>
          <a:cs typeface="+mj-cs"/>
        </a:defRPr>
      </a:lvl4pPr>
      <a:lvl5pPr marL="9875683" indent="-1097299" algn="l" defTabSz="2194594" rtl="0" eaLnBrk="1" latinLnBrk="0" hangingPunct="1">
        <a:spcBef>
          <a:spcPts val="4800"/>
        </a:spcBef>
        <a:spcAft>
          <a:spcPts val="0"/>
        </a:spcAft>
        <a:buClr>
          <a:schemeClr val="bg2">
            <a:lumMod val="40000"/>
            <a:lumOff val="60000"/>
          </a:schemeClr>
        </a:buClr>
        <a:buSzPct val="80000"/>
        <a:buFont typeface="Wingdings 3" charset="2"/>
        <a:buChar char=""/>
        <a:defRPr sz="6720" b="0" i="0" kern="1200">
          <a:solidFill>
            <a:schemeClr val="tx1"/>
          </a:solidFill>
          <a:latin typeface="+mj-lt"/>
          <a:ea typeface="+mj-ea"/>
          <a:cs typeface="+mj-cs"/>
        </a:defRPr>
      </a:lvl5pPr>
      <a:lvl6pPr marL="12070282" indent="-1097299" algn="l" defTabSz="2194594" rtl="0" eaLnBrk="1" latinLnBrk="0" hangingPunct="1">
        <a:spcBef>
          <a:spcPts val="4800"/>
        </a:spcBef>
        <a:spcAft>
          <a:spcPts val="0"/>
        </a:spcAft>
        <a:buClr>
          <a:schemeClr val="bg2">
            <a:lumMod val="40000"/>
            <a:lumOff val="60000"/>
          </a:schemeClr>
        </a:buClr>
        <a:buSzPct val="80000"/>
        <a:buFont typeface="Wingdings 3" charset="2"/>
        <a:buChar char=""/>
        <a:defRPr sz="6720" b="0" i="0" kern="1200">
          <a:solidFill>
            <a:schemeClr val="tx1"/>
          </a:solidFill>
          <a:latin typeface="+mj-lt"/>
          <a:ea typeface="+mj-ea"/>
          <a:cs typeface="+mj-cs"/>
        </a:defRPr>
      </a:lvl6pPr>
      <a:lvl7pPr marL="14264875" indent="-1097299" algn="l" defTabSz="2194594" rtl="0" eaLnBrk="1" latinLnBrk="0" hangingPunct="1">
        <a:spcBef>
          <a:spcPts val="4800"/>
        </a:spcBef>
        <a:spcAft>
          <a:spcPts val="0"/>
        </a:spcAft>
        <a:buClr>
          <a:schemeClr val="bg2">
            <a:lumMod val="40000"/>
            <a:lumOff val="60000"/>
          </a:schemeClr>
        </a:buClr>
        <a:buSzPct val="80000"/>
        <a:buFont typeface="Wingdings 3" charset="2"/>
        <a:buChar char=""/>
        <a:defRPr sz="6720" b="0" i="0" kern="1200">
          <a:solidFill>
            <a:schemeClr val="tx1"/>
          </a:solidFill>
          <a:latin typeface="+mj-lt"/>
          <a:ea typeface="+mj-ea"/>
          <a:cs typeface="+mj-cs"/>
        </a:defRPr>
      </a:lvl7pPr>
      <a:lvl8pPr marL="16459474" indent="-1097299" algn="l" defTabSz="2194594" rtl="0" eaLnBrk="1" latinLnBrk="0" hangingPunct="1">
        <a:spcBef>
          <a:spcPts val="4800"/>
        </a:spcBef>
        <a:spcAft>
          <a:spcPts val="0"/>
        </a:spcAft>
        <a:buClr>
          <a:schemeClr val="bg2">
            <a:lumMod val="40000"/>
            <a:lumOff val="60000"/>
          </a:schemeClr>
        </a:buClr>
        <a:buSzPct val="80000"/>
        <a:buFont typeface="Wingdings 3" charset="2"/>
        <a:buChar char=""/>
        <a:defRPr sz="6720" b="0" i="0" kern="1200">
          <a:solidFill>
            <a:schemeClr val="tx1"/>
          </a:solidFill>
          <a:latin typeface="+mj-lt"/>
          <a:ea typeface="+mj-ea"/>
          <a:cs typeface="+mj-cs"/>
        </a:defRPr>
      </a:lvl8pPr>
      <a:lvl9pPr marL="18654067" indent="-1097299" algn="l" defTabSz="2194594" rtl="0" eaLnBrk="1" latinLnBrk="0" hangingPunct="1">
        <a:spcBef>
          <a:spcPts val="4800"/>
        </a:spcBef>
        <a:spcAft>
          <a:spcPts val="0"/>
        </a:spcAft>
        <a:buClr>
          <a:schemeClr val="bg2">
            <a:lumMod val="40000"/>
            <a:lumOff val="60000"/>
          </a:schemeClr>
        </a:buClr>
        <a:buSzPct val="80000"/>
        <a:buFont typeface="Wingdings 3" charset="2"/>
        <a:buChar char=""/>
        <a:defRPr sz="6720" b="0" i="0" kern="1200">
          <a:solidFill>
            <a:schemeClr val="tx1"/>
          </a:solidFill>
          <a:latin typeface="+mj-lt"/>
          <a:ea typeface="+mj-ea"/>
          <a:cs typeface="+mj-cs"/>
        </a:defRPr>
      </a:lvl9pPr>
    </p:bodyStyle>
    <p:otherStyle>
      <a:defPPr>
        <a:defRPr lang="en-US"/>
      </a:defPPr>
      <a:lvl1pPr marL="0" algn="l" defTabSz="2194594" rtl="0" eaLnBrk="1" latinLnBrk="0" hangingPunct="1">
        <a:defRPr sz="8640" kern="1200">
          <a:solidFill>
            <a:schemeClr val="tx1"/>
          </a:solidFill>
          <a:latin typeface="+mn-lt"/>
          <a:ea typeface="+mn-ea"/>
          <a:cs typeface="+mn-cs"/>
        </a:defRPr>
      </a:lvl1pPr>
      <a:lvl2pPr marL="2194594" algn="l" defTabSz="2194594" rtl="0" eaLnBrk="1" latinLnBrk="0" hangingPunct="1">
        <a:defRPr sz="8640" kern="1200">
          <a:solidFill>
            <a:schemeClr val="tx1"/>
          </a:solidFill>
          <a:latin typeface="+mn-lt"/>
          <a:ea typeface="+mn-ea"/>
          <a:cs typeface="+mn-cs"/>
        </a:defRPr>
      </a:lvl2pPr>
      <a:lvl3pPr marL="4389192" algn="l" defTabSz="2194594" rtl="0" eaLnBrk="1" latinLnBrk="0" hangingPunct="1">
        <a:defRPr sz="8640" kern="1200">
          <a:solidFill>
            <a:schemeClr val="tx1"/>
          </a:solidFill>
          <a:latin typeface="+mn-lt"/>
          <a:ea typeface="+mn-ea"/>
          <a:cs typeface="+mn-cs"/>
        </a:defRPr>
      </a:lvl3pPr>
      <a:lvl4pPr marL="6583786" algn="l" defTabSz="2194594" rtl="0" eaLnBrk="1" latinLnBrk="0" hangingPunct="1">
        <a:defRPr sz="8640" kern="1200">
          <a:solidFill>
            <a:schemeClr val="tx1"/>
          </a:solidFill>
          <a:latin typeface="+mn-lt"/>
          <a:ea typeface="+mn-ea"/>
          <a:cs typeface="+mn-cs"/>
        </a:defRPr>
      </a:lvl4pPr>
      <a:lvl5pPr marL="8778389" algn="l" defTabSz="2194594" rtl="0" eaLnBrk="1" latinLnBrk="0" hangingPunct="1">
        <a:defRPr sz="8640" kern="1200">
          <a:solidFill>
            <a:schemeClr val="tx1"/>
          </a:solidFill>
          <a:latin typeface="+mn-lt"/>
          <a:ea typeface="+mn-ea"/>
          <a:cs typeface="+mn-cs"/>
        </a:defRPr>
      </a:lvl5pPr>
      <a:lvl6pPr marL="10972982" algn="l" defTabSz="2194594" rtl="0" eaLnBrk="1" latinLnBrk="0" hangingPunct="1">
        <a:defRPr sz="8640" kern="1200">
          <a:solidFill>
            <a:schemeClr val="tx1"/>
          </a:solidFill>
          <a:latin typeface="+mn-lt"/>
          <a:ea typeface="+mn-ea"/>
          <a:cs typeface="+mn-cs"/>
        </a:defRPr>
      </a:lvl6pPr>
      <a:lvl7pPr marL="13167581" algn="l" defTabSz="2194594" rtl="0" eaLnBrk="1" latinLnBrk="0" hangingPunct="1">
        <a:defRPr sz="8640" kern="1200">
          <a:solidFill>
            <a:schemeClr val="tx1"/>
          </a:solidFill>
          <a:latin typeface="+mn-lt"/>
          <a:ea typeface="+mn-ea"/>
          <a:cs typeface="+mn-cs"/>
        </a:defRPr>
      </a:lvl7pPr>
      <a:lvl8pPr marL="15362174" algn="l" defTabSz="2194594" rtl="0" eaLnBrk="1" latinLnBrk="0" hangingPunct="1">
        <a:defRPr sz="8640" kern="1200">
          <a:solidFill>
            <a:schemeClr val="tx1"/>
          </a:solidFill>
          <a:latin typeface="+mn-lt"/>
          <a:ea typeface="+mn-ea"/>
          <a:cs typeface="+mn-cs"/>
        </a:defRPr>
      </a:lvl8pPr>
      <a:lvl9pPr marL="17556773" algn="l" defTabSz="2194594" rtl="0" eaLnBrk="1" latinLnBrk="0" hangingPunct="1">
        <a:defRPr sz="86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tif"/><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flip="none" rotWithShape="1">
          <a:gsLst>
            <a:gs pos="90000">
              <a:schemeClr val="accent6">
                <a:lumMod val="60000"/>
                <a:lumOff val="40000"/>
              </a:schemeClr>
            </a:gs>
            <a:gs pos="17000">
              <a:schemeClr val="bg2">
                <a:lumMod val="60000"/>
                <a:lumOff val="40000"/>
              </a:schemeClr>
            </a:gs>
            <a:gs pos="68000">
              <a:schemeClr val="accent6">
                <a:lumMod val="75000"/>
              </a:schemeClr>
            </a:gs>
            <a:gs pos="87000">
              <a:schemeClr val="accent1">
                <a:lumMod val="40000"/>
                <a:lumOff val="60000"/>
              </a:schemeClr>
            </a:gs>
            <a:gs pos="100000">
              <a:schemeClr val="accent1">
                <a:lumMod val="40000"/>
                <a:lumOff val="60000"/>
              </a:schemeClr>
            </a:gs>
          </a:gsLst>
          <a:lin ang="5400000" scaled="1"/>
          <a:tileRect/>
        </a:gradFill>
        <a:effectLst/>
      </p:bgPr>
    </p:bg>
    <p:spTree>
      <p:nvGrpSpPr>
        <p:cNvPr id="1" name=""/>
        <p:cNvGrpSpPr/>
        <p:nvPr/>
      </p:nvGrpSpPr>
      <p:grpSpPr>
        <a:xfrm>
          <a:off x="0" y="0"/>
          <a:ext cx="0" cy="0"/>
          <a:chOff x="0" y="0"/>
          <a:chExt cx="0" cy="0"/>
        </a:xfrm>
      </p:grpSpPr>
      <p:sp>
        <p:nvSpPr>
          <p:cNvPr id="2067" name="Rectangle 57"/>
          <p:cNvSpPr>
            <a:spLocks noChangeArrowheads="1"/>
          </p:cNvSpPr>
          <p:nvPr/>
        </p:nvSpPr>
        <p:spPr bwMode="auto">
          <a:xfrm>
            <a:off x="457200" y="681038"/>
            <a:ext cx="42748200" cy="3890962"/>
          </a:xfrm>
          <a:prstGeom prst="rect">
            <a:avLst/>
          </a:prstGeom>
          <a:solidFill>
            <a:schemeClr val="accent1">
              <a:lumMod val="60000"/>
              <a:lumOff val="40000"/>
            </a:schemeClr>
          </a:solidFill>
          <a:ln>
            <a:noFill/>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68" name="Text Box 58"/>
          <p:cNvSpPr txBox="1">
            <a:spLocks noChangeArrowheads="1"/>
          </p:cNvSpPr>
          <p:nvPr/>
        </p:nvSpPr>
        <p:spPr bwMode="auto">
          <a:xfrm>
            <a:off x="10343204" y="1433305"/>
            <a:ext cx="21945600" cy="321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7542" b="1" dirty="0">
                <a:latin typeface="Oswald" panose="00000500000000000000" pitchFamily="2" charset="0"/>
              </a:rPr>
              <a:t>Students’ Motivations to Use </a:t>
            </a:r>
            <a:br>
              <a:rPr lang="en-US" altLang="en-US" sz="7542" b="1" dirty="0">
                <a:latin typeface="Oswald" panose="00000500000000000000" pitchFamily="2" charset="0"/>
              </a:rPr>
            </a:br>
            <a:r>
              <a:rPr lang="en-US" altLang="en-US" sz="7542" b="1" dirty="0">
                <a:latin typeface="Oswald" panose="00000500000000000000" pitchFamily="2" charset="0"/>
              </a:rPr>
              <a:t>Academic Library Resources and Services</a:t>
            </a:r>
          </a:p>
        </p:txBody>
      </p:sp>
      <p:sp>
        <p:nvSpPr>
          <p:cNvPr id="2069" name="Rectangle 59"/>
          <p:cNvSpPr>
            <a:spLocks noChangeArrowheads="1"/>
          </p:cNvSpPr>
          <p:nvPr/>
        </p:nvSpPr>
        <p:spPr bwMode="auto">
          <a:xfrm>
            <a:off x="36961011" y="1600200"/>
            <a:ext cx="5787189"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endParaRPr lang="en-US" altLang="en-US" sz="2800" dirty="0">
              <a:latin typeface="Oswald" panose="00000500000000000000" pitchFamily="2" charset="0"/>
            </a:endParaRPr>
          </a:p>
          <a:p>
            <a:pPr algn="r">
              <a:lnSpc>
                <a:spcPct val="70000"/>
              </a:lnSpc>
              <a:spcBef>
                <a:spcPct val="30000"/>
              </a:spcBef>
              <a:defRPr/>
            </a:pPr>
            <a:r>
              <a:rPr lang="en-US" altLang="en-US" sz="2800" dirty="0">
                <a:latin typeface="Oswald" panose="00000500000000000000" pitchFamily="2" charset="0"/>
              </a:rPr>
              <a:t>Laura K. Bright and </a:t>
            </a:r>
            <a:r>
              <a:rPr lang="en-US" altLang="en-US" sz="2800" dirty="0" err="1">
                <a:latin typeface="Oswald" panose="00000500000000000000" pitchFamily="2" charset="0"/>
              </a:rPr>
              <a:t>Ammini</a:t>
            </a:r>
            <a:r>
              <a:rPr lang="en-US" altLang="en-US" sz="2800" dirty="0">
                <a:latin typeface="Oswald" panose="00000500000000000000" pitchFamily="2" charset="0"/>
              </a:rPr>
              <a:t> Thompson</a:t>
            </a:r>
          </a:p>
          <a:p>
            <a:pPr algn="r">
              <a:lnSpc>
                <a:spcPct val="70000"/>
              </a:lnSpc>
              <a:spcBef>
                <a:spcPct val="30000"/>
              </a:spcBef>
              <a:defRPr/>
            </a:pPr>
            <a:r>
              <a:rPr lang="en-US" altLang="en-US" sz="2800" dirty="0">
                <a:latin typeface="Oswald" panose="00000500000000000000" pitchFamily="2" charset="0"/>
              </a:rPr>
              <a:t>East Carolina University</a:t>
            </a:r>
          </a:p>
          <a:p>
            <a:pPr algn="r">
              <a:lnSpc>
                <a:spcPct val="70000"/>
              </a:lnSpc>
              <a:spcBef>
                <a:spcPct val="30000"/>
              </a:spcBef>
              <a:defRPr/>
            </a:pPr>
            <a:r>
              <a:rPr lang="en-US" altLang="en-US" sz="2800" dirty="0">
                <a:latin typeface="Oswald" panose="00000500000000000000" pitchFamily="2" charset="0"/>
              </a:rPr>
              <a:t>Greenville, North Carolina 27858</a:t>
            </a:r>
          </a:p>
          <a:p>
            <a:pPr algn="r">
              <a:lnSpc>
                <a:spcPct val="70000"/>
              </a:lnSpc>
              <a:spcBef>
                <a:spcPct val="30000"/>
              </a:spcBef>
              <a:defRPr/>
            </a:pPr>
            <a:endParaRPr lang="en-US" altLang="en-US" sz="2800" dirty="0">
              <a:latin typeface="Oswald" panose="00000500000000000000" pitchFamily="2" charset="0"/>
            </a:endParaRPr>
          </a:p>
          <a:p>
            <a:pPr algn="r">
              <a:lnSpc>
                <a:spcPct val="70000"/>
              </a:lnSpc>
              <a:spcBef>
                <a:spcPct val="30000"/>
              </a:spcBef>
              <a:defRPr/>
            </a:pPr>
            <a:endParaRPr lang="en-US" altLang="en-US" sz="3771" b="1" dirty="0"/>
          </a:p>
          <a:p>
            <a:pPr algn="r">
              <a:spcBef>
                <a:spcPct val="50000"/>
              </a:spcBef>
              <a:defRPr/>
            </a:pPr>
            <a:endParaRPr lang="en-US" altLang="en-US" sz="3257" dirty="0">
              <a:latin typeface="Times New Roman" panose="02020603050405020304" pitchFamily="18" charset="0"/>
            </a:endParaRPr>
          </a:p>
        </p:txBody>
      </p:sp>
      <p:sp>
        <p:nvSpPr>
          <p:cNvPr id="2" name="TextBox 1"/>
          <p:cNvSpPr txBox="1"/>
          <p:nvPr/>
        </p:nvSpPr>
        <p:spPr>
          <a:xfrm>
            <a:off x="11683874" y="6982812"/>
            <a:ext cx="6766868" cy="3871913"/>
          </a:xfrm>
          <a:prstGeom prst="rect">
            <a:avLst/>
          </a:prstGeom>
          <a:noFill/>
          <a:ln>
            <a:noFill/>
          </a:ln>
        </p:spPr>
        <p:txBody>
          <a:bodyPr wrap="square" lIns="91440" tIns="45720" rIns="91440" bIns="45720" rtlCol="0" anchor="t">
            <a:noAutofit/>
          </a:bodyPr>
          <a:lstStyle/>
          <a:p>
            <a:r>
              <a:rPr lang="en-US" sz="2000" b="1" dirty="0">
                <a:latin typeface="Oswald"/>
              </a:rPr>
              <a:t>Independent study, group study, and use of equipment in the library</a:t>
            </a:r>
            <a:r>
              <a:rPr lang="en-US" sz="2000" dirty="0">
                <a:latin typeface="Oswald"/>
              </a:rPr>
              <a:t> were the most cited reasons for students’ current library visits. Many students cited more than one reason for their visit. </a:t>
            </a:r>
            <a:endParaRPr lang="en-US" sz="2000" dirty="0">
              <a:latin typeface="Oswald" panose="00000500000000000000" pitchFamily="2" charset="0"/>
            </a:endParaRPr>
          </a:p>
          <a:p>
            <a:pPr marL="342900" indent="-342900">
              <a:buFont typeface="Arial"/>
              <a:buChar char="•"/>
            </a:pPr>
            <a:endParaRPr lang="en-US" sz="2000" dirty="0">
              <a:latin typeface="Oswald" panose="00000500000000000000" pitchFamily="2" charset="0"/>
            </a:endParaRPr>
          </a:p>
          <a:p>
            <a:pPr marL="342900" indent="-342900">
              <a:buFont typeface="Arial"/>
              <a:buChar char="•"/>
            </a:pPr>
            <a:r>
              <a:rPr lang="en-US" sz="2000" b="1" dirty="0">
                <a:latin typeface="Oswald"/>
              </a:rPr>
              <a:t>60% of students </a:t>
            </a:r>
            <a:r>
              <a:rPr lang="en-US" sz="2000" dirty="0">
                <a:latin typeface="Oswald"/>
              </a:rPr>
              <a:t>who responded to the survey were at the library </a:t>
            </a:r>
            <a:r>
              <a:rPr lang="en-US" sz="2000" b="1" dirty="0">
                <a:latin typeface="Oswald"/>
              </a:rPr>
              <a:t>to study independently. </a:t>
            </a:r>
            <a:endParaRPr lang="en-US" sz="2000" b="1" dirty="0">
              <a:latin typeface="Oswald" panose="00000500000000000000" pitchFamily="2" charset="0"/>
            </a:endParaRPr>
          </a:p>
          <a:p>
            <a:pPr marL="342900" indent="-342900">
              <a:buFont typeface="Arial"/>
              <a:buChar char="•"/>
            </a:pPr>
            <a:endParaRPr lang="en-US" sz="2000" dirty="0">
              <a:latin typeface="Oswald" panose="00000500000000000000" pitchFamily="2" charset="0"/>
            </a:endParaRPr>
          </a:p>
          <a:p>
            <a:pPr marL="342900" indent="-342900">
              <a:buFont typeface="Arial"/>
              <a:buChar char="•"/>
            </a:pPr>
            <a:r>
              <a:rPr lang="en-US" sz="2000" b="1" dirty="0">
                <a:latin typeface="Oswald"/>
              </a:rPr>
              <a:t>Only 17% of students were at the library to check out a book, journal, or DVD. </a:t>
            </a:r>
            <a:r>
              <a:rPr lang="en-US" sz="2000" dirty="0">
                <a:latin typeface="Oswald"/>
              </a:rPr>
              <a:t>This was the least-cited reason for a current visit. </a:t>
            </a:r>
            <a:endParaRPr lang="en-US" sz="2000" dirty="0">
              <a:latin typeface="Oswald" panose="00000500000000000000" pitchFamily="2" charset="0"/>
            </a:endParaRPr>
          </a:p>
          <a:p>
            <a:endParaRPr lang="en-US" sz="2000" dirty="0">
              <a:latin typeface="Oswald" panose="00000500000000000000" pitchFamily="2" charset="0"/>
            </a:endParaRPr>
          </a:p>
          <a:p>
            <a:r>
              <a:rPr lang="en-US" sz="2000" dirty="0">
                <a:latin typeface="Oswald"/>
              </a:rPr>
              <a:t>Aside from the given response options, students who responded to the survey also cited the use of a child-friendly space in the TRC, student employment, Starbucks, the sensory room, and library programs as reasons for their current visits. </a:t>
            </a:r>
            <a:endParaRPr lang="en-US" sz="2000" dirty="0">
              <a:latin typeface="Oswald" panose="00000500000000000000" pitchFamily="2" charset="0"/>
            </a:endParaRPr>
          </a:p>
        </p:txBody>
      </p:sp>
      <p:sp>
        <p:nvSpPr>
          <p:cNvPr id="30" name="TextBox 29"/>
          <p:cNvSpPr txBox="1"/>
          <p:nvPr/>
        </p:nvSpPr>
        <p:spPr>
          <a:xfrm>
            <a:off x="635631" y="6775723"/>
            <a:ext cx="9428216" cy="4894685"/>
          </a:xfrm>
          <a:prstGeom prst="rect">
            <a:avLst/>
          </a:prstGeom>
          <a:noFill/>
          <a:ln>
            <a:noFill/>
          </a:ln>
        </p:spPr>
        <p:txBody>
          <a:bodyPr wrap="square" lIns="91440" tIns="45720" rIns="91440" bIns="45720" rtlCol="0" anchor="t">
            <a:noAutofit/>
          </a:bodyPr>
          <a:lstStyle/>
          <a:p>
            <a:r>
              <a:rPr lang="en-US" sz="2000" dirty="0">
                <a:latin typeface="Oswald"/>
                <a:cs typeface="Arial"/>
              </a:rPr>
              <a:t>As workers dedicated to patron satisfaction and library efficiency, we conducted an anonymous survey for students using our library. The survey questions allowed students in the building to communicate their visitation frequency, material and space usage, and to provide other feedback about their motivation to use the library, satisfaction with services, and suggestions.  </a:t>
            </a:r>
            <a:endParaRPr lang="en-US" sz="2000" dirty="0">
              <a:latin typeface="Oswald" panose="00000500000000000000" pitchFamily="2" charset="0"/>
              <a:cs typeface="Arial" panose="020B0604020202020204" pitchFamily="34" charset="0"/>
            </a:endParaRPr>
          </a:p>
          <a:p>
            <a:endParaRPr lang="en-US" sz="2000" dirty="0">
              <a:latin typeface="Oswald" panose="00000500000000000000" pitchFamily="2" charset="0"/>
              <a:cs typeface="Arial" panose="020B0604020202020204" pitchFamily="34" charset="0"/>
            </a:endParaRPr>
          </a:p>
          <a:p>
            <a:r>
              <a:rPr lang="en-US" sz="2000" dirty="0">
                <a:latin typeface="Oswald"/>
                <a:cs typeface="Arial"/>
              </a:rPr>
              <a:t>Using data from the survey responses, which we collected over three days  we organized the results into 5 sections: Reason for Visiting, Frequency of Visits, Services Used, Resources Used, and Comments and Suggestions. Of these, there are several graphs that effectively illustrate the data collected and communicate any important connections discovered.  </a:t>
            </a:r>
            <a:endParaRPr lang="en-US" sz="2000" dirty="0">
              <a:latin typeface="Oswald" panose="00000500000000000000" pitchFamily="2" charset="0"/>
              <a:cs typeface="Arial" panose="020B0604020202020204" pitchFamily="34" charset="0"/>
            </a:endParaRPr>
          </a:p>
          <a:p>
            <a:endParaRPr lang="en-US" sz="2000" dirty="0">
              <a:latin typeface="Oswald" panose="00000500000000000000" pitchFamily="2" charset="0"/>
              <a:cs typeface="Arial" panose="020B0604020202020204" pitchFamily="34" charset="0"/>
            </a:endParaRPr>
          </a:p>
          <a:p>
            <a:r>
              <a:rPr lang="en-US" sz="2000" dirty="0">
                <a:latin typeface="Oswald"/>
                <a:cs typeface="Arial"/>
              </a:rPr>
              <a:t>Throughout the creation, conduction, and conclusion of this project, the results  allowed us to become better acquainted with what students value about the library and how they perceive it benefits them. Considering our students’ responses will allow our library to continue to evolve and thrive with its community. </a:t>
            </a:r>
            <a:endParaRPr lang="en-US" sz="2000" dirty="0">
              <a:latin typeface="Oswald" panose="00000500000000000000" pitchFamily="2" charset="0"/>
              <a:cs typeface="Arial" panose="020B0604020202020204" pitchFamily="34" charset="0"/>
            </a:endParaRPr>
          </a:p>
          <a:p>
            <a:endParaRPr lang="en-US" sz="2000" dirty="0">
              <a:latin typeface="Oswald" panose="00000500000000000000" pitchFamily="2" charset="0"/>
              <a:cs typeface="Arial" panose="020B0604020202020204" pitchFamily="34" charset="0"/>
            </a:endParaRPr>
          </a:p>
          <a:p>
            <a:r>
              <a:rPr lang="en-US" sz="2000" dirty="0">
                <a:latin typeface="Oswald"/>
                <a:cs typeface="Arial"/>
              </a:rPr>
              <a:t>We received 48 survey responses from students and eliminated 5 other responses that were either not from students or that were blank. Of the 48 responses, 13 were from graduate students, 34 were from undergraduate students, and 1 was from a non-degree seeking student.  </a:t>
            </a:r>
            <a:endParaRPr lang="en-US" sz="2000" dirty="0">
              <a:latin typeface="Oswald" panose="00000500000000000000" pitchFamily="2" charset="0"/>
              <a:cs typeface="Arial" panose="020B0604020202020204" pitchFamily="34" charset="0"/>
            </a:endParaRPr>
          </a:p>
          <a:p>
            <a:endParaRPr lang="en-US" sz="2000" dirty="0">
              <a:latin typeface="Oswald" panose="00000500000000000000" pitchFamily="2" charset="0"/>
              <a:cs typeface="Arial" panose="020B0604020202020204" pitchFamily="34" charset="0"/>
            </a:endParaRPr>
          </a:p>
          <a:p>
            <a:r>
              <a:rPr lang="en-US" sz="2000" dirty="0">
                <a:latin typeface="Oswald"/>
                <a:cs typeface="Arial"/>
              </a:rPr>
              <a:t>Graduate students were more likely than undergraduate students to write in their own responses to questions, to check out materials for either education or entertainment, and to have used the library for independent study very frequently (10 times or more per semester) than undergraduate students. Otherwise, there was no remarkable difference in graduate students’ responses when compared to undergraduate students’ responses. </a:t>
            </a:r>
            <a:endParaRPr lang="en-US" sz="2000" dirty="0">
              <a:latin typeface="Oswald" panose="00000500000000000000" pitchFamily="2" charset="0"/>
              <a:cs typeface="Arial" panose="020B0604020202020204" pitchFamily="34" charset="0"/>
            </a:endParaRPr>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1178069"/>
            <a:ext cx="8004541" cy="2936731"/>
          </a:xfrm>
          <a:prstGeom prst="rect">
            <a:avLst/>
          </a:prstGeom>
        </p:spPr>
      </p:pic>
      <p:sp>
        <p:nvSpPr>
          <p:cNvPr id="15" name="TextBox 14">
            <a:extLst>
              <a:ext uri="{FF2B5EF4-FFF2-40B4-BE49-F238E27FC236}">
                <a16:creationId xmlns:a16="http://schemas.microsoft.com/office/drawing/2014/main" id="{16DBC398-53A9-F90B-CE02-68654D320EB1}"/>
              </a:ext>
            </a:extLst>
          </p:cNvPr>
          <p:cNvSpPr txBox="1"/>
          <p:nvPr/>
        </p:nvSpPr>
        <p:spPr>
          <a:xfrm>
            <a:off x="33431246" y="6650957"/>
            <a:ext cx="9162326" cy="11186720"/>
          </a:xfrm>
          <a:prstGeom prst="rect">
            <a:avLst/>
          </a:prstGeom>
          <a:noFill/>
          <a:ln>
            <a:noFill/>
          </a:ln>
        </p:spPr>
        <p:txBody>
          <a:bodyPr wrap="square" lIns="91440" tIns="45720" rIns="91440" bIns="45720" rtlCol="0" anchor="t">
            <a:noAutofit/>
          </a:bodyPr>
          <a:lstStyle/>
          <a:p>
            <a:r>
              <a:rPr lang="en-US" sz="2000" dirty="0">
                <a:latin typeface="Oswald"/>
              </a:rPr>
              <a:t>Based on responses from students who participated in the survey, study space is the primary motivation for visiting the physical building. Students are also highly motivated to use equipment in the building, to check out materials for educational purposes, and to access Wi-Fi. More than a third of student respondents reported visiting the library at least once to receive in-person help from library staff, so this support is another important factor which motivates students to visit. </a:t>
            </a:r>
            <a:endParaRPr lang="en-US" sz="2000" dirty="0">
              <a:latin typeface="Oswald" panose="00000500000000000000" pitchFamily="2" charset="0"/>
            </a:endParaRPr>
          </a:p>
          <a:p>
            <a:endParaRPr lang="en-US" sz="2000" dirty="0">
              <a:latin typeface="Oswald" panose="00000500000000000000" pitchFamily="2" charset="0"/>
            </a:endParaRPr>
          </a:p>
          <a:p>
            <a:r>
              <a:rPr lang="en-US" sz="2000" dirty="0">
                <a:latin typeface="Oswald"/>
              </a:rPr>
              <a:t>Based on students’ responses, recommendations for East Carolina University’s main campus library include increasing cleanliness of study rooms and improving the selection of specific electronics such as headphones, cameras, and scanners with higher resolutions. Students also report enjoying that the library is accessible for 24-hour periods, so it is recommended that the library continue to provide access to the building at night.  </a:t>
            </a:r>
            <a:endParaRPr lang="en-US" sz="2000" dirty="0">
              <a:latin typeface="Oswald" panose="00000500000000000000" pitchFamily="2" charset="0"/>
            </a:endParaRPr>
          </a:p>
          <a:p>
            <a:endParaRPr lang="en-US" sz="2000" dirty="0">
              <a:latin typeface="Oswald" panose="00000500000000000000" pitchFamily="2" charset="0"/>
            </a:endParaRPr>
          </a:p>
          <a:p>
            <a:r>
              <a:rPr lang="en-US" sz="2000" dirty="0">
                <a:latin typeface="Oswald"/>
              </a:rPr>
              <a:t>Other student suggestions included the addition of a podcast room and a food hub with free snacks and drinks. The student participant who mentioned the food hub compared the idea to the Pirate Pantry, which provides free food to students, and the inclusion of a food hub would especially benefit students from low-income backgrounds.  </a:t>
            </a:r>
            <a:endParaRPr lang="en-US" sz="2000" dirty="0">
              <a:latin typeface="Oswald" panose="00000500000000000000" pitchFamily="2" charset="0"/>
            </a:endParaRPr>
          </a:p>
          <a:p>
            <a:endParaRPr lang="en-US" sz="2000" dirty="0">
              <a:latin typeface="Oswald" panose="00000500000000000000" pitchFamily="2" charset="0"/>
            </a:endParaRPr>
          </a:p>
          <a:p>
            <a:r>
              <a:rPr lang="en-US" sz="2000" dirty="0">
                <a:latin typeface="Oswald"/>
              </a:rPr>
              <a:t>The survey responses were gathered from students who physically visited East Carolina University’s main library and therefore may not be representative of all students, such as distance learning students or students who are currently studying abroad. Participants in the study revealed that they use the library much more frequently than the library website, and a virtual survey that includes more questions about electronic resources could help the library better assess the motivations and satisfaction levels of all students. </a:t>
            </a:r>
            <a:endParaRPr lang="en-US" sz="2000" dirty="0">
              <a:latin typeface="Oswald" panose="00000500000000000000" pitchFamily="2" charset="0"/>
            </a:endParaRPr>
          </a:p>
        </p:txBody>
      </p:sp>
      <p:sp>
        <p:nvSpPr>
          <p:cNvPr id="19" name="Text Box 45">
            <a:extLst>
              <a:ext uri="{FF2B5EF4-FFF2-40B4-BE49-F238E27FC236}">
                <a16:creationId xmlns:a16="http://schemas.microsoft.com/office/drawing/2014/main" id="{77359B5D-3B95-6633-8769-46AF1C59DC4C}"/>
              </a:ext>
            </a:extLst>
          </p:cNvPr>
          <p:cNvSpPr txBox="1">
            <a:spLocks noChangeArrowheads="1"/>
          </p:cNvSpPr>
          <p:nvPr/>
        </p:nvSpPr>
        <p:spPr bwMode="auto">
          <a:xfrm>
            <a:off x="11658600" y="5606464"/>
            <a:ext cx="19769138" cy="705246"/>
          </a:xfrm>
          <a:prstGeom prst="rect">
            <a:avLst/>
          </a:prstGeom>
          <a:solidFill>
            <a:schemeClr val="accent1">
              <a:lumMod val="60000"/>
              <a:lumOff val="40000"/>
            </a:schemeClr>
          </a:soli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effectLst>
                  <a:outerShdw blurRad="38100" dist="38100" dir="2700000" algn="tl">
                    <a:srgbClr val="000000"/>
                  </a:outerShdw>
                </a:effectLst>
                <a:latin typeface="Oswald" panose="00000500000000000000" pitchFamily="2" charset="0"/>
              </a:rPr>
              <a:t>Reason for Current Visit</a:t>
            </a:r>
            <a:endParaRPr lang="en-US" sz="3257" dirty="0">
              <a:effectLst>
                <a:outerShdw blurRad="38100" dist="38100" dir="2700000" algn="tl">
                  <a:srgbClr val="FFFFFF"/>
                </a:outerShdw>
              </a:effectLst>
              <a:latin typeface="Oswald" panose="00000500000000000000" pitchFamily="2" charset="0"/>
            </a:endParaRPr>
          </a:p>
        </p:txBody>
      </p:sp>
      <p:sp>
        <p:nvSpPr>
          <p:cNvPr id="20" name="Text Box 45">
            <a:extLst>
              <a:ext uri="{FF2B5EF4-FFF2-40B4-BE49-F238E27FC236}">
                <a16:creationId xmlns:a16="http://schemas.microsoft.com/office/drawing/2014/main" id="{887775F5-AA40-0DFE-38C1-D46A7797A7C1}"/>
              </a:ext>
            </a:extLst>
          </p:cNvPr>
          <p:cNvSpPr txBox="1">
            <a:spLocks noChangeArrowheads="1"/>
          </p:cNvSpPr>
          <p:nvPr/>
        </p:nvSpPr>
        <p:spPr bwMode="auto">
          <a:xfrm>
            <a:off x="603316" y="5573515"/>
            <a:ext cx="9460531" cy="705246"/>
          </a:xfrm>
          <a:prstGeom prst="rect">
            <a:avLst/>
          </a:prstGeom>
          <a:solidFill>
            <a:schemeClr val="accent1">
              <a:lumMod val="60000"/>
              <a:lumOff val="40000"/>
            </a:schemeClr>
          </a:soli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effectLst>
                  <a:outerShdw blurRad="38100" dist="38100" dir="2700000" algn="tl">
                    <a:srgbClr val="000000"/>
                  </a:outerShdw>
                </a:effectLst>
                <a:latin typeface="Oswald" panose="00000500000000000000" pitchFamily="2" charset="0"/>
              </a:rPr>
              <a:t>Introduction</a:t>
            </a:r>
            <a:endParaRPr lang="en-US" sz="3257" dirty="0">
              <a:effectLst>
                <a:outerShdw blurRad="38100" dist="38100" dir="2700000" algn="tl">
                  <a:srgbClr val="FFFFFF"/>
                </a:outerShdw>
              </a:effectLst>
              <a:latin typeface="Oswald" panose="00000500000000000000" pitchFamily="2" charset="0"/>
            </a:endParaRPr>
          </a:p>
        </p:txBody>
      </p:sp>
      <p:sp>
        <p:nvSpPr>
          <p:cNvPr id="21" name="Text Box 45">
            <a:extLst>
              <a:ext uri="{FF2B5EF4-FFF2-40B4-BE49-F238E27FC236}">
                <a16:creationId xmlns:a16="http://schemas.microsoft.com/office/drawing/2014/main" id="{D9702358-2DB8-497A-283F-04FA0225C6BE}"/>
              </a:ext>
            </a:extLst>
          </p:cNvPr>
          <p:cNvSpPr txBox="1">
            <a:spLocks noChangeArrowheads="1"/>
          </p:cNvSpPr>
          <p:nvPr/>
        </p:nvSpPr>
        <p:spPr bwMode="auto">
          <a:xfrm>
            <a:off x="11749733" y="13281067"/>
            <a:ext cx="19678005" cy="705246"/>
          </a:xfrm>
          <a:prstGeom prst="rect">
            <a:avLst/>
          </a:prstGeom>
          <a:solidFill>
            <a:schemeClr val="accent1">
              <a:lumMod val="60000"/>
              <a:lumOff val="40000"/>
            </a:schemeClr>
          </a:soli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effectLst>
                  <a:outerShdw blurRad="38100" dist="38100" dir="2700000" algn="tl">
                    <a:srgbClr val="000000"/>
                  </a:outerShdw>
                </a:effectLst>
                <a:latin typeface="Oswald" panose="00000500000000000000" pitchFamily="2" charset="0"/>
              </a:rPr>
              <a:t>Services Used</a:t>
            </a:r>
            <a:endParaRPr lang="en-US" sz="3257" dirty="0">
              <a:effectLst>
                <a:outerShdw blurRad="38100" dist="38100" dir="2700000" algn="tl">
                  <a:srgbClr val="FFFFFF"/>
                </a:outerShdw>
              </a:effectLst>
              <a:latin typeface="Oswald" panose="00000500000000000000" pitchFamily="2" charset="0"/>
            </a:endParaRPr>
          </a:p>
        </p:txBody>
      </p:sp>
      <p:sp>
        <p:nvSpPr>
          <p:cNvPr id="23" name="Text Box 45">
            <a:extLst>
              <a:ext uri="{FF2B5EF4-FFF2-40B4-BE49-F238E27FC236}">
                <a16:creationId xmlns:a16="http://schemas.microsoft.com/office/drawing/2014/main" id="{B877638D-AC90-D4F9-A02F-607D255C3BBD}"/>
              </a:ext>
            </a:extLst>
          </p:cNvPr>
          <p:cNvSpPr txBox="1">
            <a:spLocks noChangeArrowheads="1"/>
          </p:cNvSpPr>
          <p:nvPr/>
        </p:nvSpPr>
        <p:spPr bwMode="auto">
          <a:xfrm>
            <a:off x="380106" y="20893772"/>
            <a:ext cx="9683741" cy="705246"/>
          </a:xfrm>
          <a:prstGeom prst="rect">
            <a:avLst/>
          </a:prstGeom>
          <a:solidFill>
            <a:schemeClr val="accent1">
              <a:lumMod val="60000"/>
              <a:lumOff val="40000"/>
            </a:schemeClr>
          </a:soli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effectLst>
                  <a:outerShdw blurRad="38100" dist="38100" dir="2700000" algn="tl">
                    <a:srgbClr val="000000"/>
                  </a:outerShdw>
                </a:effectLst>
                <a:latin typeface="Oswald" panose="00000500000000000000" pitchFamily="2" charset="0"/>
              </a:rPr>
              <a:t>Frequency of Visits</a:t>
            </a:r>
            <a:endParaRPr lang="en-US" sz="3257" dirty="0">
              <a:effectLst>
                <a:outerShdw blurRad="38100" dist="38100" dir="2700000" algn="tl">
                  <a:srgbClr val="FFFFFF"/>
                </a:outerShdw>
              </a:effectLst>
              <a:latin typeface="Oswald" panose="00000500000000000000" pitchFamily="2" charset="0"/>
            </a:endParaRPr>
          </a:p>
        </p:txBody>
      </p:sp>
      <p:sp>
        <p:nvSpPr>
          <p:cNvPr id="24" name="Text Box 45">
            <a:extLst>
              <a:ext uri="{FF2B5EF4-FFF2-40B4-BE49-F238E27FC236}">
                <a16:creationId xmlns:a16="http://schemas.microsoft.com/office/drawing/2014/main" id="{84D6BCE7-A7D5-B82F-BE72-071314A6FACF}"/>
              </a:ext>
            </a:extLst>
          </p:cNvPr>
          <p:cNvSpPr txBox="1">
            <a:spLocks noChangeArrowheads="1"/>
          </p:cNvSpPr>
          <p:nvPr/>
        </p:nvSpPr>
        <p:spPr bwMode="auto">
          <a:xfrm>
            <a:off x="33427942" y="5629023"/>
            <a:ext cx="9848710" cy="705246"/>
          </a:xfrm>
          <a:prstGeom prst="rect">
            <a:avLst/>
          </a:prstGeom>
          <a:solidFill>
            <a:schemeClr val="accent1">
              <a:lumMod val="60000"/>
              <a:lumOff val="40000"/>
            </a:schemeClr>
          </a:soli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effectLst>
                  <a:outerShdw blurRad="38100" dist="38100" dir="2700000" algn="tl">
                    <a:srgbClr val="000000"/>
                  </a:outerShdw>
                </a:effectLst>
                <a:latin typeface="Oswald" panose="00000500000000000000" pitchFamily="2" charset="0"/>
              </a:rPr>
              <a:t>Conclusion</a:t>
            </a:r>
            <a:endParaRPr lang="en-US" sz="3257" dirty="0">
              <a:effectLst>
                <a:outerShdw blurRad="38100" dist="38100" dir="2700000" algn="tl">
                  <a:srgbClr val="FFFFFF"/>
                </a:outerShdw>
              </a:effectLst>
              <a:latin typeface="Oswald" panose="00000500000000000000" pitchFamily="2" charset="0"/>
            </a:endParaRPr>
          </a:p>
        </p:txBody>
      </p:sp>
      <p:pic>
        <p:nvPicPr>
          <p:cNvPr id="6" name="Picture 5" descr="Diagram&#10;&#10;Description automatically generated">
            <a:extLst>
              <a:ext uri="{FF2B5EF4-FFF2-40B4-BE49-F238E27FC236}">
                <a16:creationId xmlns:a16="http://schemas.microsoft.com/office/drawing/2014/main" id="{5998BA6B-2109-BE66-59EF-CE9C561A2064}"/>
              </a:ext>
            </a:extLst>
          </p:cNvPr>
          <p:cNvPicPr>
            <a:picLocks noChangeAspect="1"/>
          </p:cNvPicPr>
          <p:nvPr/>
        </p:nvPicPr>
        <p:blipFill rotWithShape="1">
          <a:blip r:embed="rId3">
            <a:extLst>
              <a:ext uri="{28A0092B-C50C-407E-A947-70E740481C1C}">
                <a14:useLocalDpi xmlns:a14="http://schemas.microsoft.com/office/drawing/2010/main" val="0"/>
              </a:ext>
            </a:extLst>
          </a:blip>
          <a:srcRect t="13073" b="4851"/>
          <a:stretch/>
        </p:blipFill>
        <p:spPr>
          <a:xfrm>
            <a:off x="21805397" y="15118252"/>
            <a:ext cx="9069310" cy="5582757"/>
          </a:xfrm>
          <a:prstGeom prst="rect">
            <a:avLst/>
          </a:prstGeom>
        </p:spPr>
      </p:pic>
      <p:pic>
        <p:nvPicPr>
          <p:cNvPr id="14" name="Picture 13" descr="A picture containing table&#10;&#10;Description automatically generated">
            <a:extLst>
              <a:ext uri="{FF2B5EF4-FFF2-40B4-BE49-F238E27FC236}">
                <a16:creationId xmlns:a16="http://schemas.microsoft.com/office/drawing/2014/main" id="{0E444EEB-BE2E-57C3-5EF6-D127E723A3C5}"/>
              </a:ext>
            </a:extLst>
          </p:cNvPr>
          <p:cNvPicPr>
            <a:picLocks noChangeAspect="1"/>
          </p:cNvPicPr>
          <p:nvPr/>
        </p:nvPicPr>
        <p:blipFill rotWithShape="1">
          <a:blip r:embed="rId4">
            <a:extLst>
              <a:ext uri="{28A0092B-C50C-407E-A947-70E740481C1C}">
                <a14:useLocalDpi xmlns:a14="http://schemas.microsoft.com/office/drawing/2010/main" val="0"/>
              </a:ext>
            </a:extLst>
          </a:blip>
          <a:srcRect t="15655" b="9855"/>
          <a:stretch/>
        </p:blipFill>
        <p:spPr>
          <a:xfrm>
            <a:off x="19782983" y="25595218"/>
            <a:ext cx="10751923" cy="6090604"/>
          </a:xfrm>
          <a:prstGeom prst="rect">
            <a:avLst/>
          </a:prstGeom>
        </p:spPr>
      </p:pic>
      <p:sp>
        <p:nvSpPr>
          <p:cNvPr id="16" name="TextBox 15">
            <a:extLst>
              <a:ext uri="{FF2B5EF4-FFF2-40B4-BE49-F238E27FC236}">
                <a16:creationId xmlns:a16="http://schemas.microsoft.com/office/drawing/2014/main" id="{41FF831A-BBF5-ECF1-A1B6-C5FDA9794408}"/>
              </a:ext>
            </a:extLst>
          </p:cNvPr>
          <p:cNvSpPr txBox="1"/>
          <p:nvPr/>
        </p:nvSpPr>
        <p:spPr>
          <a:xfrm>
            <a:off x="499665" y="21987207"/>
            <a:ext cx="9387576" cy="3139321"/>
          </a:xfrm>
          <a:prstGeom prst="rect">
            <a:avLst/>
          </a:prstGeom>
          <a:noFill/>
        </p:spPr>
        <p:txBody>
          <a:bodyPr wrap="square" lIns="91440" tIns="45720" rIns="91440" bIns="45720" rtlCol="0" anchor="t">
            <a:spAutoFit/>
          </a:bodyPr>
          <a:lstStyle/>
          <a:p>
            <a:pPr marL="342900" indent="-342900" algn="l" rtl="0" fontAlgn="base">
              <a:buFont typeface="Arial"/>
              <a:buChar char="•"/>
            </a:pPr>
            <a:r>
              <a:rPr lang="en-US" sz="2000" b="1" i="0" dirty="0">
                <a:effectLst/>
                <a:latin typeface="Oswald"/>
              </a:rPr>
              <a:t>88%</a:t>
            </a:r>
            <a:r>
              <a:rPr lang="en-US" sz="2000" b="0" i="0" dirty="0">
                <a:effectLst/>
                <a:latin typeface="Oswald"/>
              </a:rPr>
              <a:t> of students who responded to the survey indicated they </a:t>
            </a:r>
            <a:r>
              <a:rPr lang="en-US" sz="2000" b="1" i="0" dirty="0">
                <a:effectLst/>
                <a:latin typeface="Oswald"/>
              </a:rPr>
              <a:t>visit the library several times per week</a:t>
            </a:r>
            <a:r>
              <a:rPr lang="en-US" sz="2000" b="0" i="0" dirty="0">
                <a:effectLst/>
                <a:latin typeface="Oswald"/>
              </a:rPr>
              <a:t>. </a:t>
            </a:r>
            <a:endParaRPr lang="en-US"/>
          </a:p>
          <a:p>
            <a:pPr marL="342900" indent="-342900" algn="l" rtl="0" fontAlgn="base">
              <a:buFont typeface="Arial"/>
              <a:buChar char="•"/>
            </a:pPr>
            <a:endParaRPr lang="en-US" sz="2000" b="0" i="0" dirty="0">
              <a:effectLst/>
              <a:latin typeface="Oswald" panose="00000500000000000000" pitchFamily="2" charset="0"/>
            </a:endParaRPr>
          </a:p>
          <a:p>
            <a:pPr marL="342900" indent="-342900" algn="l" rtl="0" fontAlgn="base">
              <a:buFont typeface="Arial"/>
              <a:buChar char="•"/>
            </a:pPr>
            <a:r>
              <a:rPr lang="en-US" sz="2000" b="0" i="0" dirty="0">
                <a:effectLst/>
                <a:latin typeface="Oswald"/>
              </a:rPr>
              <a:t>Very few </a:t>
            </a:r>
            <a:r>
              <a:rPr lang="en-US" sz="2000" b="1" i="0" dirty="0">
                <a:effectLst/>
                <a:latin typeface="Oswald"/>
              </a:rPr>
              <a:t>(4%) </a:t>
            </a:r>
            <a:r>
              <a:rPr lang="en-US" sz="2000" b="0" i="0" dirty="0">
                <a:effectLst/>
                <a:latin typeface="Oswald"/>
              </a:rPr>
              <a:t>of students surveyed indicated that they visit the library about </a:t>
            </a:r>
            <a:r>
              <a:rPr lang="en-US" sz="2000" b="1" i="0" dirty="0">
                <a:effectLst/>
                <a:latin typeface="Oswald"/>
              </a:rPr>
              <a:t>once a month or less</a:t>
            </a:r>
            <a:r>
              <a:rPr lang="en-US" sz="2000" b="0" i="0" dirty="0">
                <a:effectLst/>
                <a:latin typeface="Oswald"/>
              </a:rPr>
              <a:t>. </a:t>
            </a:r>
          </a:p>
          <a:p>
            <a:pPr marL="342900" indent="-342900" algn="l" rtl="0" fontAlgn="base">
              <a:buFont typeface="Arial"/>
              <a:buChar char="•"/>
            </a:pPr>
            <a:endParaRPr lang="en-US" sz="2000" b="0" i="0" dirty="0">
              <a:effectLst/>
              <a:latin typeface="Oswald" panose="00000500000000000000" pitchFamily="2" charset="0"/>
            </a:endParaRPr>
          </a:p>
          <a:p>
            <a:pPr marL="342900" indent="-342900" algn="l" rtl="0" fontAlgn="base">
              <a:buFont typeface="Arial"/>
              <a:buChar char="•"/>
            </a:pPr>
            <a:r>
              <a:rPr lang="en-US" sz="2000" b="1" i="0" dirty="0">
                <a:effectLst/>
                <a:latin typeface="Oswald"/>
              </a:rPr>
              <a:t>71% </a:t>
            </a:r>
            <a:r>
              <a:rPr lang="en-US" sz="2000" b="0" i="0" dirty="0">
                <a:effectLst/>
                <a:latin typeface="Oswald"/>
              </a:rPr>
              <a:t>of students who responded to the survey indicated they </a:t>
            </a:r>
            <a:r>
              <a:rPr lang="en-US" sz="2000" b="1" i="0" dirty="0">
                <a:effectLst/>
                <a:latin typeface="Oswald"/>
              </a:rPr>
              <a:t>visit the library website site at least once or twice a week </a:t>
            </a:r>
            <a:r>
              <a:rPr lang="en-US" sz="2000" b="0" i="0" dirty="0">
                <a:effectLst/>
                <a:latin typeface="Oswald"/>
              </a:rPr>
              <a:t>and</a:t>
            </a:r>
            <a:r>
              <a:rPr lang="en-US" sz="2000" b="1" i="0" dirty="0">
                <a:effectLst/>
                <a:latin typeface="Oswald"/>
              </a:rPr>
              <a:t> 13% </a:t>
            </a:r>
            <a:r>
              <a:rPr lang="en-US" sz="2000" b="0" i="0" dirty="0">
                <a:effectLst/>
                <a:latin typeface="Oswald"/>
              </a:rPr>
              <a:t>of students indicated visiting the</a:t>
            </a:r>
            <a:r>
              <a:rPr lang="en-US" sz="2000" b="1" i="0" dirty="0">
                <a:effectLst/>
                <a:latin typeface="Oswald"/>
              </a:rPr>
              <a:t> library website only a couple of times per semester</a:t>
            </a:r>
            <a:r>
              <a:rPr lang="en-US" sz="2000" b="0" i="0" dirty="0">
                <a:effectLst/>
                <a:latin typeface="Oswald"/>
              </a:rPr>
              <a:t>. </a:t>
            </a:r>
          </a:p>
          <a:p>
            <a:pPr algn="l" rtl="0" fontAlgn="base"/>
            <a:endParaRPr lang="en-US" b="0" i="0" dirty="0">
              <a:effectLst/>
              <a:latin typeface="Oswald" panose="00000500000000000000" pitchFamily="2" charset="0"/>
            </a:endParaRPr>
          </a:p>
        </p:txBody>
      </p:sp>
      <p:sp>
        <p:nvSpPr>
          <p:cNvPr id="18" name="Text Box 45">
            <a:extLst>
              <a:ext uri="{FF2B5EF4-FFF2-40B4-BE49-F238E27FC236}">
                <a16:creationId xmlns:a16="http://schemas.microsoft.com/office/drawing/2014/main" id="{0ED3306C-B0A2-1038-2B27-EEB85689024A}"/>
              </a:ext>
            </a:extLst>
          </p:cNvPr>
          <p:cNvSpPr txBox="1">
            <a:spLocks noChangeArrowheads="1"/>
          </p:cNvSpPr>
          <p:nvPr/>
        </p:nvSpPr>
        <p:spPr bwMode="auto">
          <a:xfrm>
            <a:off x="11926337" y="23979411"/>
            <a:ext cx="19678005" cy="705246"/>
          </a:xfrm>
          <a:prstGeom prst="rect">
            <a:avLst/>
          </a:prstGeom>
          <a:solidFill>
            <a:schemeClr val="accent1">
              <a:lumMod val="60000"/>
              <a:lumOff val="40000"/>
            </a:schemeClr>
          </a:soli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effectLst>
                  <a:outerShdw blurRad="38100" dist="38100" dir="2700000" algn="tl">
                    <a:srgbClr val="000000"/>
                  </a:outerShdw>
                </a:effectLst>
                <a:latin typeface="Oswald" panose="00000500000000000000" pitchFamily="2" charset="0"/>
              </a:rPr>
              <a:t>Resources Used</a:t>
            </a:r>
            <a:endParaRPr lang="en-US" sz="3257" dirty="0">
              <a:effectLst>
                <a:outerShdw blurRad="38100" dist="38100" dir="2700000" algn="tl">
                  <a:srgbClr val="FFFFFF"/>
                </a:outerShdw>
              </a:effectLst>
              <a:latin typeface="Oswald" panose="00000500000000000000" pitchFamily="2" charset="0"/>
            </a:endParaRPr>
          </a:p>
        </p:txBody>
      </p:sp>
      <p:sp>
        <p:nvSpPr>
          <p:cNvPr id="25" name="TextBox 24">
            <a:extLst>
              <a:ext uri="{FF2B5EF4-FFF2-40B4-BE49-F238E27FC236}">
                <a16:creationId xmlns:a16="http://schemas.microsoft.com/office/drawing/2014/main" id="{2368A26F-47B4-0EE3-79D6-AD4E2ED30428}"/>
              </a:ext>
            </a:extLst>
          </p:cNvPr>
          <p:cNvSpPr txBox="1"/>
          <p:nvPr/>
        </p:nvSpPr>
        <p:spPr>
          <a:xfrm>
            <a:off x="11681387" y="14262631"/>
            <a:ext cx="9052198" cy="3139321"/>
          </a:xfrm>
          <a:prstGeom prst="rect">
            <a:avLst/>
          </a:prstGeom>
          <a:noFill/>
        </p:spPr>
        <p:txBody>
          <a:bodyPr wrap="square" rtlCol="0">
            <a:spAutoFit/>
          </a:bodyPr>
          <a:lstStyle/>
          <a:p>
            <a:pPr marL="342900" indent="-342900" algn="l" rtl="0" fontAlgn="base">
              <a:buFont typeface="Arial" panose="020B0604020202020204" pitchFamily="34" charset="0"/>
              <a:buChar char="•"/>
            </a:pPr>
            <a:r>
              <a:rPr lang="en-US" b="1" i="0" dirty="0">
                <a:effectLst/>
                <a:latin typeface="Oswald" panose="00000500000000000000" pitchFamily="2" charset="0"/>
              </a:rPr>
              <a:t>In-person assistance from librarians seemed more popular</a:t>
            </a:r>
            <a:r>
              <a:rPr lang="en-US" b="0" i="0" dirty="0">
                <a:effectLst/>
                <a:latin typeface="Oswald" panose="00000500000000000000" pitchFamily="2" charset="0"/>
              </a:rPr>
              <a:t> among student participants than virtual assistance. </a:t>
            </a:r>
          </a:p>
          <a:p>
            <a:pPr algn="l" rtl="0" fontAlgn="base"/>
            <a:endParaRPr lang="en-US" dirty="0">
              <a:latin typeface="Oswald" panose="00000500000000000000" pitchFamily="2" charset="0"/>
            </a:endParaRPr>
          </a:p>
          <a:p>
            <a:pPr marL="342900" indent="-342900" algn="l" rtl="0" fontAlgn="base">
              <a:buFont typeface="Arial" panose="020B0604020202020204" pitchFamily="34" charset="0"/>
              <a:buChar char="•"/>
            </a:pPr>
            <a:r>
              <a:rPr lang="en-US" b="1" i="0" dirty="0">
                <a:effectLst/>
                <a:latin typeface="Oswald" panose="00000500000000000000" pitchFamily="2" charset="0"/>
              </a:rPr>
              <a:t>6% of students use Chat with a Librarian</a:t>
            </a:r>
            <a:r>
              <a:rPr lang="en-US" b="0" i="0" dirty="0">
                <a:effectLst/>
                <a:latin typeface="Oswald" panose="00000500000000000000" pitchFamily="2" charset="0"/>
              </a:rPr>
              <a:t> more than once per semester, and </a:t>
            </a:r>
            <a:r>
              <a:rPr lang="en-US" b="1" i="0" dirty="0">
                <a:effectLst/>
                <a:latin typeface="Oswald" panose="00000500000000000000" pitchFamily="2" charset="0"/>
              </a:rPr>
              <a:t>33% of students use in-person assistance</a:t>
            </a:r>
            <a:r>
              <a:rPr lang="en-US" b="0" i="0" dirty="0">
                <a:effectLst/>
                <a:latin typeface="Oswald" panose="00000500000000000000" pitchFamily="2" charset="0"/>
              </a:rPr>
              <a:t> from library employees more than once per semester. </a:t>
            </a:r>
          </a:p>
          <a:p>
            <a:pPr marL="342900" indent="-342900" algn="l" rtl="0" fontAlgn="base">
              <a:buFont typeface="Arial" panose="020B0604020202020204" pitchFamily="34" charset="0"/>
              <a:buChar char="•"/>
            </a:pPr>
            <a:endParaRPr lang="en-US" dirty="0">
              <a:latin typeface="Oswald" panose="00000500000000000000" pitchFamily="2" charset="0"/>
            </a:endParaRPr>
          </a:p>
          <a:p>
            <a:pPr marL="342900" indent="-342900" algn="l" rtl="0" fontAlgn="base">
              <a:buFont typeface="Arial" panose="020B0604020202020204" pitchFamily="34" charset="0"/>
              <a:buChar char="•"/>
            </a:pPr>
            <a:r>
              <a:rPr lang="en-US" b="0" i="0" dirty="0">
                <a:effectLst/>
                <a:latin typeface="Oswald" panose="00000500000000000000" pitchFamily="2" charset="0"/>
              </a:rPr>
              <a:t>Furthermore, Chat with a Librarian seemed to be the least popular service; </a:t>
            </a:r>
            <a:r>
              <a:rPr lang="en-US" b="1" i="0" dirty="0">
                <a:effectLst/>
                <a:latin typeface="Oswald" panose="00000500000000000000" pitchFamily="2" charset="0"/>
              </a:rPr>
              <a:t>60% of students responded that they had never used</a:t>
            </a:r>
            <a:r>
              <a:rPr lang="en-US" b="0" i="0" dirty="0">
                <a:effectLst/>
                <a:latin typeface="Oswald" panose="00000500000000000000" pitchFamily="2" charset="0"/>
              </a:rPr>
              <a:t> the service, and </a:t>
            </a:r>
            <a:r>
              <a:rPr lang="en-US" b="1" i="0" dirty="0">
                <a:effectLst/>
                <a:latin typeface="Oswald" panose="00000500000000000000" pitchFamily="2" charset="0"/>
              </a:rPr>
              <a:t>0% of students reported using the service 10 times or more</a:t>
            </a:r>
            <a:r>
              <a:rPr lang="en-US" b="0" i="0" dirty="0">
                <a:effectLst/>
                <a:latin typeface="Oswald" panose="00000500000000000000" pitchFamily="2" charset="0"/>
              </a:rPr>
              <a:t>. </a:t>
            </a:r>
            <a:br>
              <a:rPr lang="en-US" b="0" i="0" dirty="0">
                <a:effectLst/>
                <a:latin typeface="Oswald" panose="00000500000000000000" pitchFamily="2" charset="0"/>
              </a:rPr>
            </a:br>
            <a:endParaRPr lang="en-US" b="0" i="0" dirty="0">
              <a:effectLst/>
              <a:latin typeface="Oswald" panose="00000500000000000000" pitchFamily="2" charset="0"/>
            </a:endParaRPr>
          </a:p>
          <a:p>
            <a:endParaRPr lang="en-US" dirty="0">
              <a:latin typeface="Oswald" panose="00000500000000000000" pitchFamily="2" charset="0"/>
            </a:endParaRPr>
          </a:p>
        </p:txBody>
      </p:sp>
      <p:pic>
        <p:nvPicPr>
          <p:cNvPr id="29" name="Picture 28" descr="Diagram&#10;&#10;Description automatically generated">
            <a:extLst>
              <a:ext uri="{FF2B5EF4-FFF2-40B4-BE49-F238E27FC236}">
                <a16:creationId xmlns:a16="http://schemas.microsoft.com/office/drawing/2014/main" id="{D14385E5-3576-EAA6-B3EB-4F91332B9064}"/>
              </a:ext>
            </a:extLst>
          </p:cNvPr>
          <p:cNvPicPr>
            <a:picLocks noChangeAspect="1"/>
          </p:cNvPicPr>
          <p:nvPr/>
        </p:nvPicPr>
        <p:blipFill rotWithShape="1">
          <a:blip r:embed="rId5">
            <a:extLst>
              <a:ext uri="{28A0092B-C50C-407E-A947-70E740481C1C}">
                <a14:useLocalDpi xmlns:a14="http://schemas.microsoft.com/office/drawing/2010/main" val="0"/>
              </a:ext>
            </a:extLst>
          </a:blip>
          <a:srcRect t="16558" b="3655"/>
          <a:stretch/>
        </p:blipFill>
        <p:spPr>
          <a:xfrm>
            <a:off x="33684408" y="14538676"/>
            <a:ext cx="8759407" cy="5194775"/>
          </a:xfrm>
          <a:prstGeom prst="rect">
            <a:avLst/>
          </a:prstGeom>
        </p:spPr>
      </p:pic>
      <p:sp>
        <p:nvSpPr>
          <p:cNvPr id="2048" name="TextBox 2047">
            <a:extLst>
              <a:ext uri="{FF2B5EF4-FFF2-40B4-BE49-F238E27FC236}">
                <a16:creationId xmlns:a16="http://schemas.microsoft.com/office/drawing/2014/main" id="{F33E8791-131B-E4AF-63A0-4416DEA9295C}"/>
              </a:ext>
            </a:extLst>
          </p:cNvPr>
          <p:cNvSpPr txBox="1"/>
          <p:nvPr/>
        </p:nvSpPr>
        <p:spPr>
          <a:xfrm>
            <a:off x="11780608" y="25356301"/>
            <a:ext cx="7191141" cy="7078861"/>
          </a:xfrm>
          <a:prstGeom prst="rect">
            <a:avLst/>
          </a:prstGeom>
          <a:noFill/>
        </p:spPr>
        <p:txBody>
          <a:bodyPr wrap="square" lIns="91440" tIns="45720" rIns="91440" bIns="45720" rtlCol="0" anchor="t">
            <a:spAutoFit/>
          </a:bodyPr>
          <a:lstStyle/>
          <a:p>
            <a:pPr marL="342900" indent="-342900" fontAlgn="base">
              <a:buFont typeface="Arial"/>
              <a:buChar char="•"/>
            </a:pPr>
            <a:r>
              <a:rPr lang="en-US" sz="2000" b="0" i="0" dirty="0">
                <a:effectLst/>
                <a:latin typeface="Oswald"/>
              </a:rPr>
              <a:t>Study space, particularly for individual study, was the most frequently used resource by students who responded to the survey.</a:t>
            </a:r>
            <a:r>
              <a:rPr lang="en-US" sz="2000" dirty="0">
                <a:latin typeface="Oswald"/>
              </a:rPr>
              <a:t> </a:t>
            </a:r>
            <a:endParaRPr lang="en-US" sz="2000">
              <a:latin typeface="Oswald"/>
            </a:endParaRPr>
          </a:p>
          <a:p>
            <a:pPr marL="342900" indent="-342900">
              <a:buFont typeface="Arial"/>
              <a:buChar char="•"/>
            </a:pPr>
            <a:endParaRPr lang="en-US" sz="2000" b="1" dirty="0">
              <a:latin typeface="Oswald"/>
            </a:endParaRPr>
          </a:p>
          <a:p>
            <a:pPr marL="342900" indent="-342900" algn="l">
              <a:buFont typeface="Arial"/>
              <a:buChar char="•"/>
            </a:pPr>
            <a:r>
              <a:rPr lang="en-US" sz="2000" b="1" i="0" dirty="0">
                <a:effectLst/>
                <a:latin typeface="Oswald"/>
              </a:rPr>
              <a:t>77% of students surveyed use the library for independent study space</a:t>
            </a:r>
            <a:r>
              <a:rPr lang="en-US" sz="2000" b="0" i="0" dirty="0">
                <a:effectLst/>
                <a:latin typeface="Oswald"/>
              </a:rPr>
              <a:t> multiple times per semester, and</a:t>
            </a:r>
            <a:r>
              <a:rPr lang="en-US" sz="2000" b="1" i="0" dirty="0">
                <a:effectLst/>
                <a:latin typeface="Oswald"/>
              </a:rPr>
              <a:t> 70% of students survey used the library for group study space</a:t>
            </a:r>
            <a:r>
              <a:rPr lang="en-US" sz="2000" b="0" i="0" dirty="0">
                <a:effectLst/>
                <a:latin typeface="Oswald"/>
              </a:rPr>
              <a:t> multiple times per semester. </a:t>
            </a:r>
            <a:endParaRPr lang="en-US" sz="2000">
              <a:latin typeface="Oswald"/>
            </a:endParaRPr>
          </a:p>
          <a:p>
            <a:pPr marL="342900" indent="-342900" algn="l" rtl="0" fontAlgn="base">
              <a:buFont typeface="Arial"/>
              <a:buChar char="•"/>
            </a:pPr>
            <a:endParaRPr lang="en-US" sz="2000" b="0" i="0" dirty="0">
              <a:effectLst/>
              <a:latin typeface="Oswald" panose="00000500000000000000" pitchFamily="2" charset="0"/>
            </a:endParaRPr>
          </a:p>
          <a:p>
            <a:pPr marL="342900" indent="-342900" fontAlgn="base">
              <a:buFont typeface="Arial"/>
              <a:buChar char="•"/>
            </a:pPr>
            <a:r>
              <a:rPr lang="en-US" sz="2000" b="1" i="0" dirty="0">
                <a:effectLst/>
                <a:latin typeface="Oswald"/>
              </a:rPr>
              <a:t>“Books and DVDs for </a:t>
            </a:r>
            <a:r>
              <a:rPr lang="en-US" sz="2000" b="1" dirty="0">
                <a:latin typeface="Oswald"/>
              </a:rPr>
              <a:t>entertainment</a:t>
            </a:r>
            <a:r>
              <a:rPr lang="en-US" sz="2000" b="1" i="0" dirty="0">
                <a:effectLst/>
                <a:latin typeface="Oswald"/>
              </a:rPr>
              <a:t>”</a:t>
            </a:r>
            <a:r>
              <a:rPr lang="en-US" sz="2000" b="0" i="0" dirty="0">
                <a:effectLst/>
                <a:latin typeface="Oswald"/>
              </a:rPr>
              <a:t> was the least popular resource option among the students surveyed, but</a:t>
            </a:r>
            <a:r>
              <a:rPr lang="en-US" sz="2000" b="1" i="0" dirty="0">
                <a:effectLst/>
                <a:latin typeface="Oswald"/>
              </a:rPr>
              <a:t> 35% reported using these resources at least once per semester.</a:t>
            </a:r>
            <a:r>
              <a:rPr lang="en-US" sz="2000" b="0" i="0" dirty="0">
                <a:effectLst/>
                <a:latin typeface="Oswald"/>
              </a:rPr>
              <a:t> </a:t>
            </a:r>
            <a:endParaRPr lang="en-US" sz="2000" dirty="0">
              <a:latin typeface="Oswald"/>
            </a:endParaRPr>
          </a:p>
          <a:p>
            <a:pPr marL="342900" indent="-342900" algn="l" rtl="0" fontAlgn="base">
              <a:buFont typeface="Arial"/>
              <a:buChar char="•"/>
            </a:pPr>
            <a:endParaRPr lang="en-US" sz="2000" b="0" i="0" dirty="0">
              <a:effectLst/>
              <a:latin typeface="Oswald" panose="00000500000000000000" pitchFamily="2" charset="0"/>
            </a:endParaRPr>
          </a:p>
          <a:p>
            <a:pPr marL="342900" indent="-342900">
              <a:buFont typeface="Arial"/>
              <a:buChar char="•"/>
            </a:pPr>
            <a:r>
              <a:rPr lang="en-US" sz="2000" b="1" dirty="0">
                <a:latin typeface="Oswald"/>
                <a:cs typeface="Segoe UI"/>
              </a:rPr>
              <a:t> 58% </a:t>
            </a:r>
            <a:r>
              <a:rPr lang="en-US" sz="2000" dirty="0">
                <a:latin typeface="Oswald"/>
                <a:cs typeface="Segoe UI"/>
              </a:rPr>
              <a:t>of students reported using </a:t>
            </a:r>
            <a:r>
              <a:rPr lang="en-US" sz="2000" b="1" dirty="0">
                <a:latin typeface="Oswald"/>
                <a:cs typeface="Segoe UI"/>
              </a:rPr>
              <a:t>“Books, DVDs, and journals for educational purposes”</a:t>
            </a:r>
            <a:r>
              <a:rPr lang="en-US" sz="2000" dirty="0">
                <a:latin typeface="Oswald"/>
                <a:cs typeface="Segoe UI"/>
              </a:rPr>
              <a:t> at least once per semester and </a:t>
            </a:r>
            <a:r>
              <a:rPr lang="en-US" sz="2000" b="1" dirty="0">
                <a:latin typeface="Oswald"/>
                <a:cs typeface="Segoe UI"/>
              </a:rPr>
              <a:t>50% of students reported using “Equipment checkout” </a:t>
            </a:r>
            <a:r>
              <a:rPr lang="en-US" sz="2000" dirty="0">
                <a:latin typeface="Oswald"/>
                <a:cs typeface="Segoe UI"/>
              </a:rPr>
              <a:t>at least once per semester. </a:t>
            </a:r>
          </a:p>
          <a:p>
            <a:pPr marL="342900" indent="-342900">
              <a:buFont typeface="Arial"/>
              <a:buChar char="•"/>
            </a:pPr>
            <a:endParaRPr lang="en-US" sz="2000" dirty="0">
              <a:latin typeface="Oswald"/>
              <a:cs typeface="Segoe UI"/>
            </a:endParaRPr>
          </a:p>
          <a:p>
            <a:pPr marL="342900" indent="-342900">
              <a:buFont typeface="Arial"/>
              <a:buChar char="•"/>
            </a:pPr>
            <a:r>
              <a:rPr lang="en-US" sz="2000" dirty="0">
                <a:latin typeface="Oswald"/>
                <a:cs typeface="Segoe UI"/>
              </a:rPr>
              <a:t>Apart from the resource options given, students also reported frequently using the sensory room, databases, and the One Button audiovisual studio. </a:t>
            </a:r>
          </a:p>
          <a:p>
            <a:endParaRPr lang="en-US" dirty="0">
              <a:latin typeface="Century Gothic"/>
            </a:endParaRPr>
          </a:p>
          <a:p>
            <a:endParaRPr lang="en-US" dirty="0">
              <a:latin typeface="Oswald" panose="00000500000000000000" pitchFamily="2" charset="0"/>
            </a:endParaRPr>
          </a:p>
          <a:p>
            <a:endParaRPr lang="en-US" dirty="0">
              <a:latin typeface="Oswald" panose="00000500000000000000" pitchFamily="2" charset="0"/>
            </a:endParaRPr>
          </a:p>
        </p:txBody>
      </p:sp>
      <p:sp>
        <p:nvSpPr>
          <p:cNvPr id="2051" name="TextBox 2050">
            <a:extLst>
              <a:ext uri="{FF2B5EF4-FFF2-40B4-BE49-F238E27FC236}">
                <a16:creationId xmlns:a16="http://schemas.microsoft.com/office/drawing/2014/main" id="{9793E2E0-FBB1-2D9E-F12D-110AE7AA3DF6}"/>
              </a:ext>
            </a:extLst>
          </p:cNvPr>
          <p:cNvSpPr txBox="1"/>
          <p:nvPr/>
        </p:nvSpPr>
        <p:spPr>
          <a:xfrm>
            <a:off x="10972800" y="16274534"/>
            <a:ext cx="21945600" cy="369332"/>
          </a:xfrm>
          <a:prstGeom prst="rect">
            <a:avLst/>
          </a:prstGeom>
          <a:noFill/>
        </p:spPr>
        <p:txBody>
          <a:bodyPr wrap="square">
            <a:spAutoFit/>
          </a:bodyPr>
          <a:lstStyle/>
          <a:p>
            <a:r>
              <a:rPr lang="en-US" sz="1800" b="1" dirty="0">
                <a:latin typeface="Oswald" panose="00000500000000000000" pitchFamily="2" charset="0"/>
              </a:rPr>
              <a:t> </a:t>
            </a:r>
            <a:endParaRPr lang="en-US" dirty="0"/>
          </a:p>
        </p:txBody>
      </p:sp>
      <p:pic>
        <p:nvPicPr>
          <p:cNvPr id="2052" name="Picture 2">
            <a:extLst>
              <a:ext uri="{FF2B5EF4-FFF2-40B4-BE49-F238E27FC236}">
                <a16:creationId xmlns:a16="http://schemas.microsoft.com/office/drawing/2014/main" id="{35246792-F032-F297-37D5-96B79AD19A3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227154" y="7250854"/>
            <a:ext cx="11055517" cy="5527759"/>
          </a:xfrm>
          <a:prstGeom prst="rect">
            <a:avLst/>
          </a:prstGeom>
          <a:noFill/>
          <a:extLst>
            <a:ext uri="{909E8E84-426E-40DD-AFC4-6F175D3DCCD1}">
              <a14:hiddenFill xmlns:a14="http://schemas.microsoft.com/office/drawing/2010/main">
                <a:solidFill>
                  <a:srgbClr val="FFFFFF"/>
                </a:solidFill>
              </a14:hiddenFill>
            </a:ext>
          </a:extLst>
        </p:spPr>
      </p:pic>
      <p:sp>
        <p:nvSpPr>
          <p:cNvPr id="2054" name="TextBox 2053">
            <a:extLst>
              <a:ext uri="{FF2B5EF4-FFF2-40B4-BE49-F238E27FC236}">
                <a16:creationId xmlns:a16="http://schemas.microsoft.com/office/drawing/2014/main" id="{7D15B805-5386-2FAC-1DC2-961378270E0D}"/>
              </a:ext>
            </a:extLst>
          </p:cNvPr>
          <p:cNvSpPr txBox="1"/>
          <p:nvPr/>
        </p:nvSpPr>
        <p:spPr>
          <a:xfrm>
            <a:off x="21619066" y="21066405"/>
            <a:ext cx="8915400" cy="2246769"/>
          </a:xfrm>
          <a:prstGeom prst="rect">
            <a:avLst/>
          </a:prstGeom>
          <a:noFill/>
        </p:spPr>
        <p:txBody>
          <a:bodyPr wrap="square" lIns="91440" tIns="45720" rIns="91440" bIns="45720" rtlCol="0" anchor="t">
            <a:spAutoFit/>
          </a:bodyPr>
          <a:lstStyle/>
          <a:p>
            <a:pPr marL="342900" indent="-342900" algn="l" rtl="0" fontAlgn="base">
              <a:buFont typeface="Arial"/>
              <a:buChar char="•"/>
            </a:pPr>
            <a:r>
              <a:rPr lang="en-US" sz="2000" b="0" i="0" dirty="0">
                <a:effectLst/>
                <a:latin typeface="Oswald"/>
              </a:rPr>
              <a:t>Overall, students reported using interlibrary loan infrequently, but </a:t>
            </a:r>
            <a:r>
              <a:rPr lang="en-US" sz="2000" b="1" i="0" dirty="0">
                <a:effectLst/>
                <a:latin typeface="Oswald"/>
              </a:rPr>
              <a:t>40% report using the service at least once per semester</a:t>
            </a:r>
            <a:r>
              <a:rPr lang="en-US" sz="2000" b="0" i="0" dirty="0">
                <a:effectLst/>
                <a:latin typeface="Oswald"/>
              </a:rPr>
              <a:t>. </a:t>
            </a:r>
            <a:br>
              <a:rPr lang="en-US" sz="2000" b="0" i="0" dirty="0">
                <a:effectLst/>
                <a:latin typeface="Oswald" panose="00000500000000000000" pitchFamily="2" charset="0"/>
              </a:rPr>
            </a:br>
            <a:endParaRPr lang="en-US" sz="2000" b="0" i="0" dirty="0">
              <a:effectLst/>
              <a:latin typeface="Oswald" panose="00000500000000000000" pitchFamily="2" charset="0"/>
            </a:endParaRPr>
          </a:p>
          <a:p>
            <a:pPr marL="342900" indent="-342900" algn="l" rtl="0" fontAlgn="base">
              <a:buFont typeface="Arial"/>
              <a:buChar char="•"/>
            </a:pPr>
            <a:r>
              <a:rPr lang="en-US" sz="2000" b="0" i="0" dirty="0">
                <a:effectLst/>
                <a:latin typeface="Oswald"/>
              </a:rPr>
              <a:t>One graduate student mentioned taking advantage of library instruction sessions for classes and another student reported using library consultation services (Book a Librarian), otherwise, the response options seemed to accurately describe services used. </a:t>
            </a:r>
          </a:p>
          <a:p>
            <a:endParaRPr lang="en-US" sz="2000" dirty="0"/>
          </a:p>
        </p:txBody>
      </p:sp>
      <p:pic>
        <p:nvPicPr>
          <p:cNvPr id="1026" name="Picture 2">
            <a:extLst>
              <a:ext uri="{FF2B5EF4-FFF2-40B4-BE49-F238E27FC236}">
                <a16:creationId xmlns:a16="http://schemas.microsoft.com/office/drawing/2014/main" id="{8B74EA8D-125B-4D77-DF8C-AA432CFCF33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3802" y="25956715"/>
            <a:ext cx="9472507" cy="585622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A group of people wearing clothing&#10;&#10;Description automatically generated with medium confidence">
            <a:extLst>
              <a:ext uri="{FF2B5EF4-FFF2-40B4-BE49-F238E27FC236}">
                <a16:creationId xmlns:a16="http://schemas.microsoft.com/office/drawing/2014/main" id="{E3B6689A-9B09-4973-DA0D-0EC611244B4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51233" y="14239752"/>
            <a:ext cx="7976200" cy="6235460"/>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91A872A7-6FCE-A1E6-4E07-508AC33C538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0824528" y="22865264"/>
            <a:ext cx="2817385" cy="8633301"/>
          </a:xfrm>
          <a:prstGeom prst="rect">
            <a:avLst/>
          </a:prstGeom>
        </p:spPr>
      </p:pic>
      <p:pic>
        <p:nvPicPr>
          <p:cNvPr id="22" name="Picture 21" descr="Graphical user interface&#10;&#10;Description automatically generated">
            <a:extLst>
              <a:ext uri="{FF2B5EF4-FFF2-40B4-BE49-F238E27FC236}">
                <a16:creationId xmlns:a16="http://schemas.microsoft.com/office/drawing/2014/main" id="{538E5C0E-49A0-E166-C547-69FA6D01DA98}"/>
              </a:ext>
            </a:extLst>
          </p:cNvPr>
          <p:cNvPicPr>
            <a:picLocks noChangeAspect="1"/>
          </p:cNvPicPr>
          <p:nvPr/>
        </p:nvPicPr>
        <p:blipFill rotWithShape="1">
          <a:blip r:embed="rId10">
            <a:extLst>
              <a:ext uri="{28A0092B-C50C-407E-A947-70E740481C1C}">
                <a14:useLocalDpi xmlns:a14="http://schemas.microsoft.com/office/drawing/2010/main" val="0"/>
              </a:ext>
            </a:extLst>
          </a:blip>
          <a:srcRect l="2260" t="20492" r="-2114" b="-9105"/>
          <a:stretch/>
        </p:blipFill>
        <p:spPr>
          <a:xfrm>
            <a:off x="11926337" y="17718607"/>
            <a:ext cx="9561580" cy="6379789"/>
          </a:xfrm>
          <a:prstGeom prst="rect">
            <a:avLst/>
          </a:prstGeom>
        </p:spPr>
      </p:pic>
      <p:sp>
        <p:nvSpPr>
          <p:cNvPr id="26" name="TextBox 25">
            <a:extLst>
              <a:ext uri="{FF2B5EF4-FFF2-40B4-BE49-F238E27FC236}">
                <a16:creationId xmlns:a16="http://schemas.microsoft.com/office/drawing/2014/main" id="{F6CDDF18-A546-B27A-16AC-8F41B8F9483A}"/>
              </a:ext>
            </a:extLst>
          </p:cNvPr>
          <p:cNvSpPr txBox="1"/>
          <p:nvPr/>
        </p:nvSpPr>
        <p:spPr>
          <a:xfrm>
            <a:off x="11926338" y="17356895"/>
            <a:ext cx="9376556" cy="523220"/>
          </a:xfrm>
          <a:prstGeom prst="rect">
            <a:avLst/>
          </a:prstGeom>
          <a:solidFill>
            <a:schemeClr val="tx1"/>
          </a:solidFill>
        </p:spPr>
        <p:txBody>
          <a:bodyPr wrap="square" rtlCol="0">
            <a:spAutoFit/>
          </a:bodyPr>
          <a:lstStyle/>
          <a:p>
            <a:pPr algn="ctr"/>
            <a:r>
              <a:rPr lang="en-US" sz="2800" dirty="0">
                <a:solidFill>
                  <a:schemeClr val="accent1">
                    <a:lumMod val="75000"/>
                  </a:schemeClr>
                </a:solidFill>
                <a:latin typeface="Oswald" panose="00000500000000000000" pitchFamily="2" charset="0"/>
              </a:rPr>
              <a:t>Services Used Each Semester</a:t>
            </a:r>
          </a:p>
        </p:txBody>
      </p:sp>
      <p:sp>
        <p:nvSpPr>
          <p:cNvPr id="27" name="TextBox 26">
            <a:extLst>
              <a:ext uri="{FF2B5EF4-FFF2-40B4-BE49-F238E27FC236}">
                <a16:creationId xmlns:a16="http://schemas.microsoft.com/office/drawing/2014/main" id="{4EB16A48-297C-1655-5489-33BBD52B5F78}"/>
              </a:ext>
            </a:extLst>
          </p:cNvPr>
          <p:cNvSpPr txBox="1"/>
          <p:nvPr/>
        </p:nvSpPr>
        <p:spPr>
          <a:xfrm>
            <a:off x="21805398" y="14752856"/>
            <a:ext cx="9069310" cy="523220"/>
          </a:xfrm>
          <a:prstGeom prst="rect">
            <a:avLst/>
          </a:prstGeom>
          <a:solidFill>
            <a:schemeClr val="tx1"/>
          </a:solidFill>
        </p:spPr>
        <p:txBody>
          <a:bodyPr wrap="square" rtlCol="0">
            <a:spAutoFit/>
          </a:bodyPr>
          <a:lstStyle/>
          <a:p>
            <a:pPr algn="ctr"/>
            <a:r>
              <a:rPr lang="en-US" sz="2800" dirty="0">
                <a:solidFill>
                  <a:schemeClr val="accent1">
                    <a:lumMod val="75000"/>
                  </a:schemeClr>
                </a:solidFill>
                <a:latin typeface="Oswald" panose="00000500000000000000" pitchFamily="2" charset="0"/>
              </a:rPr>
              <a:t>How Students are Using Library Services</a:t>
            </a:r>
          </a:p>
        </p:txBody>
      </p:sp>
      <p:sp>
        <p:nvSpPr>
          <p:cNvPr id="28" name="TextBox 27">
            <a:extLst>
              <a:ext uri="{FF2B5EF4-FFF2-40B4-BE49-F238E27FC236}">
                <a16:creationId xmlns:a16="http://schemas.microsoft.com/office/drawing/2014/main" id="{F10150E0-DB45-978A-A18D-FB3EABF2D8FA}"/>
              </a:ext>
            </a:extLst>
          </p:cNvPr>
          <p:cNvSpPr txBox="1"/>
          <p:nvPr/>
        </p:nvSpPr>
        <p:spPr>
          <a:xfrm>
            <a:off x="19776375" y="25340561"/>
            <a:ext cx="10769174" cy="523220"/>
          </a:xfrm>
          <a:prstGeom prst="rect">
            <a:avLst/>
          </a:prstGeom>
          <a:solidFill>
            <a:schemeClr val="tx1"/>
          </a:solidFill>
        </p:spPr>
        <p:txBody>
          <a:bodyPr wrap="square" rtlCol="0">
            <a:spAutoFit/>
          </a:bodyPr>
          <a:lstStyle/>
          <a:p>
            <a:pPr algn="ctr"/>
            <a:r>
              <a:rPr lang="en-US" sz="2800" dirty="0">
                <a:solidFill>
                  <a:schemeClr val="accent1">
                    <a:lumMod val="75000"/>
                  </a:schemeClr>
                </a:solidFill>
                <a:latin typeface="Oswald" panose="00000500000000000000" pitchFamily="2" charset="0"/>
              </a:rPr>
              <a:t>Resources Used Each Semester</a:t>
            </a:r>
          </a:p>
        </p:txBody>
      </p:sp>
      <p:sp>
        <p:nvSpPr>
          <p:cNvPr id="31" name="TextBox 30">
            <a:extLst>
              <a:ext uri="{FF2B5EF4-FFF2-40B4-BE49-F238E27FC236}">
                <a16:creationId xmlns:a16="http://schemas.microsoft.com/office/drawing/2014/main" id="{A9EEDE5D-9153-3C45-F7DA-11103AC3A3E1}"/>
              </a:ext>
            </a:extLst>
          </p:cNvPr>
          <p:cNvSpPr txBox="1"/>
          <p:nvPr/>
        </p:nvSpPr>
        <p:spPr>
          <a:xfrm>
            <a:off x="651056" y="25440027"/>
            <a:ext cx="9464550" cy="523220"/>
          </a:xfrm>
          <a:prstGeom prst="rect">
            <a:avLst/>
          </a:prstGeom>
          <a:solidFill>
            <a:schemeClr val="tx1"/>
          </a:solidFill>
        </p:spPr>
        <p:txBody>
          <a:bodyPr wrap="square" rtlCol="0">
            <a:spAutoFit/>
          </a:bodyPr>
          <a:lstStyle/>
          <a:p>
            <a:pPr algn="ctr"/>
            <a:r>
              <a:rPr lang="en-US" sz="2800" dirty="0">
                <a:solidFill>
                  <a:schemeClr val="accent1">
                    <a:lumMod val="75000"/>
                  </a:schemeClr>
                </a:solidFill>
                <a:latin typeface="Oswald" panose="00000500000000000000" pitchFamily="2" charset="0"/>
              </a:rPr>
              <a:t>Frequency of Visits to Library and Website</a:t>
            </a:r>
          </a:p>
        </p:txBody>
      </p:sp>
      <p:sp>
        <p:nvSpPr>
          <p:cNvPr id="2049" name="TextBox 2048">
            <a:extLst>
              <a:ext uri="{FF2B5EF4-FFF2-40B4-BE49-F238E27FC236}">
                <a16:creationId xmlns:a16="http://schemas.microsoft.com/office/drawing/2014/main" id="{0676A91D-45B2-7C30-AA94-2DF9F95F6F6A}"/>
              </a:ext>
            </a:extLst>
          </p:cNvPr>
          <p:cNvSpPr txBox="1"/>
          <p:nvPr/>
        </p:nvSpPr>
        <p:spPr>
          <a:xfrm>
            <a:off x="19227154" y="6983960"/>
            <a:ext cx="11055517" cy="523220"/>
          </a:xfrm>
          <a:prstGeom prst="rect">
            <a:avLst/>
          </a:prstGeom>
          <a:solidFill>
            <a:schemeClr val="tx1"/>
          </a:solidFill>
        </p:spPr>
        <p:txBody>
          <a:bodyPr wrap="square" rtlCol="0">
            <a:spAutoFit/>
          </a:bodyPr>
          <a:lstStyle/>
          <a:p>
            <a:pPr algn="ctr"/>
            <a:r>
              <a:rPr lang="en-US" sz="2800" dirty="0">
                <a:solidFill>
                  <a:schemeClr val="accent1">
                    <a:lumMod val="75000"/>
                  </a:schemeClr>
                </a:solidFill>
                <a:latin typeface="Oswald" panose="00000500000000000000" pitchFamily="2" charset="0"/>
              </a:rPr>
              <a:t>Reason for Current Visit</a:t>
            </a:r>
          </a:p>
        </p:txBody>
      </p:sp>
      <p:sp>
        <p:nvSpPr>
          <p:cNvPr id="2053" name="Teardrop 2052">
            <a:extLst>
              <a:ext uri="{FF2B5EF4-FFF2-40B4-BE49-F238E27FC236}">
                <a16:creationId xmlns:a16="http://schemas.microsoft.com/office/drawing/2014/main" id="{F46EEC9A-D9DE-059E-2222-C8021DBCE945}"/>
              </a:ext>
            </a:extLst>
          </p:cNvPr>
          <p:cNvSpPr/>
          <p:nvPr/>
        </p:nvSpPr>
        <p:spPr>
          <a:xfrm rot="2924631">
            <a:off x="34512105" y="21979004"/>
            <a:ext cx="3915155" cy="4328231"/>
          </a:xfrm>
          <a:prstGeom prst="teardrop">
            <a:avLst>
              <a:gd name="adj" fmla="val 120354"/>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TextBox 2054">
            <a:extLst>
              <a:ext uri="{FF2B5EF4-FFF2-40B4-BE49-F238E27FC236}">
                <a16:creationId xmlns:a16="http://schemas.microsoft.com/office/drawing/2014/main" id="{3BF913D8-0250-466A-8B7B-698E37C6C009}"/>
              </a:ext>
            </a:extLst>
          </p:cNvPr>
          <p:cNvSpPr txBox="1"/>
          <p:nvPr/>
        </p:nvSpPr>
        <p:spPr>
          <a:xfrm>
            <a:off x="34758482" y="22648119"/>
            <a:ext cx="3862500" cy="2554545"/>
          </a:xfrm>
          <a:prstGeom prst="rect">
            <a:avLst/>
          </a:prstGeom>
          <a:noFill/>
        </p:spPr>
        <p:txBody>
          <a:bodyPr wrap="square" rtlCol="0">
            <a:spAutoFit/>
          </a:bodyPr>
          <a:lstStyle/>
          <a:p>
            <a:r>
              <a:rPr lang="en-US" sz="2000" dirty="0">
                <a:solidFill>
                  <a:schemeClr val="accent1"/>
                </a:solidFill>
                <a:latin typeface="Oswald" panose="00000500000000000000" pitchFamily="2" charset="0"/>
              </a:rPr>
              <a:t>            We asked students,</a:t>
            </a:r>
            <a:br>
              <a:rPr lang="en-US" sz="2000" dirty="0">
                <a:solidFill>
                  <a:schemeClr val="accent1"/>
                </a:solidFill>
                <a:latin typeface="Oswald" panose="00000500000000000000" pitchFamily="2" charset="0"/>
              </a:rPr>
            </a:br>
            <a:br>
              <a:rPr lang="en-US" sz="2000" dirty="0">
                <a:solidFill>
                  <a:schemeClr val="accent1"/>
                </a:solidFill>
                <a:latin typeface="Oswald" panose="00000500000000000000" pitchFamily="2" charset="0"/>
              </a:rPr>
            </a:br>
            <a:r>
              <a:rPr lang="en-US" sz="2000" dirty="0">
                <a:solidFill>
                  <a:schemeClr val="accent1"/>
                </a:solidFill>
                <a:latin typeface="Oswald" panose="00000500000000000000" pitchFamily="2" charset="0"/>
              </a:rPr>
              <a:t>“Are there any additions or changes to services or resources that would motivate you to use the library more frequently?”</a:t>
            </a:r>
          </a:p>
          <a:p>
            <a:endParaRPr lang="en-US" sz="2000" dirty="0">
              <a:solidFill>
                <a:schemeClr val="accent1"/>
              </a:solidFill>
              <a:latin typeface="Oswald" panose="00000500000000000000" pitchFamily="2" charset="0"/>
            </a:endParaRPr>
          </a:p>
          <a:p>
            <a:r>
              <a:rPr lang="en-US" sz="2000" dirty="0">
                <a:solidFill>
                  <a:schemeClr val="accent1"/>
                </a:solidFill>
                <a:latin typeface="Oswald" panose="00000500000000000000" pitchFamily="2" charset="0"/>
              </a:rPr>
              <a:t>Read some of their responses below. </a:t>
            </a:r>
          </a:p>
        </p:txBody>
      </p:sp>
      <p:sp>
        <p:nvSpPr>
          <p:cNvPr id="2058" name="Rectangle: Rounded Corners 2057">
            <a:extLst>
              <a:ext uri="{FF2B5EF4-FFF2-40B4-BE49-F238E27FC236}">
                <a16:creationId xmlns:a16="http://schemas.microsoft.com/office/drawing/2014/main" id="{4F49D7E6-B324-3ECB-D1F8-9BB364635886}"/>
              </a:ext>
            </a:extLst>
          </p:cNvPr>
          <p:cNvSpPr/>
          <p:nvPr/>
        </p:nvSpPr>
        <p:spPr>
          <a:xfrm>
            <a:off x="33077107" y="26427023"/>
            <a:ext cx="7046173" cy="5102524"/>
          </a:xfrm>
          <a:prstGeom prst="round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TextBox 2056">
            <a:extLst>
              <a:ext uri="{FF2B5EF4-FFF2-40B4-BE49-F238E27FC236}">
                <a16:creationId xmlns:a16="http://schemas.microsoft.com/office/drawing/2014/main" id="{D9172F98-8754-E412-F93D-F1074EDDDFDC}"/>
              </a:ext>
            </a:extLst>
          </p:cNvPr>
          <p:cNvSpPr txBox="1"/>
          <p:nvPr/>
        </p:nvSpPr>
        <p:spPr>
          <a:xfrm>
            <a:off x="33684315" y="26785746"/>
            <a:ext cx="6156765" cy="5047536"/>
          </a:xfrm>
          <a:prstGeom prst="rect">
            <a:avLst/>
          </a:prstGeom>
          <a:noFill/>
        </p:spPr>
        <p:txBody>
          <a:bodyPr wrap="square" lIns="91440" tIns="45720" rIns="91440" bIns="45720" anchor="t">
            <a:spAutoFit/>
          </a:bodyPr>
          <a:lstStyle/>
          <a:p>
            <a:r>
              <a:rPr lang="en-US" sz="2000" dirty="0">
                <a:solidFill>
                  <a:schemeClr val="accent1"/>
                </a:solidFill>
                <a:latin typeface="Oswald"/>
              </a:rPr>
              <a:t>Disinfectant wipes, particularly in the Graduate Study Lounge. </a:t>
            </a:r>
            <a:endParaRPr lang="en-US" sz="2000" dirty="0">
              <a:solidFill>
                <a:schemeClr val="accent1"/>
              </a:solidFill>
              <a:latin typeface="Oswald" panose="00000500000000000000" pitchFamily="2" charset="0"/>
            </a:endParaRPr>
          </a:p>
          <a:p>
            <a:endParaRPr lang="en-US" sz="2000" dirty="0">
              <a:solidFill>
                <a:schemeClr val="accent1"/>
              </a:solidFill>
              <a:latin typeface="Oswald" panose="00000500000000000000" pitchFamily="2" charset="0"/>
            </a:endParaRPr>
          </a:p>
          <a:p>
            <a:r>
              <a:rPr lang="en-US" sz="2000" dirty="0">
                <a:solidFill>
                  <a:srgbClr val="FF0000"/>
                </a:solidFill>
                <a:latin typeface="Oswald"/>
              </a:rPr>
              <a:t>More study rooms. </a:t>
            </a:r>
            <a:br>
              <a:rPr lang="en-US" sz="2000" dirty="0">
                <a:latin typeface="Oswald" panose="00000500000000000000" pitchFamily="2" charset="0"/>
              </a:rPr>
            </a:br>
            <a:endParaRPr lang="en-US" sz="2000" dirty="0">
              <a:solidFill>
                <a:srgbClr val="FF0000"/>
              </a:solidFill>
              <a:latin typeface="Oswald" panose="00000500000000000000" pitchFamily="2" charset="0"/>
            </a:endParaRPr>
          </a:p>
          <a:p>
            <a:r>
              <a:rPr lang="en-US" sz="2000" dirty="0">
                <a:solidFill>
                  <a:schemeClr val="accent1">
                    <a:lumMod val="60000"/>
                    <a:lumOff val="40000"/>
                  </a:schemeClr>
                </a:solidFill>
                <a:latin typeface="Oswald"/>
              </a:rPr>
              <a:t>I wish the study rooms were cleaned more often.</a:t>
            </a:r>
          </a:p>
          <a:p>
            <a:endParaRPr lang="en-US" sz="2000" dirty="0">
              <a:solidFill>
                <a:schemeClr val="accent1"/>
              </a:solidFill>
              <a:latin typeface="Oswald" panose="00000500000000000000" pitchFamily="2" charset="0"/>
            </a:endParaRPr>
          </a:p>
          <a:p>
            <a:r>
              <a:rPr lang="en-US" sz="2000" dirty="0">
                <a:solidFill>
                  <a:schemeClr val="accent1"/>
                </a:solidFill>
                <a:latin typeface="Oswald"/>
              </a:rPr>
              <a:t>Allow Hotspots to be checked-out for longer than a week.</a:t>
            </a:r>
          </a:p>
          <a:p>
            <a:endParaRPr lang="en-US" sz="2000" dirty="0">
              <a:solidFill>
                <a:schemeClr val="accent1"/>
              </a:solidFill>
              <a:latin typeface="Oswald" panose="00000500000000000000" pitchFamily="2" charset="0"/>
            </a:endParaRPr>
          </a:p>
          <a:p>
            <a:r>
              <a:rPr lang="en-US" sz="2000" dirty="0">
                <a:solidFill>
                  <a:srgbClr val="FF0000"/>
                </a:solidFill>
                <a:latin typeface="Oswald"/>
              </a:rPr>
              <a:t>Have an area like Pirate Pantry except it's like an area for students to rehydrate and snack after a study session. </a:t>
            </a:r>
            <a:endParaRPr lang="en-US" sz="2000" dirty="0">
              <a:solidFill>
                <a:srgbClr val="FF0000"/>
              </a:solidFill>
              <a:latin typeface="Oswald" panose="00000500000000000000" pitchFamily="2" charset="0"/>
            </a:endParaRPr>
          </a:p>
          <a:p>
            <a:endParaRPr lang="en-US" sz="2000" dirty="0">
              <a:solidFill>
                <a:schemeClr val="accent1"/>
              </a:solidFill>
              <a:latin typeface="Oswald" panose="00000500000000000000" pitchFamily="2" charset="0"/>
            </a:endParaRPr>
          </a:p>
          <a:p>
            <a:r>
              <a:rPr lang="en-US" sz="2000" dirty="0">
                <a:solidFill>
                  <a:schemeClr val="accent1"/>
                </a:solidFill>
                <a:latin typeface="Oswald"/>
              </a:rPr>
              <a:t>Quick (like CZUR), easy (like KIC) scanners that scan at 600dpi or greater resolutions. </a:t>
            </a:r>
            <a:endParaRPr lang="en-US" sz="2000" dirty="0">
              <a:solidFill>
                <a:schemeClr val="accent1"/>
              </a:solidFill>
              <a:latin typeface="Oswald" panose="00000500000000000000" pitchFamily="2" charset="0"/>
            </a:endParaRPr>
          </a:p>
          <a:p>
            <a:endParaRPr lang="en-US" sz="2000" dirty="0">
              <a:solidFill>
                <a:schemeClr val="accent1"/>
              </a:solidFill>
              <a:latin typeface="Oswald" panose="00000500000000000000" pitchFamily="2" charset="0"/>
            </a:endParaRPr>
          </a:p>
          <a:p>
            <a:r>
              <a:rPr lang="en-US" sz="2000" dirty="0">
                <a:solidFill>
                  <a:schemeClr val="accent1">
                    <a:lumMod val="60000"/>
                    <a:lumOff val="40000"/>
                  </a:schemeClr>
                </a:solidFill>
                <a:latin typeface="Oswald"/>
              </a:rPr>
              <a:t>Podcast room.</a:t>
            </a:r>
          </a:p>
          <a:p>
            <a:endParaRPr lang="en-US" sz="2200" dirty="0">
              <a:solidFill>
                <a:schemeClr val="accent1"/>
              </a:solidFill>
              <a:latin typeface="Oswald" panose="00000500000000000000" pitchFamily="2" charset="0"/>
            </a:endParaRPr>
          </a:p>
        </p:txBody>
      </p:sp>
      <p:sp>
        <p:nvSpPr>
          <p:cNvPr id="5" name="Text Box 45">
            <a:extLst>
              <a:ext uri="{FF2B5EF4-FFF2-40B4-BE49-F238E27FC236}">
                <a16:creationId xmlns:a16="http://schemas.microsoft.com/office/drawing/2014/main" id="{23B0A522-ACAD-5371-3C58-AD95291B2E92}"/>
              </a:ext>
            </a:extLst>
          </p:cNvPr>
          <p:cNvSpPr txBox="1">
            <a:spLocks noChangeArrowheads="1"/>
          </p:cNvSpPr>
          <p:nvPr/>
        </p:nvSpPr>
        <p:spPr bwMode="auto">
          <a:xfrm>
            <a:off x="33667521" y="20463207"/>
            <a:ext cx="9541852" cy="705246"/>
          </a:xfrm>
          <a:prstGeom prst="rect">
            <a:avLst/>
          </a:prstGeom>
          <a:solidFill>
            <a:schemeClr val="accent1">
              <a:lumMod val="60000"/>
              <a:lumOff val="40000"/>
            </a:schemeClr>
          </a:solidFill>
          <a:ln w="9525">
            <a:noFill/>
            <a:miter lim="800000"/>
            <a:headEnd/>
            <a:tailEnd/>
          </a:ln>
          <a:effectLst/>
        </p:spPr>
        <p:txBody>
          <a:bodyPr wrap="square" lIns="123750" tIns="61875" rIns="123750" bIns="61875" anchor="t">
            <a:spAutoFit/>
          </a:bodyPr>
          <a:lstStyle/>
          <a:p>
            <a:pPr defTabSz="1236828">
              <a:spcBef>
                <a:spcPct val="50000"/>
              </a:spcBef>
              <a:defRPr/>
            </a:pPr>
            <a:r>
              <a:rPr lang="en-US" sz="3750" b="1" dirty="0">
                <a:effectLst>
                  <a:outerShdw blurRad="38100" dist="38100" dir="2700000" algn="tl">
                    <a:srgbClr val="000000"/>
                  </a:outerShdw>
                </a:effectLst>
                <a:latin typeface="Oswald"/>
              </a:rPr>
              <a:t>Comments and Suggestions</a:t>
            </a:r>
            <a:endParaRPr lang="en-US" sz="3750" b="1" dirty="0">
              <a:effectLst>
                <a:outerShdw blurRad="38100" dist="38100" dir="2700000" algn="tl">
                  <a:srgbClr val="000000"/>
                </a:outerShdw>
              </a:effectLst>
              <a:latin typeface="Oswald" panose="00000500000000000000" pitchFamily="2" charset="0"/>
            </a:endParaRPr>
          </a:p>
        </p:txBody>
      </p:sp>
      <p:sp>
        <p:nvSpPr>
          <p:cNvPr id="7" name="TextBox 6">
            <a:extLst>
              <a:ext uri="{FF2B5EF4-FFF2-40B4-BE49-F238E27FC236}">
                <a16:creationId xmlns:a16="http://schemas.microsoft.com/office/drawing/2014/main" id="{819E6F4B-1B17-8633-34A5-BDCC7E8C2399}"/>
              </a:ext>
            </a:extLst>
          </p:cNvPr>
          <p:cNvSpPr txBox="1"/>
          <p:nvPr/>
        </p:nvSpPr>
        <p:spPr>
          <a:xfrm>
            <a:off x="33682156" y="14096110"/>
            <a:ext cx="8755455" cy="523220"/>
          </a:xfrm>
          <a:prstGeom prst="rect">
            <a:avLst/>
          </a:prstGeom>
          <a:solidFill>
            <a:schemeClr val="tx1"/>
          </a:solidFill>
        </p:spPr>
        <p:txBody>
          <a:bodyPr wrap="square" lIns="91440" tIns="45720" rIns="91440" bIns="45720" rtlCol="0" anchor="t">
            <a:spAutoFit/>
          </a:bodyPr>
          <a:lstStyle/>
          <a:p>
            <a:pPr algn="ctr"/>
            <a:r>
              <a:rPr lang="en-US" sz="2800" dirty="0">
                <a:solidFill>
                  <a:schemeClr val="accent1">
                    <a:lumMod val="75000"/>
                  </a:schemeClr>
                </a:solidFill>
                <a:latin typeface="Oswald"/>
              </a:rPr>
              <a:t>Most Students Have Received Help from Library Staff</a:t>
            </a:r>
            <a:endParaRPr lang="en-US" sz="2800" dirty="0">
              <a:solidFill>
                <a:schemeClr val="accent1">
                  <a:lumMod val="75000"/>
                </a:schemeClr>
              </a:solidFill>
              <a:latin typeface="Oswald" panose="00000500000000000000" pitchFamily="2"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a6ae93f-7334-43e9-9946-1224cf8ff339">
      <Terms xmlns="http://schemas.microsoft.com/office/infopath/2007/PartnerControls"/>
    </lcf76f155ced4ddcb4097134ff3c332f>
    <SharedWithUsers xmlns="635efa22-b3d6-48ab-ad0c-9c9cf567ac73">
      <UserInfo>
        <DisplayName>Thompson, Ammini Ivana</DisplayName>
        <AccountId>22</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2E97D8B415E8B45A6FAF258192C87CA" ma:contentTypeVersion="10" ma:contentTypeDescription="Create a new document." ma:contentTypeScope="" ma:versionID="36793f996c823a7f334cd3f9ca3cacd6">
  <xsd:schema xmlns:xsd="http://www.w3.org/2001/XMLSchema" xmlns:xs="http://www.w3.org/2001/XMLSchema" xmlns:p="http://schemas.microsoft.com/office/2006/metadata/properties" xmlns:ns2="7a6ae93f-7334-43e9-9946-1224cf8ff339" xmlns:ns3="635efa22-b3d6-48ab-ad0c-9c9cf567ac73" targetNamespace="http://schemas.microsoft.com/office/2006/metadata/properties" ma:root="true" ma:fieldsID="a97d2a535f0346104e82a816e9a5aa24" ns2:_="" ns3:_="">
    <xsd:import namespace="7a6ae93f-7334-43e9-9946-1224cf8ff339"/>
    <xsd:import namespace="635efa22-b3d6-48ab-ad0c-9c9cf567ac73"/>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2:MediaServiceOCR"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a6ae93f-7334-43e9-9946-1224cf8ff33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da0cd38b-47d1-479b-a863-216ca283e7c1" ma:termSetId="09814cd3-568e-fe90-9814-8d621ff8fb84" ma:anchorId="fba54fb3-c3e1-fe81-a776-ca4b69148c4d" ma:open="true" ma:isKeyword="false">
      <xsd:complexType>
        <xsd:sequence>
          <xsd:element ref="pc:Terms" minOccurs="0" maxOccurs="1"/>
        </xsd:sequence>
      </xsd:complex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dexed="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35efa22-b3d6-48ab-ad0c-9c9cf567ac73"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A0BB34B-6C2B-4653-9659-208B09EDF1BB}">
  <ds:schemaRefs>
    <ds:schemaRef ds:uri="http://schemas.microsoft.com/office/2006/metadata/properties"/>
    <ds:schemaRef ds:uri="http://schemas.microsoft.com/office/infopath/2007/PartnerControls"/>
    <ds:schemaRef ds:uri="7a6ae93f-7334-43e9-9946-1224cf8ff339"/>
    <ds:schemaRef ds:uri="635efa22-b3d6-48ab-ad0c-9c9cf567ac73"/>
  </ds:schemaRefs>
</ds:datastoreItem>
</file>

<file path=customXml/itemProps2.xml><?xml version="1.0" encoding="utf-8"?>
<ds:datastoreItem xmlns:ds="http://schemas.openxmlformats.org/officeDocument/2006/customXml" ds:itemID="{7B129B93-83A3-4D1E-A1DD-CCA8593213F4}">
  <ds:schemaRefs>
    <ds:schemaRef ds:uri="http://schemas.microsoft.com/sharepoint/v3/contenttype/forms"/>
  </ds:schemaRefs>
</ds:datastoreItem>
</file>

<file path=customXml/itemProps3.xml><?xml version="1.0" encoding="utf-8"?>
<ds:datastoreItem xmlns:ds="http://schemas.openxmlformats.org/officeDocument/2006/customXml" ds:itemID="{44AF2196-8081-4331-BDBF-C2EA17616F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a6ae93f-7334-43e9-9946-1224cf8ff339"/>
    <ds:schemaRef ds:uri="635efa22-b3d6-48ab-ad0c-9c9cf567ac7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Ion</Template>
  <TotalTime>786</TotalTime>
  <Words>1286</Words>
  <Application>Microsoft Office PowerPoint</Application>
  <PresentationFormat>Custom</PresentationFormat>
  <Paragraphs>80</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Century Gothic</vt:lpstr>
      <vt:lpstr>Oswald</vt:lpstr>
      <vt:lpstr>Times New Roman</vt:lpstr>
      <vt:lpstr>Wingdings 3</vt:lpstr>
      <vt:lpstr>Ion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Bright, Laura Kathryn</cp:lastModifiedBy>
  <cp:revision>143</cp:revision>
  <dcterms:created xsi:type="dcterms:W3CDTF">2005-01-10T15:51:10Z</dcterms:created>
  <dcterms:modified xsi:type="dcterms:W3CDTF">2023-05-08T19:05:44Z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0x010100E2E97D8B415E8B45A6FAF258192C87CA</vt:lpwstr>
  </property>
  <property fmtid="{D5CDD505-2E9C-101B-9397-08002B2CF9AE}" pid="3" name="MediaServiceImageTags">
    <vt:lpwstr/>
  </property>
</Properties>
</file>