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1.xml" ContentType="application/vnd.openxmlformats-officedocument.presentationml.comments+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2" r:id="rId1"/>
  </p:sldMasterIdLst>
  <p:notesMasterIdLst>
    <p:notesMasterId r:id="rId50"/>
  </p:notesMasterIdLst>
  <p:sldIdLst>
    <p:sldId id="256" r:id="rId2"/>
    <p:sldId id="318" r:id="rId3"/>
    <p:sldId id="311" r:id="rId4"/>
    <p:sldId id="266" r:id="rId5"/>
    <p:sldId id="265" r:id="rId6"/>
    <p:sldId id="312" r:id="rId7"/>
    <p:sldId id="275" r:id="rId8"/>
    <p:sldId id="285" r:id="rId9"/>
    <p:sldId id="263" r:id="rId10"/>
    <p:sldId id="270" r:id="rId11"/>
    <p:sldId id="267" r:id="rId12"/>
    <p:sldId id="284" r:id="rId13"/>
    <p:sldId id="269" r:id="rId14"/>
    <p:sldId id="264" r:id="rId15"/>
    <p:sldId id="292" r:id="rId16"/>
    <p:sldId id="295" r:id="rId17"/>
    <p:sldId id="283" r:id="rId18"/>
    <p:sldId id="281" r:id="rId19"/>
    <p:sldId id="282" r:id="rId20"/>
    <p:sldId id="291" r:id="rId21"/>
    <p:sldId id="288" r:id="rId22"/>
    <p:sldId id="290" r:id="rId23"/>
    <p:sldId id="287" r:id="rId24"/>
    <p:sldId id="289" r:id="rId25"/>
    <p:sldId id="286" r:id="rId26"/>
    <p:sldId id="298" r:id="rId27"/>
    <p:sldId id="280" r:id="rId28"/>
    <p:sldId id="261" r:id="rId29"/>
    <p:sldId id="260" r:id="rId30"/>
    <p:sldId id="278" r:id="rId31"/>
    <p:sldId id="259" r:id="rId32"/>
    <p:sldId id="296" r:id="rId33"/>
    <p:sldId id="300" r:id="rId34"/>
    <p:sldId id="276" r:id="rId35"/>
    <p:sldId id="272" r:id="rId36"/>
    <p:sldId id="262" r:id="rId37"/>
    <p:sldId id="293" r:id="rId38"/>
    <p:sldId id="271" r:id="rId39"/>
    <p:sldId id="313" r:id="rId40"/>
    <p:sldId id="305" r:id="rId41"/>
    <p:sldId id="304" r:id="rId42"/>
    <p:sldId id="314" r:id="rId43"/>
    <p:sldId id="303" r:id="rId44"/>
    <p:sldId id="315" r:id="rId45"/>
    <p:sldId id="316" r:id="rId46"/>
    <p:sldId id="317" r:id="rId47"/>
    <p:sldId id="273" r:id="rId48"/>
    <p:sldId id="274"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ibert-Racine, Heather" initials="SH" lastIdx="2" clrIdx="0">
    <p:extLst>
      <p:ext uri="{19B8F6BF-5375-455C-9EA6-DF929625EA0E}">
        <p15:presenceInfo xmlns:p15="http://schemas.microsoft.com/office/powerpoint/2012/main" userId="S-1-5-21-2072177302-1958620249-3085007271-3391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9E7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0" d="100"/>
          <a:sy n="90" d="100"/>
        </p:scale>
        <p:origin x="114" y="5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9-20T14:46:05.171" idx="1">
    <p:pos x="10" y="10"/>
    <p:text/>
    <p:extLst>
      <p:ext uri="{C676402C-5697-4E1C-873F-D02D1690AC5C}">
        <p15:threadingInfo xmlns:p15="http://schemas.microsoft.com/office/powerpoint/2012/main" timeZoneBias="240"/>
      </p:ext>
    </p:extLst>
  </p:cm>
  <p:cm authorId="1" dt="2018-02-15T10:02:14.573" idx="2">
    <p:pos x="106" y="106"/>
    <p:text/>
    <p:extLst>
      <p:ext uri="{C676402C-5697-4E1C-873F-D02D1690AC5C}">
        <p15:threadingInfo xmlns:p15="http://schemas.microsoft.com/office/powerpoint/2012/main" timeZoneBias="300"/>
      </p:ext>
    </p:extLst>
  </p:cm>
</p:cmLst>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52BB0D-DA57-45D8-81B4-65BA4B8A93E1}" type="doc">
      <dgm:prSet loTypeId="urn:microsoft.com/office/officeart/2005/8/layout/default" loCatId="list" qsTypeId="urn:microsoft.com/office/officeart/2005/8/quickstyle/simple1" qsCatId="simple" csTypeId="urn:microsoft.com/office/officeart/2005/8/colors/accent6_3" csCatId="accent6"/>
      <dgm:spPr/>
      <dgm:t>
        <a:bodyPr/>
        <a:lstStyle/>
        <a:p>
          <a:endParaRPr lang="en-US"/>
        </a:p>
      </dgm:t>
    </dgm:pt>
    <dgm:pt modelId="{A1A73EDB-C07A-48C9-9D77-85D596FD746B}">
      <dgm:prSet/>
      <dgm:spPr/>
      <dgm:t>
        <a:bodyPr/>
        <a:lstStyle/>
        <a:p>
          <a:r>
            <a:rPr lang="en-US"/>
            <a:t>Talk briefly about Open Educational Resources</a:t>
          </a:r>
        </a:p>
      </dgm:t>
    </dgm:pt>
    <dgm:pt modelId="{090C70D0-E05C-4F7F-BD81-28FE6DC996F8}" type="parTrans" cxnId="{FBC66089-56BB-4C4C-8003-842C2AE785FB}">
      <dgm:prSet/>
      <dgm:spPr/>
      <dgm:t>
        <a:bodyPr/>
        <a:lstStyle/>
        <a:p>
          <a:endParaRPr lang="en-US"/>
        </a:p>
      </dgm:t>
    </dgm:pt>
    <dgm:pt modelId="{1FFA05BB-3815-4B9A-B7FB-DBC5481896C7}" type="sibTrans" cxnId="{FBC66089-56BB-4C4C-8003-842C2AE785FB}">
      <dgm:prSet/>
      <dgm:spPr/>
      <dgm:t>
        <a:bodyPr/>
        <a:lstStyle/>
        <a:p>
          <a:endParaRPr lang="en-US"/>
        </a:p>
      </dgm:t>
    </dgm:pt>
    <dgm:pt modelId="{8F472940-69EE-4B20-BC1D-BBDD4D5EEA5F}">
      <dgm:prSet/>
      <dgm:spPr/>
      <dgm:t>
        <a:bodyPr/>
        <a:lstStyle/>
        <a:p>
          <a:r>
            <a:rPr lang="en-US"/>
            <a:t>Create our own work</a:t>
          </a:r>
        </a:p>
      </dgm:t>
    </dgm:pt>
    <dgm:pt modelId="{598F81DB-21C4-48AF-8CA9-913E7E4EF3F6}" type="parTrans" cxnId="{B0A0DAB2-9EFC-447F-B3D4-04569D68B730}">
      <dgm:prSet/>
      <dgm:spPr/>
      <dgm:t>
        <a:bodyPr/>
        <a:lstStyle/>
        <a:p>
          <a:endParaRPr lang="en-US"/>
        </a:p>
      </dgm:t>
    </dgm:pt>
    <dgm:pt modelId="{0C55BFDB-CB2E-4468-84FD-8E041A43770F}" type="sibTrans" cxnId="{B0A0DAB2-9EFC-447F-B3D4-04569D68B730}">
      <dgm:prSet/>
      <dgm:spPr/>
      <dgm:t>
        <a:bodyPr/>
        <a:lstStyle/>
        <a:p>
          <a:endParaRPr lang="en-US"/>
        </a:p>
      </dgm:t>
    </dgm:pt>
    <dgm:pt modelId="{0752DC26-9A6C-4BFE-85E6-8A9DE677D5EE}">
      <dgm:prSet/>
      <dgm:spPr/>
      <dgm:t>
        <a:bodyPr/>
        <a:lstStyle/>
        <a:p>
          <a:r>
            <a:rPr lang="en-US"/>
            <a:t>What is Creative Commons</a:t>
          </a:r>
        </a:p>
      </dgm:t>
    </dgm:pt>
    <dgm:pt modelId="{1228C94D-A7AF-4C66-BAD1-7BB1569B6C1C}" type="parTrans" cxnId="{084D7876-5282-446E-9CDC-7C284F2F3F92}">
      <dgm:prSet/>
      <dgm:spPr/>
      <dgm:t>
        <a:bodyPr/>
        <a:lstStyle/>
        <a:p>
          <a:endParaRPr lang="en-US"/>
        </a:p>
      </dgm:t>
    </dgm:pt>
    <dgm:pt modelId="{71BD0A02-B1CA-42C5-B476-DB006ED50948}" type="sibTrans" cxnId="{084D7876-5282-446E-9CDC-7C284F2F3F92}">
      <dgm:prSet/>
      <dgm:spPr/>
      <dgm:t>
        <a:bodyPr/>
        <a:lstStyle/>
        <a:p>
          <a:endParaRPr lang="en-US"/>
        </a:p>
      </dgm:t>
    </dgm:pt>
    <dgm:pt modelId="{4F6AFB11-5C91-4A54-A920-3E5753A1F32C}">
      <dgm:prSet/>
      <dgm:spPr/>
      <dgm:t>
        <a:bodyPr/>
        <a:lstStyle/>
        <a:p>
          <a:r>
            <a:rPr lang="en-US"/>
            <a:t>Look at different types of CC License</a:t>
          </a:r>
        </a:p>
      </dgm:t>
    </dgm:pt>
    <dgm:pt modelId="{F5F917A6-3482-4711-BA0B-473CEDED1E49}" type="parTrans" cxnId="{BD3141DE-BA2D-4C31-BF94-C9497B10039E}">
      <dgm:prSet/>
      <dgm:spPr/>
      <dgm:t>
        <a:bodyPr/>
        <a:lstStyle/>
        <a:p>
          <a:endParaRPr lang="en-US"/>
        </a:p>
      </dgm:t>
    </dgm:pt>
    <dgm:pt modelId="{DB670827-5F50-44BB-A105-623CD0356C34}" type="sibTrans" cxnId="{BD3141DE-BA2D-4C31-BF94-C9497B10039E}">
      <dgm:prSet/>
      <dgm:spPr/>
      <dgm:t>
        <a:bodyPr/>
        <a:lstStyle/>
        <a:p>
          <a:endParaRPr lang="en-US"/>
        </a:p>
      </dgm:t>
    </dgm:pt>
    <dgm:pt modelId="{C7EB3945-ADDB-48B6-9030-CCFEB2D61C26}">
      <dgm:prSet/>
      <dgm:spPr/>
      <dgm:t>
        <a:bodyPr/>
        <a:lstStyle/>
        <a:p>
          <a:r>
            <a:rPr lang="en-US"/>
            <a:t>Look for items with CC Licenses</a:t>
          </a:r>
        </a:p>
      </dgm:t>
    </dgm:pt>
    <dgm:pt modelId="{C2A8006C-50E2-4308-9A3B-C0536E5B8957}" type="parTrans" cxnId="{F88F4C10-31B0-4587-86B3-01E3F0993C40}">
      <dgm:prSet/>
      <dgm:spPr/>
      <dgm:t>
        <a:bodyPr/>
        <a:lstStyle/>
        <a:p>
          <a:endParaRPr lang="en-US"/>
        </a:p>
      </dgm:t>
    </dgm:pt>
    <dgm:pt modelId="{2B14A357-E0C7-44A1-9F93-F8652D346FB9}" type="sibTrans" cxnId="{F88F4C10-31B0-4587-86B3-01E3F0993C40}">
      <dgm:prSet/>
      <dgm:spPr/>
      <dgm:t>
        <a:bodyPr/>
        <a:lstStyle/>
        <a:p>
          <a:endParaRPr lang="en-US"/>
        </a:p>
      </dgm:t>
    </dgm:pt>
    <dgm:pt modelId="{EB1ED9D8-90DF-40A3-8236-9613EB180D3B}">
      <dgm:prSet/>
      <dgm:spPr/>
      <dgm:t>
        <a:bodyPr/>
        <a:lstStyle/>
        <a:p>
          <a:r>
            <a:rPr lang="en-US"/>
            <a:t>How to identify a CC License</a:t>
          </a:r>
        </a:p>
      </dgm:t>
    </dgm:pt>
    <dgm:pt modelId="{E5DE86DC-32DC-4FF2-BEF2-50E887837EE9}" type="parTrans" cxnId="{C5AC369A-B929-4A7B-9987-E2C1AB2EF251}">
      <dgm:prSet/>
      <dgm:spPr/>
      <dgm:t>
        <a:bodyPr/>
        <a:lstStyle/>
        <a:p>
          <a:endParaRPr lang="en-US"/>
        </a:p>
      </dgm:t>
    </dgm:pt>
    <dgm:pt modelId="{B6A5BF78-DBA1-4329-9869-A22BBC618888}" type="sibTrans" cxnId="{C5AC369A-B929-4A7B-9987-E2C1AB2EF251}">
      <dgm:prSet/>
      <dgm:spPr/>
      <dgm:t>
        <a:bodyPr/>
        <a:lstStyle/>
        <a:p>
          <a:endParaRPr lang="en-US"/>
        </a:p>
      </dgm:t>
    </dgm:pt>
    <dgm:pt modelId="{24F57726-7FB5-437D-8D97-64D7D39C17DE}">
      <dgm:prSet/>
      <dgm:spPr/>
      <dgm:t>
        <a:bodyPr/>
        <a:lstStyle/>
        <a:p>
          <a:r>
            <a:rPr lang="en-US"/>
            <a:t>How to give attribution</a:t>
          </a:r>
        </a:p>
      </dgm:t>
    </dgm:pt>
    <dgm:pt modelId="{3FE11CD0-70C4-4FBC-9A35-798C01A30B79}" type="parTrans" cxnId="{904C72AE-BED6-40A2-8318-20820D6A4DCE}">
      <dgm:prSet/>
      <dgm:spPr/>
      <dgm:t>
        <a:bodyPr/>
        <a:lstStyle/>
        <a:p>
          <a:endParaRPr lang="en-US"/>
        </a:p>
      </dgm:t>
    </dgm:pt>
    <dgm:pt modelId="{CB842E31-543C-4E31-8808-E9FD9C9EF9EA}" type="sibTrans" cxnId="{904C72AE-BED6-40A2-8318-20820D6A4DCE}">
      <dgm:prSet/>
      <dgm:spPr/>
      <dgm:t>
        <a:bodyPr/>
        <a:lstStyle/>
        <a:p>
          <a:endParaRPr lang="en-US"/>
        </a:p>
      </dgm:t>
    </dgm:pt>
    <dgm:pt modelId="{3850E3F3-1B6E-4B83-9A6C-83FA34720433}">
      <dgm:prSet/>
      <dgm:spPr/>
      <dgm:t>
        <a:bodyPr/>
        <a:lstStyle/>
        <a:p>
          <a:r>
            <a:rPr lang="en-US"/>
            <a:t>Obtaining a CC License</a:t>
          </a:r>
        </a:p>
      </dgm:t>
    </dgm:pt>
    <dgm:pt modelId="{81274BE5-D682-4E97-BF8B-3B3FAA83FFFB}" type="parTrans" cxnId="{6B5AAF9F-1783-4AA1-8E1A-7159F56440E0}">
      <dgm:prSet/>
      <dgm:spPr/>
      <dgm:t>
        <a:bodyPr/>
        <a:lstStyle/>
        <a:p>
          <a:endParaRPr lang="en-US"/>
        </a:p>
      </dgm:t>
    </dgm:pt>
    <dgm:pt modelId="{A2F241FB-17F0-496E-A8D5-8525355660D5}" type="sibTrans" cxnId="{6B5AAF9F-1783-4AA1-8E1A-7159F56440E0}">
      <dgm:prSet/>
      <dgm:spPr/>
      <dgm:t>
        <a:bodyPr/>
        <a:lstStyle/>
        <a:p>
          <a:endParaRPr lang="en-US"/>
        </a:p>
      </dgm:t>
    </dgm:pt>
    <dgm:pt modelId="{7C51BE14-14A0-4EAA-ADC9-869C210B8DBC}">
      <dgm:prSet/>
      <dgm:spPr/>
      <dgm:t>
        <a:bodyPr/>
        <a:lstStyle/>
        <a:p>
          <a:r>
            <a:rPr lang="en-US"/>
            <a:t>Practice identifying/ modifying and attributing CC items</a:t>
          </a:r>
        </a:p>
      </dgm:t>
    </dgm:pt>
    <dgm:pt modelId="{9172DA1E-0AF1-4935-B677-A7E69777B90A}" type="parTrans" cxnId="{F1FD3561-0BAC-443F-B350-4B3051EFFB99}">
      <dgm:prSet/>
      <dgm:spPr/>
      <dgm:t>
        <a:bodyPr/>
        <a:lstStyle/>
        <a:p>
          <a:endParaRPr lang="en-US"/>
        </a:p>
      </dgm:t>
    </dgm:pt>
    <dgm:pt modelId="{DFAF576B-71EA-4807-8F87-2DD853D84E00}" type="sibTrans" cxnId="{F1FD3561-0BAC-443F-B350-4B3051EFFB99}">
      <dgm:prSet/>
      <dgm:spPr/>
      <dgm:t>
        <a:bodyPr/>
        <a:lstStyle/>
        <a:p>
          <a:endParaRPr lang="en-US"/>
        </a:p>
      </dgm:t>
    </dgm:pt>
    <dgm:pt modelId="{FE987B41-32AD-43EA-9081-26397287FA07}" type="pres">
      <dgm:prSet presAssocID="{E552BB0D-DA57-45D8-81B4-65BA4B8A93E1}" presName="diagram" presStyleCnt="0">
        <dgm:presLayoutVars>
          <dgm:dir/>
          <dgm:resizeHandles val="exact"/>
        </dgm:presLayoutVars>
      </dgm:prSet>
      <dgm:spPr/>
    </dgm:pt>
    <dgm:pt modelId="{592C017F-A974-4D53-94B5-91C0916E2A89}" type="pres">
      <dgm:prSet presAssocID="{A1A73EDB-C07A-48C9-9D77-85D596FD746B}" presName="node" presStyleLbl="node1" presStyleIdx="0" presStyleCnt="9">
        <dgm:presLayoutVars>
          <dgm:bulletEnabled val="1"/>
        </dgm:presLayoutVars>
      </dgm:prSet>
      <dgm:spPr/>
    </dgm:pt>
    <dgm:pt modelId="{0BA53876-294A-4051-9FFC-797A965A0197}" type="pres">
      <dgm:prSet presAssocID="{1FFA05BB-3815-4B9A-B7FB-DBC5481896C7}" presName="sibTrans" presStyleCnt="0"/>
      <dgm:spPr/>
    </dgm:pt>
    <dgm:pt modelId="{01A40CDD-FDCD-4C0C-ACE4-36563C699062}" type="pres">
      <dgm:prSet presAssocID="{8F472940-69EE-4B20-BC1D-BBDD4D5EEA5F}" presName="node" presStyleLbl="node1" presStyleIdx="1" presStyleCnt="9">
        <dgm:presLayoutVars>
          <dgm:bulletEnabled val="1"/>
        </dgm:presLayoutVars>
      </dgm:prSet>
      <dgm:spPr/>
    </dgm:pt>
    <dgm:pt modelId="{2FC8C58C-7A33-4DF4-8F31-294963EBE5D2}" type="pres">
      <dgm:prSet presAssocID="{0C55BFDB-CB2E-4468-84FD-8E041A43770F}" presName="sibTrans" presStyleCnt="0"/>
      <dgm:spPr/>
    </dgm:pt>
    <dgm:pt modelId="{2548DE9E-37DE-4AB5-B578-E97F479F411C}" type="pres">
      <dgm:prSet presAssocID="{0752DC26-9A6C-4BFE-85E6-8A9DE677D5EE}" presName="node" presStyleLbl="node1" presStyleIdx="2" presStyleCnt="9">
        <dgm:presLayoutVars>
          <dgm:bulletEnabled val="1"/>
        </dgm:presLayoutVars>
      </dgm:prSet>
      <dgm:spPr/>
    </dgm:pt>
    <dgm:pt modelId="{E2CDA383-36D5-4306-BE23-FF25E3F31659}" type="pres">
      <dgm:prSet presAssocID="{71BD0A02-B1CA-42C5-B476-DB006ED50948}" presName="sibTrans" presStyleCnt="0"/>
      <dgm:spPr/>
    </dgm:pt>
    <dgm:pt modelId="{748C445B-8226-437C-8782-EBC54D1FEDED}" type="pres">
      <dgm:prSet presAssocID="{4F6AFB11-5C91-4A54-A920-3E5753A1F32C}" presName="node" presStyleLbl="node1" presStyleIdx="3" presStyleCnt="9">
        <dgm:presLayoutVars>
          <dgm:bulletEnabled val="1"/>
        </dgm:presLayoutVars>
      </dgm:prSet>
      <dgm:spPr/>
    </dgm:pt>
    <dgm:pt modelId="{C91DB7D0-744F-4362-885B-509E393984E6}" type="pres">
      <dgm:prSet presAssocID="{DB670827-5F50-44BB-A105-623CD0356C34}" presName="sibTrans" presStyleCnt="0"/>
      <dgm:spPr/>
    </dgm:pt>
    <dgm:pt modelId="{6088CBD3-A065-433A-8974-DAFE5D52EE9A}" type="pres">
      <dgm:prSet presAssocID="{C7EB3945-ADDB-48B6-9030-CCFEB2D61C26}" presName="node" presStyleLbl="node1" presStyleIdx="4" presStyleCnt="9">
        <dgm:presLayoutVars>
          <dgm:bulletEnabled val="1"/>
        </dgm:presLayoutVars>
      </dgm:prSet>
      <dgm:spPr/>
    </dgm:pt>
    <dgm:pt modelId="{9F6A1C29-A25B-4CAA-AC15-F1AAEFD351BC}" type="pres">
      <dgm:prSet presAssocID="{2B14A357-E0C7-44A1-9F93-F8652D346FB9}" presName="sibTrans" presStyleCnt="0"/>
      <dgm:spPr/>
    </dgm:pt>
    <dgm:pt modelId="{E2AC8565-78BC-4E8E-A3A4-E5343F8A9E3A}" type="pres">
      <dgm:prSet presAssocID="{EB1ED9D8-90DF-40A3-8236-9613EB180D3B}" presName="node" presStyleLbl="node1" presStyleIdx="5" presStyleCnt="9">
        <dgm:presLayoutVars>
          <dgm:bulletEnabled val="1"/>
        </dgm:presLayoutVars>
      </dgm:prSet>
      <dgm:spPr/>
    </dgm:pt>
    <dgm:pt modelId="{0A4B8674-FA62-48DA-9F4A-F05EA1B20345}" type="pres">
      <dgm:prSet presAssocID="{B6A5BF78-DBA1-4329-9869-A22BBC618888}" presName="sibTrans" presStyleCnt="0"/>
      <dgm:spPr/>
    </dgm:pt>
    <dgm:pt modelId="{D15DDFDB-37E2-4296-A5C6-92689E781944}" type="pres">
      <dgm:prSet presAssocID="{24F57726-7FB5-437D-8D97-64D7D39C17DE}" presName="node" presStyleLbl="node1" presStyleIdx="6" presStyleCnt="9">
        <dgm:presLayoutVars>
          <dgm:bulletEnabled val="1"/>
        </dgm:presLayoutVars>
      </dgm:prSet>
      <dgm:spPr/>
    </dgm:pt>
    <dgm:pt modelId="{5D8BBE28-604C-41DA-B6AE-AE75790F38D4}" type="pres">
      <dgm:prSet presAssocID="{CB842E31-543C-4E31-8808-E9FD9C9EF9EA}" presName="sibTrans" presStyleCnt="0"/>
      <dgm:spPr/>
    </dgm:pt>
    <dgm:pt modelId="{2304DD6E-BEA8-40F7-A921-A59818140AA0}" type="pres">
      <dgm:prSet presAssocID="{3850E3F3-1B6E-4B83-9A6C-83FA34720433}" presName="node" presStyleLbl="node1" presStyleIdx="7" presStyleCnt="9">
        <dgm:presLayoutVars>
          <dgm:bulletEnabled val="1"/>
        </dgm:presLayoutVars>
      </dgm:prSet>
      <dgm:spPr/>
    </dgm:pt>
    <dgm:pt modelId="{10B546E2-0C17-4C0E-812F-7C3A105309F0}" type="pres">
      <dgm:prSet presAssocID="{A2F241FB-17F0-496E-A8D5-8525355660D5}" presName="sibTrans" presStyleCnt="0"/>
      <dgm:spPr/>
    </dgm:pt>
    <dgm:pt modelId="{87FF1399-0631-4A2A-911E-32197017D038}" type="pres">
      <dgm:prSet presAssocID="{7C51BE14-14A0-4EAA-ADC9-869C210B8DBC}" presName="node" presStyleLbl="node1" presStyleIdx="8" presStyleCnt="9">
        <dgm:presLayoutVars>
          <dgm:bulletEnabled val="1"/>
        </dgm:presLayoutVars>
      </dgm:prSet>
      <dgm:spPr/>
    </dgm:pt>
  </dgm:ptLst>
  <dgm:cxnLst>
    <dgm:cxn modelId="{B6CC3800-D4A8-4ABD-B376-220C2C3F99A7}" type="presOf" srcId="{3850E3F3-1B6E-4B83-9A6C-83FA34720433}" destId="{2304DD6E-BEA8-40F7-A921-A59818140AA0}" srcOrd="0" destOrd="0" presId="urn:microsoft.com/office/officeart/2005/8/layout/default"/>
    <dgm:cxn modelId="{188D310F-037F-4710-B532-19D3E7A7D794}" type="presOf" srcId="{A1A73EDB-C07A-48C9-9D77-85D596FD746B}" destId="{592C017F-A974-4D53-94B5-91C0916E2A89}" srcOrd="0" destOrd="0" presId="urn:microsoft.com/office/officeart/2005/8/layout/default"/>
    <dgm:cxn modelId="{F88F4C10-31B0-4587-86B3-01E3F0993C40}" srcId="{E552BB0D-DA57-45D8-81B4-65BA4B8A93E1}" destId="{C7EB3945-ADDB-48B6-9030-CCFEB2D61C26}" srcOrd="4" destOrd="0" parTransId="{C2A8006C-50E2-4308-9A3B-C0536E5B8957}" sibTransId="{2B14A357-E0C7-44A1-9F93-F8652D346FB9}"/>
    <dgm:cxn modelId="{E03E5160-38C3-4158-95A2-3B433134BE2E}" type="presOf" srcId="{7C51BE14-14A0-4EAA-ADC9-869C210B8DBC}" destId="{87FF1399-0631-4A2A-911E-32197017D038}" srcOrd="0" destOrd="0" presId="urn:microsoft.com/office/officeart/2005/8/layout/default"/>
    <dgm:cxn modelId="{F1FD3561-0BAC-443F-B350-4B3051EFFB99}" srcId="{E552BB0D-DA57-45D8-81B4-65BA4B8A93E1}" destId="{7C51BE14-14A0-4EAA-ADC9-869C210B8DBC}" srcOrd="8" destOrd="0" parTransId="{9172DA1E-0AF1-4935-B677-A7E69777B90A}" sibTransId="{DFAF576B-71EA-4807-8F87-2DD853D84E00}"/>
    <dgm:cxn modelId="{364AD054-D77A-4D68-AF73-C4F7A6C1E02D}" type="presOf" srcId="{C7EB3945-ADDB-48B6-9030-CCFEB2D61C26}" destId="{6088CBD3-A065-433A-8974-DAFE5D52EE9A}" srcOrd="0" destOrd="0" presId="urn:microsoft.com/office/officeart/2005/8/layout/default"/>
    <dgm:cxn modelId="{084D7876-5282-446E-9CDC-7C284F2F3F92}" srcId="{E552BB0D-DA57-45D8-81B4-65BA4B8A93E1}" destId="{0752DC26-9A6C-4BFE-85E6-8A9DE677D5EE}" srcOrd="2" destOrd="0" parTransId="{1228C94D-A7AF-4C66-BAD1-7BB1569B6C1C}" sibTransId="{71BD0A02-B1CA-42C5-B476-DB006ED50948}"/>
    <dgm:cxn modelId="{0F7D7082-5B3E-45D6-9AC3-B6A4B07E3C62}" type="presOf" srcId="{E552BB0D-DA57-45D8-81B4-65BA4B8A93E1}" destId="{FE987B41-32AD-43EA-9081-26397287FA07}" srcOrd="0" destOrd="0" presId="urn:microsoft.com/office/officeart/2005/8/layout/default"/>
    <dgm:cxn modelId="{FBC66089-56BB-4C4C-8003-842C2AE785FB}" srcId="{E552BB0D-DA57-45D8-81B4-65BA4B8A93E1}" destId="{A1A73EDB-C07A-48C9-9D77-85D596FD746B}" srcOrd="0" destOrd="0" parTransId="{090C70D0-E05C-4F7F-BD81-28FE6DC996F8}" sibTransId="{1FFA05BB-3815-4B9A-B7FB-DBC5481896C7}"/>
    <dgm:cxn modelId="{C5AC369A-B929-4A7B-9987-E2C1AB2EF251}" srcId="{E552BB0D-DA57-45D8-81B4-65BA4B8A93E1}" destId="{EB1ED9D8-90DF-40A3-8236-9613EB180D3B}" srcOrd="5" destOrd="0" parTransId="{E5DE86DC-32DC-4FF2-BEF2-50E887837EE9}" sibTransId="{B6A5BF78-DBA1-4329-9869-A22BBC618888}"/>
    <dgm:cxn modelId="{6B5AAF9F-1783-4AA1-8E1A-7159F56440E0}" srcId="{E552BB0D-DA57-45D8-81B4-65BA4B8A93E1}" destId="{3850E3F3-1B6E-4B83-9A6C-83FA34720433}" srcOrd="7" destOrd="0" parTransId="{81274BE5-D682-4E97-BF8B-3B3FAA83FFFB}" sibTransId="{A2F241FB-17F0-496E-A8D5-8525355660D5}"/>
    <dgm:cxn modelId="{904C72AE-BED6-40A2-8318-20820D6A4DCE}" srcId="{E552BB0D-DA57-45D8-81B4-65BA4B8A93E1}" destId="{24F57726-7FB5-437D-8D97-64D7D39C17DE}" srcOrd="6" destOrd="0" parTransId="{3FE11CD0-70C4-4FBC-9A35-798C01A30B79}" sibTransId="{CB842E31-543C-4E31-8808-E9FD9C9EF9EA}"/>
    <dgm:cxn modelId="{B0A0DAB2-9EFC-447F-B3D4-04569D68B730}" srcId="{E552BB0D-DA57-45D8-81B4-65BA4B8A93E1}" destId="{8F472940-69EE-4B20-BC1D-BBDD4D5EEA5F}" srcOrd="1" destOrd="0" parTransId="{598F81DB-21C4-48AF-8CA9-913E7E4EF3F6}" sibTransId="{0C55BFDB-CB2E-4468-84FD-8E041A43770F}"/>
    <dgm:cxn modelId="{9751F4B6-4C79-46AD-BF77-82620403380C}" type="presOf" srcId="{EB1ED9D8-90DF-40A3-8236-9613EB180D3B}" destId="{E2AC8565-78BC-4E8E-A3A4-E5343F8A9E3A}" srcOrd="0" destOrd="0" presId="urn:microsoft.com/office/officeart/2005/8/layout/default"/>
    <dgm:cxn modelId="{6BA2EDCB-FB8F-4665-8C3D-C1B09A33C44E}" type="presOf" srcId="{4F6AFB11-5C91-4A54-A920-3E5753A1F32C}" destId="{748C445B-8226-437C-8782-EBC54D1FEDED}" srcOrd="0" destOrd="0" presId="urn:microsoft.com/office/officeart/2005/8/layout/default"/>
    <dgm:cxn modelId="{395B2ECF-7310-4F77-B456-69CEABF433F2}" type="presOf" srcId="{0752DC26-9A6C-4BFE-85E6-8A9DE677D5EE}" destId="{2548DE9E-37DE-4AB5-B578-E97F479F411C}" srcOrd="0" destOrd="0" presId="urn:microsoft.com/office/officeart/2005/8/layout/default"/>
    <dgm:cxn modelId="{BD3141DE-BA2D-4C31-BF94-C9497B10039E}" srcId="{E552BB0D-DA57-45D8-81B4-65BA4B8A93E1}" destId="{4F6AFB11-5C91-4A54-A920-3E5753A1F32C}" srcOrd="3" destOrd="0" parTransId="{F5F917A6-3482-4711-BA0B-473CEDED1E49}" sibTransId="{DB670827-5F50-44BB-A105-623CD0356C34}"/>
    <dgm:cxn modelId="{4A5254F2-1984-4E11-A568-E5FA6C07EF6B}" type="presOf" srcId="{24F57726-7FB5-437D-8D97-64D7D39C17DE}" destId="{D15DDFDB-37E2-4296-A5C6-92689E781944}" srcOrd="0" destOrd="0" presId="urn:microsoft.com/office/officeart/2005/8/layout/default"/>
    <dgm:cxn modelId="{31D0BFF9-5FA5-46BA-91B1-500255DACFE5}" type="presOf" srcId="{8F472940-69EE-4B20-BC1D-BBDD4D5EEA5F}" destId="{01A40CDD-FDCD-4C0C-ACE4-36563C699062}" srcOrd="0" destOrd="0" presId="urn:microsoft.com/office/officeart/2005/8/layout/default"/>
    <dgm:cxn modelId="{818F0CD8-9E6F-4FC2-9A36-A4B802D7A7FE}" type="presParOf" srcId="{FE987B41-32AD-43EA-9081-26397287FA07}" destId="{592C017F-A974-4D53-94B5-91C0916E2A89}" srcOrd="0" destOrd="0" presId="urn:microsoft.com/office/officeart/2005/8/layout/default"/>
    <dgm:cxn modelId="{63A15C44-2028-4797-B013-AD3C9EF156A3}" type="presParOf" srcId="{FE987B41-32AD-43EA-9081-26397287FA07}" destId="{0BA53876-294A-4051-9FFC-797A965A0197}" srcOrd="1" destOrd="0" presId="urn:microsoft.com/office/officeart/2005/8/layout/default"/>
    <dgm:cxn modelId="{E5F751D2-F1E4-4F74-82FC-8C6F88C9366D}" type="presParOf" srcId="{FE987B41-32AD-43EA-9081-26397287FA07}" destId="{01A40CDD-FDCD-4C0C-ACE4-36563C699062}" srcOrd="2" destOrd="0" presId="urn:microsoft.com/office/officeart/2005/8/layout/default"/>
    <dgm:cxn modelId="{A746316A-C148-4CD9-A3DD-79633E4A766D}" type="presParOf" srcId="{FE987B41-32AD-43EA-9081-26397287FA07}" destId="{2FC8C58C-7A33-4DF4-8F31-294963EBE5D2}" srcOrd="3" destOrd="0" presId="urn:microsoft.com/office/officeart/2005/8/layout/default"/>
    <dgm:cxn modelId="{B1BF3261-14AC-4431-A999-EC61E699A5F6}" type="presParOf" srcId="{FE987B41-32AD-43EA-9081-26397287FA07}" destId="{2548DE9E-37DE-4AB5-B578-E97F479F411C}" srcOrd="4" destOrd="0" presId="urn:microsoft.com/office/officeart/2005/8/layout/default"/>
    <dgm:cxn modelId="{A4929665-936E-4142-B2ED-FB99F0D5D835}" type="presParOf" srcId="{FE987B41-32AD-43EA-9081-26397287FA07}" destId="{E2CDA383-36D5-4306-BE23-FF25E3F31659}" srcOrd="5" destOrd="0" presId="urn:microsoft.com/office/officeart/2005/8/layout/default"/>
    <dgm:cxn modelId="{CDEF3876-36C1-4B78-AB38-511FE5D36C5E}" type="presParOf" srcId="{FE987B41-32AD-43EA-9081-26397287FA07}" destId="{748C445B-8226-437C-8782-EBC54D1FEDED}" srcOrd="6" destOrd="0" presId="urn:microsoft.com/office/officeart/2005/8/layout/default"/>
    <dgm:cxn modelId="{5E861147-2FAA-4705-8936-B70EBA15B06D}" type="presParOf" srcId="{FE987B41-32AD-43EA-9081-26397287FA07}" destId="{C91DB7D0-744F-4362-885B-509E393984E6}" srcOrd="7" destOrd="0" presId="urn:microsoft.com/office/officeart/2005/8/layout/default"/>
    <dgm:cxn modelId="{EE4FF1DF-308D-43F9-AE28-D807893E83EF}" type="presParOf" srcId="{FE987B41-32AD-43EA-9081-26397287FA07}" destId="{6088CBD3-A065-433A-8974-DAFE5D52EE9A}" srcOrd="8" destOrd="0" presId="urn:microsoft.com/office/officeart/2005/8/layout/default"/>
    <dgm:cxn modelId="{F25FC110-A0CA-45E1-B0DE-C3470BA6DF66}" type="presParOf" srcId="{FE987B41-32AD-43EA-9081-26397287FA07}" destId="{9F6A1C29-A25B-4CAA-AC15-F1AAEFD351BC}" srcOrd="9" destOrd="0" presId="urn:microsoft.com/office/officeart/2005/8/layout/default"/>
    <dgm:cxn modelId="{7816A965-E7DB-4E75-BA0E-5E7D3863E583}" type="presParOf" srcId="{FE987B41-32AD-43EA-9081-26397287FA07}" destId="{E2AC8565-78BC-4E8E-A3A4-E5343F8A9E3A}" srcOrd="10" destOrd="0" presId="urn:microsoft.com/office/officeart/2005/8/layout/default"/>
    <dgm:cxn modelId="{9E9DD951-E16A-4491-B649-306017697252}" type="presParOf" srcId="{FE987B41-32AD-43EA-9081-26397287FA07}" destId="{0A4B8674-FA62-48DA-9F4A-F05EA1B20345}" srcOrd="11" destOrd="0" presId="urn:microsoft.com/office/officeart/2005/8/layout/default"/>
    <dgm:cxn modelId="{222639BF-DAAC-4601-A6B8-59672CB27E17}" type="presParOf" srcId="{FE987B41-32AD-43EA-9081-26397287FA07}" destId="{D15DDFDB-37E2-4296-A5C6-92689E781944}" srcOrd="12" destOrd="0" presId="urn:microsoft.com/office/officeart/2005/8/layout/default"/>
    <dgm:cxn modelId="{65A8634C-7597-47E4-AE60-3E949472D726}" type="presParOf" srcId="{FE987B41-32AD-43EA-9081-26397287FA07}" destId="{5D8BBE28-604C-41DA-B6AE-AE75790F38D4}" srcOrd="13" destOrd="0" presId="urn:microsoft.com/office/officeart/2005/8/layout/default"/>
    <dgm:cxn modelId="{891E8032-9AAB-4136-80FC-DDD620660A71}" type="presParOf" srcId="{FE987B41-32AD-43EA-9081-26397287FA07}" destId="{2304DD6E-BEA8-40F7-A921-A59818140AA0}" srcOrd="14" destOrd="0" presId="urn:microsoft.com/office/officeart/2005/8/layout/default"/>
    <dgm:cxn modelId="{E4A9256B-C3C5-49CE-B21F-B205C7EA5535}" type="presParOf" srcId="{FE987B41-32AD-43EA-9081-26397287FA07}" destId="{10B546E2-0C17-4C0E-812F-7C3A105309F0}" srcOrd="15" destOrd="0" presId="urn:microsoft.com/office/officeart/2005/8/layout/default"/>
    <dgm:cxn modelId="{0C481BD7-2A38-42CE-AF5E-E18AC3DF9F82}" type="presParOf" srcId="{FE987B41-32AD-43EA-9081-26397287FA07}" destId="{87FF1399-0631-4A2A-911E-32197017D038}" srcOrd="1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C777AD-4B53-4138-A67E-12001F28AF81}" type="doc">
      <dgm:prSet loTypeId="urn:microsoft.com/office/officeart/2005/8/layout/process4" loCatId="process" qsTypeId="urn:microsoft.com/office/officeart/2005/8/quickstyle/simple5" qsCatId="simple" csTypeId="urn:microsoft.com/office/officeart/2005/8/colors/accent3_1" csCatId="accent3" phldr="1"/>
      <dgm:spPr/>
      <dgm:t>
        <a:bodyPr/>
        <a:lstStyle/>
        <a:p>
          <a:endParaRPr lang="en-US"/>
        </a:p>
      </dgm:t>
    </dgm:pt>
    <dgm:pt modelId="{1C380E3A-C5B9-4375-99C1-541138A498B8}">
      <dgm:prSet/>
      <dgm:spPr/>
      <dgm:t>
        <a:bodyPr/>
        <a:lstStyle/>
        <a:p>
          <a:r>
            <a:rPr lang="en-US" dirty="0"/>
            <a:t>You are a blogger and a poet and want to create a work of art to add to your blog page</a:t>
          </a:r>
        </a:p>
      </dgm:t>
    </dgm:pt>
    <dgm:pt modelId="{E2481759-F68C-4C04-A6A9-160097A383B7}" type="parTrans" cxnId="{89793D57-1F72-4B1E-AC76-5EB6659C4ED3}">
      <dgm:prSet/>
      <dgm:spPr/>
      <dgm:t>
        <a:bodyPr/>
        <a:lstStyle/>
        <a:p>
          <a:endParaRPr lang="en-US"/>
        </a:p>
      </dgm:t>
    </dgm:pt>
    <dgm:pt modelId="{93DC597D-FAF0-4860-A37B-E6E731FBC1D0}" type="sibTrans" cxnId="{89793D57-1F72-4B1E-AC76-5EB6659C4ED3}">
      <dgm:prSet phldrT="1" phldr="0"/>
      <dgm:spPr/>
      <dgm:t>
        <a:bodyPr/>
        <a:lstStyle/>
        <a:p>
          <a:endParaRPr lang="en-US"/>
        </a:p>
      </dgm:t>
    </dgm:pt>
    <dgm:pt modelId="{BC46720A-95AD-4B9B-AB8C-7D475E3D5383}">
      <dgm:prSet/>
      <dgm:spPr/>
      <dgm:t>
        <a:bodyPr/>
        <a:lstStyle/>
        <a:p>
          <a:r>
            <a:rPr lang="en-US" dirty="0"/>
            <a:t>You decide to write a short (4-5 Lines) poem on the perils of Legos</a:t>
          </a:r>
        </a:p>
      </dgm:t>
    </dgm:pt>
    <dgm:pt modelId="{972221D6-E029-42A0-894A-9D877451CC96}" type="parTrans" cxnId="{C5C38D67-3FEE-4872-A34A-9F803B53CABD}">
      <dgm:prSet/>
      <dgm:spPr/>
      <dgm:t>
        <a:bodyPr/>
        <a:lstStyle/>
        <a:p>
          <a:endParaRPr lang="en-US"/>
        </a:p>
      </dgm:t>
    </dgm:pt>
    <dgm:pt modelId="{36147DB5-0182-45EB-B0E5-C7375ADFA08B}" type="sibTrans" cxnId="{C5C38D67-3FEE-4872-A34A-9F803B53CABD}">
      <dgm:prSet phldrT="2" phldr="0"/>
      <dgm:spPr/>
      <dgm:t>
        <a:bodyPr/>
        <a:lstStyle/>
        <a:p>
          <a:endParaRPr lang="en-US"/>
        </a:p>
      </dgm:t>
    </dgm:pt>
    <dgm:pt modelId="{D2ACA968-2B9E-488B-BD48-2EB9C4AAC571}">
      <dgm:prSet/>
      <dgm:spPr/>
      <dgm:t>
        <a:bodyPr/>
        <a:lstStyle/>
        <a:p>
          <a:r>
            <a:rPr lang="en-US" dirty="0"/>
            <a:t>You want to protect your work with a Creative Commons License</a:t>
          </a:r>
        </a:p>
      </dgm:t>
    </dgm:pt>
    <dgm:pt modelId="{F87AEA94-F320-44DC-89E5-830ED9C36AD7}" type="parTrans" cxnId="{F4A34191-A313-4427-84C4-E594E6CE370F}">
      <dgm:prSet/>
      <dgm:spPr/>
      <dgm:t>
        <a:bodyPr/>
        <a:lstStyle/>
        <a:p>
          <a:endParaRPr lang="en-US"/>
        </a:p>
      </dgm:t>
    </dgm:pt>
    <dgm:pt modelId="{111E3E0B-E3FB-490D-8E71-CABBE4A3349D}" type="sibTrans" cxnId="{F4A34191-A313-4427-84C4-E594E6CE370F}">
      <dgm:prSet phldrT="3" phldr="0"/>
      <dgm:spPr/>
      <dgm:t>
        <a:bodyPr/>
        <a:lstStyle/>
        <a:p>
          <a:endParaRPr lang="en-US"/>
        </a:p>
      </dgm:t>
    </dgm:pt>
    <dgm:pt modelId="{4A0ED30E-89BF-4B80-9425-6B1D9857808F}">
      <dgm:prSet/>
      <dgm:spPr/>
      <dgm:t>
        <a:bodyPr/>
        <a:lstStyle/>
        <a:p>
          <a:r>
            <a:rPr lang="en-US"/>
            <a:t>Create you work </a:t>
          </a:r>
        </a:p>
      </dgm:t>
    </dgm:pt>
    <dgm:pt modelId="{F9FFAB77-17B0-4011-99CE-084575A1302A}" type="parTrans" cxnId="{C5834C95-126F-466F-A08F-352F17364585}">
      <dgm:prSet/>
      <dgm:spPr/>
      <dgm:t>
        <a:bodyPr/>
        <a:lstStyle/>
        <a:p>
          <a:endParaRPr lang="en-US"/>
        </a:p>
      </dgm:t>
    </dgm:pt>
    <dgm:pt modelId="{2923942A-7A46-4D06-BAC6-3751B20AF5FA}" type="sibTrans" cxnId="{C5834C95-126F-466F-A08F-352F17364585}">
      <dgm:prSet phldrT="4" phldr="0"/>
      <dgm:spPr/>
      <dgm:t>
        <a:bodyPr/>
        <a:lstStyle/>
        <a:p>
          <a:endParaRPr lang="en-US"/>
        </a:p>
      </dgm:t>
    </dgm:pt>
    <dgm:pt modelId="{3BAE7829-ED87-4E25-994F-2162C6C1C9B2}" type="pres">
      <dgm:prSet presAssocID="{C3C777AD-4B53-4138-A67E-12001F28AF81}" presName="Name0" presStyleCnt="0">
        <dgm:presLayoutVars>
          <dgm:dir/>
          <dgm:animLvl val="lvl"/>
          <dgm:resizeHandles val="exact"/>
        </dgm:presLayoutVars>
      </dgm:prSet>
      <dgm:spPr/>
    </dgm:pt>
    <dgm:pt modelId="{288230C7-BDE0-4E8D-A211-798AC03FAC60}" type="pres">
      <dgm:prSet presAssocID="{4A0ED30E-89BF-4B80-9425-6B1D9857808F}" presName="boxAndChildren" presStyleCnt="0"/>
      <dgm:spPr/>
    </dgm:pt>
    <dgm:pt modelId="{92342A0A-5E1D-4458-A8B5-8118C0031F28}" type="pres">
      <dgm:prSet presAssocID="{4A0ED30E-89BF-4B80-9425-6B1D9857808F}" presName="parentTextBox" presStyleLbl="node1" presStyleIdx="0" presStyleCnt="4"/>
      <dgm:spPr/>
    </dgm:pt>
    <dgm:pt modelId="{543FACF1-D0A2-46EF-AF5B-AEB73699AFD2}" type="pres">
      <dgm:prSet presAssocID="{111E3E0B-E3FB-490D-8E71-CABBE4A3349D}" presName="sp" presStyleCnt="0"/>
      <dgm:spPr/>
    </dgm:pt>
    <dgm:pt modelId="{10CE8FC3-D80F-410B-929D-6BAF5DEDA88D}" type="pres">
      <dgm:prSet presAssocID="{D2ACA968-2B9E-488B-BD48-2EB9C4AAC571}" presName="arrowAndChildren" presStyleCnt="0"/>
      <dgm:spPr/>
    </dgm:pt>
    <dgm:pt modelId="{96C2AE8D-4380-4C2D-B8DD-13C10D1B137A}" type="pres">
      <dgm:prSet presAssocID="{D2ACA968-2B9E-488B-BD48-2EB9C4AAC571}" presName="parentTextArrow" presStyleLbl="node1" presStyleIdx="1" presStyleCnt="4"/>
      <dgm:spPr/>
    </dgm:pt>
    <dgm:pt modelId="{D886F25B-DD85-4ECD-AFB6-AE9AC16D9C49}" type="pres">
      <dgm:prSet presAssocID="{36147DB5-0182-45EB-B0E5-C7375ADFA08B}" presName="sp" presStyleCnt="0"/>
      <dgm:spPr/>
    </dgm:pt>
    <dgm:pt modelId="{67DCBFFF-A1AD-4143-ABB4-508184FBF9ED}" type="pres">
      <dgm:prSet presAssocID="{BC46720A-95AD-4B9B-AB8C-7D475E3D5383}" presName="arrowAndChildren" presStyleCnt="0"/>
      <dgm:spPr/>
    </dgm:pt>
    <dgm:pt modelId="{9A15F336-5EF8-4B36-9E8E-EC7E97EDA6C1}" type="pres">
      <dgm:prSet presAssocID="{BC46720A-95AD-4B9B-AB8C-7D475E3D5383}" presName="parentTextArrow" presStyleLbl="node1" presStyleIdx="2" presStyleCnt="4"/>
      <dgm:spPr/>
    </dgm:pt>
    <dgm:pt modelId="{AF10EA3A-3B40-4C52-86DF-D1BDAA6A47DA}" type="pres">
      <dgm:prSet presAssocID="{93DC597D-FAF0-4860-A37B-E6E731FBC1D0}" presName="sp" presStyleCnt="0"/>
      <dgm:spPr/>
    </dgm:pt>
    <dgm:pt modelId="{E7B7F8E9-F295-4576-BAE6-8CAC2B1E6B08}" type="pres">
      <dgm:prSet presAssocID="{1C380E3A-C5B9-4375-99C1-541138A498B8}" presName="arrowAndChildren" presStyleCnt="0"/>
      <dgm:spPr/>
    </dgm:pt>
    <dgm:pt modelId="{B91258A1-2884-4D74-80E6-880EE32D7594}" type="pres">
      <dgm:prSet presAssocID="{1C380E3A-C5B9-4375-99C1-541138A498B8}" presName="parentTextArrow" presStyleLbl="node1" presStyleIdx="3" presStyleCnt="4"/>
      <dgm:spPr/>
    </dgm:pt>
  </dgm:ptLst>
  <dgm:cxnLst>
    <dgm:cxn modelId="{2FF28361-0A4F-4B69-B0B0-76CC446B1D90}" type="presOf" srcId="{D2ACA968-2B9E-488B-BD48-2EB9C4AAC571}" destId="{96C2AE8D-4380-4C2D-B8DD-13C10D1B137A}" srcOrd="0" destOrd="0" presId="urn:microsoft.com/office/officeart/2005/8/layout/process4"/>
    <dgm:cxn modelId="{C5C38D67-3FEE-4872-A34A-9F803B53CABD}" srcId="{C3C777AD-4B53-4138-A67E-12001F28AF81}" destId="{BC46720A-95AD-4B9B-AB8C-7D475E3D5383}" srcOrd="1" destOrd="0" parTransId="{972221D6-E029-42A0-894A-9D877451CC96}" sibTransId="{36147DB5-0182-45EB-B0E5-C7375ADFA08B}"/>
    <dgm:cxn modelId="{89793D57-1F72-4B1E-AC76-5EB6659C4ED3}" srcId="{C3C777AD-4B53-4138-A67E-12001F28AF81}" destId="{1C380E3A-C5B9-4375-99C1-541138A498B8}" srcOrd="0" destOrd="0" parTransId="{E2481759-F68C-4C04-A6A9-160097A383B7}" sibTransId="{93DC597D-FAF0-4860-A37B-E6E731FBC1D0}"/>
    <dgm:cxn modelId="{57D4E97D-F01D-4242-8FF9-95A45834B779}" type="presOf" srcId="{1C380E3A-C5B9-4375-99C1-541138A498B8}" destId="{B91258A1-2884-4D74-80E6-880EE32D7594}" srcOrd="0" destOrd="0" presId="urn:microsoft.com/office/officeart/2005/8/layout/process4"/>
    <dgm:cxn modelId="{15B01B89-35C4-42CD-A198-31FBC9CC5359}" type="presOf" srcId="{C3C777AD-4B53-4138-A67E-12001F28AF81}" destId="{3BAE7829-ED87-4E25-994F-2162C6C1C9B2}" srcOrd="0" destOrd="0" presId="urn:microsoft.com/office/officeart/2005/8/layout/process4"/>
    <dgm:cxn modelId="{F4A34191-A313-4427-84C4-E594E6CE370F}" srcId="{C3C777AD-4B53-4138-A67E-12001F28AF81}" destId="{D2ACA968-2B9E-488B-BD48-2EB9C4AAC571}" srcOrd="2" destOrd="0" parTransId="{F87AEA94-F320-44DC-89E5-830ED9C36AD7}" sibTransId="{111E3E0B-E3FB-490D-8E71-CABBE4A3349D}"/>
    <dgm:cxn modelId="{C5834C95-126F-466F-A08F-352F17364585}" srcId="{C3C777AD-4B53-4138-A67E-12001F28AF81}" destId="{4A0ED30E-89BF-4B80-9425-6B1D9857808F}" srcOrd="3" destOrd="0" parTransId="{F9FFAB77-17B0-4011-99CE-084575A1302A}" sibTransId="{2923942A-7A46-4D06-BAC6-3751B20AF5FA}"/>
    <dgm:cxn modelId="{1C3A93D1-C025-4AE7-BA97-8D7200E7C81E}" type="presOf" srcId="{4A0ED30E-89BF-4B80-9425-6B1D9857808F}" destId="{92342A0A-5E1D-4458-A8B5-8118C0031F28}" srcOrd="0" destOrd="0" presId="urn:microsoft.com/office/officeart/2005/8/layout/process4"/>
    <dgm:cxn modelId="{A9A2C5D8-82EF-4224-B91B-590861DD00CC}" type="presOf" srcId="{BC46720A-95AD-4B9B-AB8C-7D475E3D5383}" destId="{9A15F336-5EF8-4B36-9E8E-EC7E97EDA6C1}" srcOrd="0" destOrd="0" presId="urn:microsoft.com/office/officeart/2005/8/layout/process4"/>
    <dgm:cxn modelId="{D30725DB-23B5-4A88-9627-407863E43CFB}" type="presParOf" srcId="{3BAE7829-ED87-4E25-994F-2162C6C1C9B2}" destId="{288230C7-BDE0-4E8D-A211-798AC03FAC60}" srcOrd="0" destOrd="0" presId="urn:microsoft.com/office/officeart/2005/8/layout/process4"/>
    <dgm:cxn modelId="{E649065F-4C5D-401A-B564-8AAFB20596DD}" type="presParOf" srcId="{288230C7-BDE0-4E8D-A211-798AC03FAC60}" destId="{92342A0A-5E1D-4458-A8B5-8118C0031F28}" srcOrd="0" destOrd="0" presId="urn:microsoft.com/office/officeart/2005/8/layout/process4"/>
    <dgm:cxn modelId="{B49A6A71-A947-4A4D-9D9A-6FAB3E065C01}" type="presParOf" srcId="{3BAE7829-ED87-4E25-994F-2162C6C1C9B2}" destId="{543FACF1-D0A2-46EF-AF5B-AEB73699AFD2}" srcOrd="1" destOrd="0" presId="urn:microsoft.com/office/officeart/2005/8/layout/process4"/>
    <dgm:cxn modelId="{05396268-AF24-49C1-ADB7-A7263861CFB1}" type="presParOf" srcId="{3BAE7829-ED87-4E25-994F-2162C6C1C9B2}" destId="{10CE8FC3-D80F-410B-929D-6BAF5DEDA88D}" srcOrd="2" destOrd="0" presId="urn:microsoft.com/office/officeart/2005/8/layout/process4"/>
    <dgm:cxn modelId="{4821E7E7-DFCE-4836-8ACD-3F92424B6013}" type="presParOf" srcId="{10CE8FC3-D80F-410B-929D-6BAF5DEDA88D}" destId="{96C2AE8D-4380-4C2D-B8DD-13C10D1B137A}" srcOrd="0" destOrd="0" presId="urn:microsoft.com/office/officeart/2005/8/layout/process4"/>
    <dgm:cxn modelId="{295963F7-A8A6-4E2D-9940-EA2BD62B17F1}" type="presParOf" srcId="{3BAE7829-ED87-4E25-994F-2162C6C1C9B2}" destId="{D886F25B-DD85-4ECD-AFB6-AE9AC16D9C49}" srcOrd="3" destOrd="0" presId="urn:microsoft.com/office/officeart/2005/8/layout/process4"/>
    <dgm:cxn modelId="{C10BA0D2-DCAF-4250-99CD-7CBEAABF5870}" type="presParOf" srcId="{3BAE7829-ED87-4E25-994F-2162C6C1C9B2}" destId="{67DCBFFF-A1AD-4143-ABB4-508184FBF9ED}" srcOrd="4" destOrd="0" presId="urn:microsoft.com/office/officeart/2005/8/layout/process4"/>
    <dgm:cxn modelId="{0846308B-3EBE-4689-9E85-9603345D1225}" type="presParOf" srcId="{67DCBFFF-A1AD-4143-ABB4-508184FBF9ED}" destId="{9A15F336-5EF8-4B36-9E8E-EC7E97EDA6C1}" srcOrd="0" destOrd="0" presId="urn:microsoft.com/office/officeart/2005/8/layout/process4"/>
    <dgm:cxn modelId="{E8DA4A28-C395-4325-8D06-2FEC9C2D57E6}" type="presParOf" srcId="{3BAE7829-ED87-4E25-994F-2162C6C1C9B2}" destId="{AF10EA3A-3B40-4C52-86DF-D1BDAA6A47DA}" srcOrd="5" destOrd="0" presId="urn:microsoft.com/office/officeart/2005/8/layout/process4"/>
    <dgm:cxn modelId="{200CEAD1-2BC1-422F-B9A0-294AA702836A}" type="presParOf" srcId="{3BAE7829-ED87-4E25-994F-2162C6C1C9B2}" destId="{E7B7F8E9-F295-4576-BAE6-8CAC2B1E6B08}" srcOrd="6" destOrd="0" presId="urn:microsoft.com/office/officeart/2005/8/layout/process4"/>
    <dgm:cxn modelId="{4EDF2812-7A0F-4AD9-AEF9-1BD2AE708DE7}" type="presParOf" srcId="{E7B7F8E9-F295-4576-BAE6-8CAC2B1E6B08}" destId="{B91258A1-2884-4D74-80E6-880EE32D7594}"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CCC4A79-8B6C-40D4-8DE8-605A2E3F4DC7}" type="doc">
      <dgm:prSet loTypeId="urn:microsoft.com/office/officeart/2005/8/layout/default" loCatId="list" qsTypeId="urn:microsoft.com/office/officeart/2005/8/quickstyle/simple3" qsCatId="simple" csTypeId="urn:microsoft.com/office/officeart/2005/8/colors/colorful5" csCatId="colorful" phldr="1"/>
      <dgm:spPr/>
      <dgm:t>
        <a:bodyPr/>
        <a:lstStyle/>
        <a:p>
          <a:endParaRPr lang="en-US"/>
        </a:p>
      </dgm:t>
    </dgm:pt>
    <dgm:pt modelId="{19B4E8A5-20D4-41B4-8510-2A65717B7553}">
      <dgm:prSet/>
      <dgm:spPr/>
      <dgm:t>
        <a:bodyPr/>
        <a:lstStyle/>
        <a:p>
          <a:r>
            <a:rPr lang="en-US" dirty="0"/>
            <a:t>1. Creative Commons (creativecommons.org)</a:t>
          </a:r>
        </a:p>
      </dgm:t>
    </dgm:pt>
    <dgm:pt modelId="{EBD85957-0AC2-434C-8D87-BCDFEF54060C}" type="parTrans" cxnId="{5729550E-AE66-4598-A099-8D6FB2C19EA1}">
      <dgm:prSet/>
      <dgm:spPr/>
      <dgm:t>
        <a:bodyPr/>
        <a:lstStyle/>
        <a:p>
          <a:endParaRPr lang="en-US"/>
        </a:p>
      </dgm:t>
    </dgm:pt>
    <dgm:pt modelId="{36283791-EF34-430B-ADB5-598F127398A8}" type="sibTrans" cxnId="{5729550E-AE66-4598-A099-8D6FB2C19EA1}">
      <dgm:prSet/>
      <dgm:spPr/>
      <dgm:t>
        <a:bodyPr/>
        <a:lstStyle/>
        <a:p>
          <a:endParaRPr lang="en-US"/>
        </a:p>
      </dgm:t>
    </dgm:pt>
    <dgm:pt modelId="{43BA6899-5F39-4968-8497-2ED2F8F87F1D}">
      <dgm:prSet/>
      <dgm:spPr/>
      <dgm:t>
        <a:bodyPr/>
        <a:lstStyle/>
        <a:p>
          <a:r>
            <a:rPr lang="en-US" dirty="0"/>
            <a:t>2. (Click)Share your Work</a:t>
          </a:r>
        </a:p>
      </dgm:t>
    </dgm:pt>
    <dgm:pt modelId="{2227FAC9-3E08-4AB1-ABC6-8C08C877F711}" type="parTrans" cxnId="{62724095-49E4-4A9A-8506-2F34348BD903}">
      <dgm:prSet/>
      <dgm:spPr/>
      <dgm:t>
        <a:bodyPr/>
        <a:lstStyle/>
        <a:p>
          <a:endParaRPr lang="en-US"/>
        </a:p>
      </dgm:t>
    </dgm:pt>
    <dgm:pt modelId="{2F2B32E2-2557-49E5-B9F5-7497363FA720}" type="sibTrans" cxnId="{62724095-49E4-4A9A-8506-2F34348BD903}">
      <dgm:prSet/>
      <dgm:spPr/>
      <dgm:t>
        <a:bodyPr/>
        <a:lstStyle/>
        <a:p>
          <a:endParaRPr lang="en-US"/>
        </a:p>
      </dgm:t>
    </dgm:pt>
    <dgm:pt modelId="{3E1E314A-CFDE-4DFF-9E68-2DFC32C70A2B}">
      <dgm:prSet/>
      <dgm:spPr/>
      <dgm:t>
        <a:bodyPr/>
        <a:lstStyle/>
        <a:p>
          <a:r>
            <a:rPr lang="en-US" dirty="0"/>
            <a:t>3. (Click) Get Started</a:t>
          </a:r>
        </a:p>
      </dgm:t>
    </dgm:pt>
    <dgm:pt modelId="{694C942A-F507-4F7E-946C-022E26966D87}" type="parTrans" cxnId="{63D22B8E-0D92-4730-9446-21B261E4B73B}">
      <dgm:prSet/>
      <dgm:spPr/>
      <dgm:t>
        <a:bodyPr/>
        <a:lstStyle/>
        <a:p>
          <a:endParaRPr lang="en-US"/>
        </a:p>
      </dgm:t>
    </dgm:pt>
    <dgm:pt modelId="{75804EA1-0490-4D1A-BAF5-62329ADE261D}" type="sibTrans" cxnId="{63D22B8E-0D92-4730-9446-21B261E4B73B}">
      <dgm:prSet/>
      <dgm:spPr/>
      <dgm:t>
        <a:bodyPr/>
        <a:lstStyle/>
        <a:p>
          <a:endParaRPr lang="en-US"/>
        </a:p>
      </dgm:t>
    </dgm:pt>
    <dgm:pt modelId="{1E6FD79A-3AE7-4E64-B185-992A6DBCF5DF}">
      <dgm:prSet/>
      <dgm:spPr/>
      <dgm:t>
        <a:bodyPr/>
        <a:lstStyle/>
        <a:p>
          <a:r>
            <a:rPr lang="en-US" dirty="0"/>
            <a:t>4. Take a moment to read the licensing considerations (linked on the page)</a:t>
          </a:r>
        </a:p>
      </dgm:t>
    </dgm:pt>
    <dgm:pt modelId="{2F36EAB8-FBB6-4AB4-9CAA-139A8FE56FAB}" type="parTrans" cxnId="{67A7AD2F-B5E4-486C-AAED-44D0B351086B}">
      <dgm:prSet/>
      <dgm:spPr/>
      <dgm:t>
        <a:bodyPr/>
        <a:lstStyle/>
        <a:p>
          <a:endParaRPr lang="en-US"/>
        </a:p>
      </dgm:t>
    </dgm:pt>
    <dgm:pt modelId="{750FB20F-FCDB-4691-A09E-219463642D4C}" type="sibTrans" cxnId="{67A7AD2F-B5E4-486C-AAED-44D0B351086B}">
      <dgm:prSet/>
      <dgm:spPr/>
      <dgm:t>
        <a:bodyPr/>
        <a:lstStyle/>
        <a:p>
          <a:endParaRPr lang="en-US"/>
        </a:p>
      </dgm:t>
    </dgm:pt>
    <dgm:pt modelId="{ED736FE2-EAA2-4CE8-A990-A595F57AC1C4}">
      <dgm:prSet/>
      <dgm:spPr/>
      <dgm:t>
        <a:bodyPr/>
        <a:lstStyle/>
        <a:p>
          <a:r>
            <a:rPr lang="en-US" dirty="0"/>
            <a:t>5. Choose your license features</a:t>
          </a:r>
        </a:p>
      </dgm:t>
    </dgm:pt>
    <dgm:pt modelId="{878FA6B0-6763-4F71-9D3A-436A6907B36A}" type="parTrans" cxnId="{A4906998-CB34-4F79-B5C6-671C1F90485F}">
      <dgm:prSet/>
      <dgm:spPr/>
      <dgm:t>
        <a:bodyPr/>
        <a:lstStyle/>
        <a:p>
          <a:endParaRPr lang="en-US"/>
        </a:p>
      </dgm:t>
    </dgm:pt>
    <dgm:pt modelId="{26BEC0F7-3488-4793-B117-857A5CFD5999}" type="sibTrans" cxnId="{A4906998-CB34-4F79-B5C6-671C1F90485F}">
      <dgm:prSet/>
      <dgm:spPr/>
      <dgm:t>
        <a:bodyPr/>
        <a:lstStyle/>
        <a:p>
          <a:endParaRPr lang="en-US"/>
        </a:p>
      </dgm:t>
    </dgm:pt>
    <dgm:pt modelId="{4089798F-0F70-42A5-BE75-B86DB5BBA511}">
      <dgm:prSet/>
      <dgm:spPr/>
      <dgm:t>
        <a:bodyPr/>
        <a:lstStyle/>
        <a:p>
          <a:r>
            <a:rPr lang="en-US" dirty="0"/>
            <a:t>6. Creative Commons will generate your license and provide information on what is a Free Cultural License</a:t>
          </a:r>
        </a:p>
      </dgm:t>
    </dgm:pt>
    <dgm:pt modelId="{EA5CD242-C1DB-415C-8FB4-431C2D4AB44E}" type="parTrans" cxnId="{400930BB-532E-43E3-8372-5A54928D6AC4}">
      <dgm:prSet/>
      <dgm:spPr/>
      <dgm:t>
        <a:bodyPr/>
        <a:lstStyle/>
        <a:p>
          <a:endParaRPr lang="en-US"/>
        </a:p>
      </dgm:t>
    </dgm:pt>
    <dgm:pt modelId="{5F4C78F7-7575-4D48-A04C-9A847C02CDCE}" type="sibTrans" cxnId="{400930BB-532E-43E3-8372-5A54928D6AC4}">
      <dgm:prSet/>
      <dgm:spPr/>
      <dgm:t>
        <a:bodyPr/>
        <a:lstStyle/>
        <a:p>
          <a:endParaRPr lang="en-US"/>
        </a:p>
      </dgm:t>
    </dgm:pt>
    <dgm:pt modelId="{30767242-0A55-43BA-ABD7-7DD941447122}">
      <dgm:prSet/>
      <dgm:spPr/>
      <dgm:t>
        <a:bodyPr/>
        <a:lstStyle/>
        <a:p>
          <a:r>
            <a:rPr lang="en-US" dirty="0"/>
            <a:t>7. Choose to create attribution information</a:t>
          </a:r>
        </a:p>
      </dgm:t>
    </dgm:pt>
    <dgm:pt modelId="{95E0480A-9509-40E2-86D3-CC45B9FE59C2}" type="parTrans" cxnId="{EAC90D75-832B-4B7C-A5D6-A02C7DD8A256}">
      <dgm:prSet/>
      <dgm:spPr/>
      <dgm:t>
        <a:bodyPr/>
        <a:lstStyle/>
        <a:p>
          <a:endParaRPr lang="en-US"/>
        </a:p>
      </dgm:t>
    </dgm:pt>
    <dgm:pt modelId="{6B504670-979A-48E8-B607-4CCCC86219DE}" type="sibTrans" cxnId="{EAC90D75-832B-4B7C-A5D6-A02C7DD8A256}">
      <dgm:prSet/>
      <dgm:spPr/>
      <dgm:t>
        <a:bodyPr/>
        <a:lstStyle/>
        <a:p>
          <a:endParaRPr lang="en-US"/>
        </a:p>
      </dgm:t>
    </dgm:pt>
    <dgm:pt modelId="{D9F7879A-2006-4983-ADD3-96E39FDE8314}">
      <dgm:prSet/>
      <dgm:spPr/>
      <dgm:t>
        <a:bodyPr/>
        <a:lstStyle/>
        <a:p>
          <a:r>
            <a:rPr lang="en-US" dirty="0"/>
            <a:t>8. Copy link code or graphic to add to your work</a:t>
          </a:r>
        </a:p>
      </dgm:t>
    </dgm:pt>
    <dgm:pt modelId="{1E73DE10-93CE-495F-87BD-C85AE78F9236}" type="parTrans" cxnId="{208C0254-A97A-46B8-9575-DE5D55126FA9}">
      <dgm:prSet/>
      <dgm:spPr/>
      <dgm:t>
        <a:bodyPr/>
        <a:lstStyle/>
        <a:p>
          <a:endParaRPr lang="en-US"/>
        </a:p>
      </dgm:t>
    </dgm:pt>
    <dgm:pt modelId="{715E2CC0-B0B3-42E4-9835-61DBD424B602}" type="sibTrans" cxnId="{208C0254-A97A-46B8-9575-DE5D55126FA9}">
      <dgm:prSet/>
      <dgm:spPr/>
      <dgm:t>
        <a:bodyPr/>
        <a:lstStyle/>
        <a:p>
          <a:endParaRPr lang="en-US"/>
        </a:p>
      </dgm:t>
    </dgm:pt>
    <dgm:pt modelId="{777940A6-6551-4950-BC18-D65FCFE8EFF1}" type="pres">
      <dgm:prSet presAssocID="{0CCC4A79-8B6C-40D4-8DE8-605A2E3F4DC7}" presName="diagram" presStyleCnt="0">
        <dgm:presLayoutVars>
          <dgm:dir/>
          <dgm:resizeHandles val="exact"/>
        </dgm:presLayoutVars>
      </dgm:prSet>
      <dgm:spPr/>
    </dgm:pt>
    <dgm:pt modelId="{351CC134-0EA3-4940-B58B-28772D2D3560}" type="pres">
      <dgm:prSet presAssocID="{19B4E8A5-20D4-41B4-8510-2A65717B7553}" presName="node" presStyleLbl="node1" presStyleIdx="0" presStyleCnt="8">
        <dgm:presLayoutVars>
          <dgm:bulletEnabled val="1"/>
        </dgm:presLayoutVars>
      </dgm:prSet>
      <dgm:spPr/>
    </dgm:pt>
    <dgm:pt modelId="{F8145109-7ED4-494E-98D6-B2D63B4CE51D}" type="pres">
      <dgm:prSet presAssocID="{36283791-EF34-430B-ADB5-598F127398A8}" presName="sibTrans" presStyleCnt="0"/>
      <dgm:spPr/>
    </dgm:pt>
    <dgm:pt modelId="{BBBAEC30-2434-404D-8A6B-35193A7FCE90}" type="pres">
      <dgm:prSet presAssocID="{43BA6899-5F39-4968-8497-2ED2F8F87F1D}" presName="node" presStyleLbl="node1" presStyleIdx="1" presStyleCnt="8">
        <dgm:presLayoutVars>
          <dgm:bulletEnabled val="1"/>
        </dgm:presLayoutVars>
      </dgm:prSet>
      <dgm:spPr/>
    </dgm:pt>
    <dgm:pt modelId="{8EA5F5F3-57C3-4B59-B606-C1C45FE2FC33}" type="pres">
      <dgm:prSet presAssocID="{2F2B32E2-2557-49E5-B9F5-7497363FA720}" presName="sibTrans" presStyleCnt="0"/>
      <dgm:spPr/>
    </dgm:pt>
    <dgm:pt modelId="{8F48F84E-D71E-46C3-842B-09C2D0B79A21}" type="pres">
      <dgm:prSet presAssocID="{3E1E314A-CFDE-4DFF-9E68-2DFC32C70A2B}" presName="node" presStyleLbl="node1" presStyleIdx="2" presStyleCnt="8">
        <dgm:presLayoutVars>
          <dgm:bulletEnabled val="1"/>
        </dgm:presLayoutVars>
      </dgm:prSet>
      <dgm:spPr/>
    </dgm:pt>
    <dgm:pt modelId="{5E877C11-5902-4184-8CAE-684759C18416}" type="pres">
      <dgm:prSet presAssocID="{75804EA1-0490-4D1A-BAF5-62329ADE261D}" presName="sibTrans" presStyleCnt="0"/>
      <dgm:spPr/>
    </dgm:pt>
    <dgm:pt modelId="{6DCC85DD-CCF5-48FB-8762-D138A2F873F9}" type="pres">
      <dgm:prSet presAssocID="{1E6FD79A-3AE7-4E64-B185-992A6DBCF5DF}" presName="node" presStyleLbl="node1" presStyleIdx="3" presStyleCnt="8">
        <dgm:presLayoutVars>
          <dgm:bulletEnabled val="1"/>
        </dgm:presLayoutVars>
      </dgm:prSet>
      <dgm:spPr/>
    </dgm:pt>
    <dgm:pt modelId="{969497F6-50E3-483C-B276-D00D6DF5BE36}" type="pres">
      <dgm:prSet presAssocID="{750FB20F-FCDB-4691-A09E-219463642D4C}" presName="sibTrans" presStyleCnt="0"/>
      <dgm:spPr/>
    </dgm:pt>
    <dgm:pt modelId="{FB950E49-19FF-4B5D-B383-1D80C7D8F344}" type="pres">
      <dgm:prSet presAssocID="{ED736FE2-EAA2-4CE8-A990-A595F57AC1C4}" presName="node" presStyleLbl="node1" presStyleIdx="4" presStyleCnt="8">
        <dgm:presLayoutVars>
          <dgm:bulletEnabled val="1"/>
        </dgm:presLayoutVars>
      </dgm:prSet>
      <dgm:spPr/>
    </dgm:pt>
    <dgm:pt modelId="{9DEF190E-5D5F-4A8E-9457-C1416E399143}" type="pres">
      <dgm:prSet presAssocID="{26BEC0F7-3488-4793-B117-857A5CFD5999}" presName="sibTrans" presStyleCnt="0"/>
      <dgm:spPr/>
    </dgm:pt>
    <dgm:pt modelId="{B9607170-8F47-4AB0-9656-721159D6EA9A}" type="pres">
      <dgm:prSet presAssocID="{4089798F-0F70-42A5-BE75-B86DB5BBA511}" presName="node" presStyleLbl="node1" presStyleIdx="5" presStyleCnt="8">
        <dgm:presLayoutVars>
          <dgm:bulletEnabled val="1"/>
        </dgm:presLayoutVars>
      </dgm:prSet>
      <dgm:spPr/>
    </dgm:pt>
    <dgm:pt modelId="{FDAE3A60-E076-419C-BF90-8A5D140E5DD8}" type="pres">
      <dgm:prSet presAssocID="{5F4C78F7-7575-4D48-A04C-9A847C02CDCE}" presName="sibTrans" presStyleCnt="0"/>
      <dgm:spPr/>
    </dgm:pt>
    <dgm:pt modelId="{96AE9D0F-B6F5-4A8C-90D5-EB779383A99E}" type="pres">
      <dgm:prSet presAssocID="{30767242-0A55-43BA-ABD7-7DD941447122}" presName="node" presStyleLbl="node1" presStyleIdx="6" presStyleCnt="8">
        <dgm:presLayoutVars>
          <dgm:bulletEnabled val="1"/>
        </dgm:presLayoutVars>
      </dgm:prSet>
      <dgm:spPr/>
    </dgm:pt>
    <dgm:pt modelId="{3B136507-8EED-4B48-8C2C-86E4FA3E222B}" type="pres">
      <dgm:prSet presAssocID="{6B504670-979A-48E8-B607-4CCCC86219DE}" presName="sibTrans" presStyleCnt="0"/>
      <dgm:spPr/>
    </dgm:pt>
    <dgm:pt modelId="{C565C1D6-FE8C-4775-9C54-46AFD446B897}" type="pres">
      <dgm:prSet presAssocID="{D9F7879A-2006-4983-ADD3-96E39FDE8314}" presName="node" presStyleLbl="node1" presStyleIdx="7" presStyleCnt="8">
        <dgm:presLayoutVars>
          <dgm:bulletEnabled val="1"/>
        </dgm:presLayoutVars>
      </dgm:prSet>
      <dgm:spPr/>
    </dgm:pt>
  </dgm:ptLst>
  <dgm:cxnLst>
    <dgm:cxn modelId="{E7644C07-2E61-4B02-81D5-D0A1AC7FA3CE}" type="presOf" srcId="{3E1E314A-CFDE-4DFF-9E68-2DFC32C70A2B}" destId="{8F48F84E-D71E-46C3-842B-09C2D0B79A21}" srcOrd="0" destOrd="0" presId="urn:microsoft.com/office/officeart/2005/8/layout/default"/>
    <dgm:cxn modelId="{5729550E-AE66-4598-A099-8D6FB2C19EA1}" srcId="{0CCC4A79-8B6C-40D4-8DE8-605A2E3F4DC7}" destId="{19B4E8A5-20D4-41B4-8510-2A65717B7553}" srcOrd="0" destOrd="0" parTransId="{EBD85957-0AC2-434C-8D87-BCDFEF54060C}" sibTransId="{36283791-EF34-430B-ADB5-598F127398A8}"/>
    <dgm:cxn modelId="{F89DB01A-4B67-4B82-9898-A1B36B5E6F96}" type="presOf" srcId="{4089798F-0F70-42A5-BE75-B86DB5BBA511}" destId="{B9607170-8F47-4AB0-9656-721159D6EA9A}" srcOrd="0" destOrd="0" presId="urn:microsoft.com/office/officeart/2005/8/layout/default"/>
    <dgm:cxn modelId="{EE4FF61E-192B-4209-8955-D103D51DC5F4}" type="presOf" srcId="{1E6FD79A-3AE7-4E64-B185-992A6DBCF5DF}" destId="{6DCC85DD-CCF5-48FB-8762-D138A2F873F9}" srcOrd="0" destOrd="0" presId="urn:microsoft.com/office/officeart/2005/8/layout/default"/>
    <dgm:cxn modelId="{67A7AD2F-B5E4-486C-AAED-44D0B351086B}" srcId="{0CCC4A79-8B6C-40D4-8DE8-605A2E3F4DC7}" destId="{1E6FD79A-3AE7-4E64-B185-992A6DBCF5DF}" srcOrd="3" destOrd="0" parTransId="{2F36EAB8-FBB6-4AB4-9CAA-139A8FE56FAB}" sibTransId="{750FB20F-FCDB-4691-A09E-219463642D4C}"/>
    <dgm:cxn modelId="{80E54D3B-F93F-47AD-BE10-035E214932CF}" type="presOf" srcId="{43BA6899-5F39-4968-8497-2ED2F8F87F1D}" destId="{BBBAEC30-2434-404D-8A6B-35193A7FCE90}" srcOrd="0" destOrd="0" presId="urn:microsoft.com/office/officeart/2005/8/layout/default"/>
    <dgm:cxn modelId="{E4E6DC41-4394-4512-BDE6-9FF50CC0F9EE}" type="presOf" srcId="{0CCC4A79-8B6C-40D4-8DE8-605A2E3F4DC7}" destId="{777940A6-6551-4950-BC18-D65FCFE8EFF1}" srcOrd="0" destOrd="0" presId="urn:microsoft.com/office/officeart/2005/8/layout/default"/>
    <dgm:cxn modelId="{A9B5D042-D13A-46C7-BD8E-2DD7B61D9218}" type="presOf" srcId="{19B4E8A5-20D4-41B4-8510-2A65717B7553}" destId="{351CC134-0EA3-4940-B58B-28772D2D3560}" srcOrd="0" destOrd="0" presId="urn:microsoft.com/office/officeart/2005/8/layout/default"/>
    <dgm:cxn modelId="{208C0254-A97A-46B8-9575-DE5D55126FA9}" srcId="{0CCC4A79-8B6C-40D4-8DE8-605A2E3F4DC7}" destId="{D9F7879A-2006-4983-ADD3-96E39FDE8314}" srcOrd="7" destOrd="0" parTransId="{1E73DE10-93CE-495F-87BD-C85AE78F9236}" sibTransId="{715E2CC0-B0B3-42E4-9835-61DBD424B602}"/>
    <dgm:cxn modelId="{EAC90D75-832B-4B7C-A5D6-A02C7DD8A256}" srcId="{0CCC4A79-8B6C-40D4-8DE8-605A2E3F4DC7}" destId="{30767242-0A55-43BA-ABD7-7DD941447122}" srcOrd="6" destOrd="0" parTransId="{95E0480A-9509-40E2-86D3-CC45B9FE59C2}" sibTransId="{6B504670-979A-48E8-B607-4CCCC86219DE}"/>
    <dgm:cxn modelId="{69E16457-DF55-48BB-B5B9-82CD9E801001}" type="presOf" srcId="{ED736FE2-EAA2-4CE8-A990-A595F57AC1C4}" destId="{FB950E49-19FF-4B5D-B383-1D80C7D8F344}" srcOrd="0" destOrd="0" presId="urn:microsoft.com/office/officeart/2005/8/layout/default"/>
    <dgm:cxn modelId="{63D22B8E-0D92-4730-9446-21B261E4B73B}" srcId="{0CCC4A79-8B6C-40D4-8DE8-605A2E3F4DC7}" destId="{3E1E314A-CFDE-4DFF-9E68-2DFC32C70A2B}" srcOrd="2" destOrd="0" parTransId="{694C942A-F507-4F7E-946C-022E26966D87}" sibTransId="{75804EA1-0490-4D1A-BAF5-62329ADE261D}"/>
    <dgm:cxn modelId="{62724095-49E4-4A9A-8506-2F34348BD903}" srcId="{0CCC4A79-8B6C-40D4-8DE8-605A2E3F4DC7}" destId="{43BA6899-5F39-4968-8497-2ED2F8F87F1D}" srcOrd="1" destOrd="0" parTransId="{2227FAC9-3E08-4AB1-ABC6-8C08C877F711}" sibTransId="{2F2B32E2-2557-49E5-B9F5-7497363FA720}"/>
    <dgm:cxn modelId="{A4906998-CB34-4F79-B5C6-671C1F90485F}" srcId="{0CCC4A79-8B6C-40D4-8DE8-605A2E3F4DC7}" destId="{ED736FE2-EAA2-4CE8-A990-A595F57AC1C4}" srcOrd="4" destOrd="0" parTransId="{878FA6B0-6763-4F71-9D3A-436A6907B36A}" sibTransId="{26BEC0F7-3488-4793-B117-857A5CFD5999}"/>
    <dgm:cxn modelId="{400930BB-532E-43E3-8372-5A54928D6AC4}" srcId="{0CCC4A79-8B6C-40D4-8DE8-605A2E3F4DC7}" destId="{4089798F-0F70-42A5-BE75-B86DB5BBA511}" srcOrd="5" destOrd="0" parTransId="{EA5CD242-C1DB-415C-8FB4-431C2D4AB44E}" sibTransId="{5F4C78F7-7575-4D48-A04C-9A847C02CDCE}"/>
    <dgm:cxn modelId="{079C57E5-18E1-4B35-95D0-A7C6004D260C}" type="presOf" srcId="{D9F7879A-2006-4983-ADD3-96E39FDE8314}" destId="{C565C1D6-FE8C-4775-9C54-46AFD446B897}" srcOrd="0" destOrd="0" presId="urn:microsoft.com/office/officeart/2005/8/layout/default"/>
    <dgm:cxn modelId="{8C1291ED-3F08-4A3F-8275-B57AED7440D3}" type="presOf" srcId="{30767242-0A55-43BA-ABD7-7DD941447122}" destId="{96AE9D0F-B6F5-4A8C-90D5-EB779383A99E}" srcOrd="0" destOrd="0" presId="urn:microsoft.com/office/officeart/2005/8/layout/default"/>
    <dgm:cxn modelId="{5A5C5D39-C0E5-4F9D-861E-E24A4C307D66}" type="presParOf" srcId="{777940A6-6551-4950-BC18-D65FCFE8EFF1}" destId="{351CC134-0EA3-4940-B58B-28772D2D3560}" srcOrd="0" destOrd="0" presId="urn:microsoft.com/office/officeart/2005/8/layout/default"/>
    <dgm:cxn modelId="{AEF06A33-E7E7-4181-96FE-EA7EA874EAD4}" type="presParOf" srcId="{777940A6-6551-4950-BC18-D65FCFE8EFF1}" destId="{F8145109-7ED4-494E-98D6-B2D63B4CE51D}" srcOrd="1" destOrd="0" presId="urn:microsoft.com/office/officeart/2005/8/layout/default"/>
    <dgm:cxn modelId="{BDE30C74-BFCD-4A49-B995-B98CB0589A1C}" type="presParOf" srcId="{777940A6-6551-4950-BC18-D65FCFE8EFF1}" destId="{BBBAEC30-2434-404D-8A6B-35193A7FCE90}" srcOrd="2" destOrd="0" presId="urn:microsoft.com/office/officeart/2005/8/layout/default"/>
    <dgm:cxn modelId="{36C83975-785D-4D47-AE21-12C6248A5C2D}" type="presParOf" srcId="{777940A6-6551-4950-BC18-D65FCFE8EFF1}" destId="{8EA5F5F3-57C3-4B59-B606-C1C45FE2FC33}" srcOrd="3" destOrd="0" presId="urn:microsoft.com/office/officeart/2005/8/layout/default"/>
    <dgm:cxn modelId="{E39C9FFD-FEA9-4BB1-8136-19DE81BF4FC9}" type="presParOf" srcId="{777940A6-6551-4950-BC18-D65FCFE8EFF1}" destId="{8F48F84E-D71E-46C3-842B-09C2D0B79A21}" srcOrd="4" destOrd="0" presId="urn:microsoft.com/office/officeart/2005/8/layout/default"/>
    <dgm:cxn modelId="{560DB6A4-D9D0-48B7-A07A-6C8CB8FFF25F}" type="presParOf" srcId="{777940A6-6551-4950-BC18-D65FCFE8EFF1}" destId="{5E877C11-5902-4184-8CAE-684759C18416}" srcOrd="5" destOrd="0" presId="urn:microsoft.com/office/officeart/2005/8/layout/default"/>
    <dgm:cxn modelId="{9EF1DBD1-35EA-4768-B2C7-BAABF9197918}" type="presParOf" srcId="{777940A6-6551-4950-BC18-D65FCFE8EFF1}" destId="{6DCC85DD-CCF5-48FB-8762-D138A2F873F9}" srcOrd="6" destOrd="0" presId="urn:microsoft.com/office/officeart/2005/8/layout/default"/>
    <dgm:cxn modelId="{1D27E2C8-E514-43C6-BEE5-CA1EA29C8FB6}" type="presParOf" srcId="{777940A6-6551-4950-BC18-D65FCFE8EFF1}" destId="{969497F6-50E3-483C-B276-D00D6DF5BE36}" srcOrd="7" destOrd="0" presId="urn:microsoft.com/office/officeart/2005/8/layout/default"/>
    <dgm:cxn modelId="{DCA59467-8DB5-421A-B68F-627F4574F295}" type="presParOf" srcId="{777940A6-6551-4950-BC18-D65FCFE8EFF1}" destId="{FB950E49-19FF-4B5D-B383-1D80C7D8F344}" srcOrd="8" destOrd="0" presId="urn:microsoft.com/office/officeart/2005/8/layout/default"/>
    <dgm:cxn modelId="{284B4FFE-9CF7-4701-9053-C42A58D9A30E}" type="presParOf" srcId="{777940A6-6551-4950-BC18-D65FCFE8EFF1}" destId="{9DEF190E-5D5F-4A8E-9457-C1416E399143}" srcOrd="9" destOrd="0" presId="urn:microsoft.com/office/officeart/2005/8/layout/default"/>
    <dgm:cxn modelId="{D17603E4-1AC1-4F0A-AF5B-CFC09C92CFDA}" type="presParOf" srcId="{777940A6-6551-4950-BC18-D65FCFE8EFF1}" destId="{B9607170-8F47-4AB0-9656-721159D6EA9A}" srcOrd="10" destOrd="0" presId="urn:microsoft.com/office/officeart/2005/8/layout/default"/>
    <dgm:cxn modelId="{83B98DFC-4CE2-4F54-A4E9-9F9E652D4DB9}" type="presParOf" srcId="{777940A6-6551-4950-BC18-D65FCFE8EFF1}" destId="{FDAE3A60-E076-419C-BF90-8A5D140E5DD8}" srcOrd="11" destOrd="0" presId="urn:microsoft.com/office/officeart/2005/8/layout/default"/>
    <dgm:cxn modelId="{5C02435A-A5CF-4950-8F57-B2CB12BDAAC9}" type="presParOf" srcId="{777940A6-6551-4950-BC18-D65FCFE8EFF1}" destId="{96AE9D0F-B6F5-4A8C-90D5-EB779383A99E}" srcOrd="12" destOrd="0" presId="urn:microsoft.com/office/officeart/2005/8/layout/default"/>
    <dgm:cxn modelId="{208A1B37-5FFD-4CDD-80AF-A4DEEDF4D429}" type="presParOf" srcId="{777940A6-6551-4950-BC18-D65FCFE8EFF1}" destId="{3B136507-8EED-4B48-8C2C-86E4FA3E222B}" srcOrd="13" destOrd="0" presId="urn:microsoft.com/office/officeart/2005/8/layout/default"/>
    <dgm:cxn modelId="{EEB6B0A2-F7EA-4B01-93D3-D4F8C42BD806}" type="presParOf" srcId="{777940A6-6551-4950-BC18-D65FCFE8EFF1}" destId="{C565C1D6-FE8C-4775-9C54-46AFD446B897}"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3C777AD-4B53-4138-A67E-12001F28AF81}" type="doc">
      <dgm:prSet loTypeId="urn:microsoft.com/office/officeart/2005/8/layout/process4" loCatId="process" qsTypeId="urn:microsoft.com/office/officeart/2005/8/quickstyle/simple5" qsCatId="simple" csTypeId="urn:microsoft.com/office/officeart/2005/8/colors/accent3_1" csCatId="accent3" phldr="1"/>
      <dgm:spPr/>
      <dgm:t>
        <a:bodyPr/>
        <a:lstStyle/>
        <a:p>
          <a:endParaRPr lang="en-US"/>
        </a:p>
      </dgm:t>
    </dgm:pt>
    <dgm:pt modelId="{1C380E3A-C5B9-4375-99C1-541138A498B8}">
      <dgm:prSet/>
      <dgm:spPr/>
      <dgm:t>
        <a:bodyPr/>
        <a:lstStyle/>
        <a:p>
          <a:r>
            <a:rPr lang="en-US" dirty="0"/>
            <a:t>You are a blogger and a poet and want to create a work of art to add to your blog page</a:t>
          </a:r>
        </a:p>
      </dgm:t>
    </dgm:pt>
    <dgm:pt modelId="{E2481759-F68C-4C04-A6A9-160097A383B7}" type="parTrans" cxnId="{89793D57-1F72-4B1E-AC76-5EB6659C4ED3}">
      <dgm:prSet/>
      <dgm:spPr/>
      <dgm:t>
        <a:bodyPr/>
        <a:lstStyle/>
        <a:p>
          <a:endParaRPr lang="en-US"/>
        </a:p>
      </dgm:t>
    </dgm:pt>
    <dgm:pt modelId="{93DC597D-FAF0-4860-A37B-E6E731FBC1D0}" type="sibTrans" cxnId="{89793D57-1F72-4B1E-AC76-5EB6659C4ED3}">
      <dgm:prSet phldrT="1" phldr="0"/>
      <dgm:spPr/>
      <dgm:t>
        <a:bodyPr/>
        <a:lstStyle/>
        <a:p>
          <a:endParaRPr lang="en-US"/>
        </a:p>
      </dgm:t>
    </dgm:pt>
    <dgm:pt modelId="{BC46720A-95AD-4B9B-AB8C-7D475E3D5383}">
      <dgm:prSet/>
      <dgm:spPr/>
      <dgm:t>
        <a:bodyPr/>
        <a:lstStyle/>
        <a:p>
          <a:r>
            <a:rPr lang="en-US" dirty="0"/>
            <a:t>You decide to write a short (4-5 Lines) poem on the perils of Legos</a:t>
          </a:r>
        </a:p>
      </dgm:t>
    </dgm:pt>
    <dgm:pt modelId="{972221D6-E029-42A0-894A-9D877451CC96}" type="parTrans" cxnId="{C5C38D67-3FEE-4872-A34A-9F803B53CABD}">
      <dgm:prSet/>
      <dgm:spPr/>
      <dgm:t>
        <a:bodyPr/>
        <a:lstStyle/>
        <a:p>
          <a:endParaRPr lang="en-US"/>
        </a:p>
      </dgm:t>
    </dgm:pt>
    <dgm:pt modelId="{36147DB5-0182-45EB-B0E5-C7375ADFA08B}" type="sibTrans" cxnId="{C5C38D67-3FEE-4872-A34A-9F803B53CABD}">
      <dgm:prSet phldrT="2" phldr="0"/>
      <dgm:spPr/>
      <dgm:t>
        <a:bodyPr/>
        <a:lstStyle/>
        <a:p>
          <a:endParaRPr lang="en-US"/>
        </a:p>
      </dgm:t>
    </dgm:pt>
    <dgm:pt modelId="{D2ACA968-2B9E-488B-BD48-2EB9C4AAC571}">
      <dgm:prSet/>
      <dgm:spPr/>
      <dgm:t>
        <a:bodyPr/>
        <a:lstStyle/>
        <a:p>
          <a:r>
            <a:rPr lang="en-US" dirty="0"/>
            <a:t>You want to protect your work with a Creative Commons License</a:t>
          </a:r>
        </a:p>
      </dgm:t>
    </dgm:pt>
    <dgm:pt modelId="{F87AEA94-F320-44DC-89E5-830ED9C36AD7}" type="parTrans" cxnId="{F4A34191-A313-4427-84C4-E594E6CE370F}">
      <dgm:prSet/>
      <dgm:spPr/>
      <dgm:t>
        <a:bodyPr/>
        <a:lstStyle/>
        <a:p>
          <a:endParaRPr lang="en-US"/>
        </a:p>
      </dgm:t>
    </dgm:pt>
    <dgm:pt modelId="{111E3E0B-E3FB-490D-8E71-CABBE4A3349D}" type="sibTrans" cxnId="{F4A34191-A313-4427-84C4-E594E6CE370F}">
      <dgm:prSet phldrT="3" phldr="0"/>
      <dgm:spPr/>
      <dgm:t>
        <a:bodyPr/>
        <a:lstStyle/>
        <a:p>
          <a:endParaRPr lang="en-US"/>
        </a:p>
      </dgm:t>
    </dgm:pt>
    <dgm:pt modelId="{4A0ED30E-89BF-4B80-9425-6B1D9857808F}">
      <dgm:prSet/>
      <dgm:spPr/>
      <dgm:t>
        <a:bodyPr/>
        <a:lstStyle/>
        <a:p>
          <a:r>
            <a:rPr lang="en-US"/>
            <a:t>Create you work </a:t>
          </a:r>
        </a:p>
      </dgm:t>
    </dgm:pt>
    <dgm:pt modelId="{F9FFAB77-17B0-4011-99CE-084575A1302A}" type="parTrans" cxnId="{C5834C95-126F-466F-A08F-352F17364585}">
      <dgm:prSet/>
      <dgm:spPr/>
      <dgm:t>
        <a:bodyPr/>
        <a:lstStyle/>
        <a:p>
          <a:endParaRPr lang="en-US"/>
        </a:p>
      </dgm:t>
    </dgm:pt>
    <dgm:pt modelId="{2923942A-7A46-4D06-BAC6-3751B20AF5FA}" type="sibTrans" cxnId="{C5834C95-126F-466F-A08F-352F17364585}">
      <dgm:prSet phldrT="4" phldr="0"/>
      <dgm:spPr/>
      <dgm:t>
        <a:bodyPr/>
        <a:lstStyle/>
        <a:p>
          <a:endParaRPr lang="en-US"/>
        </a:p>
      </dgm:t>
    </dgm:pt>
    <dgm:pt modelId="{57730FCB-7BEB-4F11-A8D9-08AB91EABEF4}">
      <dgm:prSet/>
      <dgm:spPr/>
      <dgm:t>
        <a:bodyPr/>
        <a:lstStyle/>
        <a:p>
          <a:r>
            <a:rPr lang="en-US"/>
            <a:t>Create a CC license and add it to your poem and art</a:t>
          </a:r>
        </a:p>
      </dgm:t>
    </dgm:pt>
    <dgm:pt modelId="{4200D3AE-A343-4221-A1D8-C009120321D3}" type="parTrans" cxnId="{8281F575-4E93-4568-A618-1E25F59FC23D}">
      <dgm:prSet/>
      <dgm:spPr/>
      <dgm:t>
        <a:bodyPr/>
        <a:lstStyle/>
        <a:p>
          <a:endParaRPr lang="en-US"/>
        </a:p>
      </dgm:t>
    </dgm:pt>
    <dgm:pt modelId="{61D8FC0E-FB52-4529-88C0-9414F0547F60}" type="sibTrans" cxnId="{8281F575-4E93-4568-A618-1E25F59FC23D}">
      <dgm:prSet phldrT="5" phldr="0"/>
      <dgm:spPr/>
      <dgm:t>
        <a:bodyPr/>
        <a:lstStyle/>
        <a:p>
          <a:endParaRPr lang="en-US"/>
        </a:p>
      </dgm:t>
    </dgm:pt>
    <dgm:pt modelId="{3BAE7829-ED87-4E25-994F-2162C6C1C9B2}" type="pres">
      <dgm:prSet presAssocID="{C3C777AD-4B53-4138-A67E-12001F28AF81}" presName="Name0" presStyleCnt="0">
        <dgm:presLayoutVars>
          <dgm:dir/>
          <dgm:animLvl val="lvl"/>
          <dgm:resizeHandles val="exact"/>
        </dgm:presLayoutVars>
      </dgm:prSet>
      <dgm:spPr/>
    </dgm:pt>
    <dgm:pt modelId="{F1CDBFE8-9F02-43E3-BD8D-F8AE6F3BD9AB}" type="pres">
      <dgm:prSet presAssocID="{57730FCB-7BEB-4F11-A8D9-08AB91EABEF4}" presName="boxAndChildren" presStyleCnt="0"/>
      <dgm:spPr/>
    </dgm:pt>
    <dgm:pt modelId="{EF998954-0A62-4763-B31F-A9EAB855B655}" type="pres">
      <dgm:prSet presAssocID="{57730FCB-7BEB-4F11-A8D9-08AB91EABEF4}" presName="parentTextBox" presStyleLbl="node1" presStyleIdx="0" presStyleCnt="5"/>
      <dgm:spPr/>
    </dgm:pt>
    <dgm:pt modelId="{241C4A84-D56F-4AE5-BF0A-B5A52AC37DE9}" type="pres">
      <dgm:prSet presAssocID="{2923942A-7A46-4D06-BAC6-3751B20AF5FA}" presName="sp" presStyleCnt="0"/>
      <dgm:spPr/>
    </dgm:pt>
    <dgm:pt modelId="{A1897E71-4EDB-453D-B542-5B8037377191}" type="pres">
      <dgm:prSet presAssocID="{4A0ED30E-89BF-4B80-9425-6B1D9857808F}" presName="arrowAndChildren" presStyleCnt="0"/>
      <dgm:spPr/>
    </dgm:pt>
    <dgm:pt modelId="{EF487B56-34CD-45CD-ABDA-9C6B285F7599}" type="pres">
      <dgm:prSet presAssocID="{4A0ED30E-89BF-4B80-9425-6B1D9857808F}" presName="parentTextArrow" presStyleLbl="node1" presStyleIdx="1" presStyleCnt="5"/>
      <dgm:spPr/>
    </dgm:pt>
    <dgm:pt modelId="{543FACF1-D0A2-46EF-AF5B-AEB73699AFD2}" type="pres">
      <dgm:prSet presAssocID="{111E3E0B-E3FB-490D-8E71-CABBE4A3349D}" presName="sp" presStyleCnt="0"/>
      <dgm:spPr/>
    </dgm:pt>
    <dgm:pt modelId="{10CE8FC3-D80F-410B-929D-6BAF5DEDA88D}" type="pres">
      <dgm:prSet presAssocID="{D2ACA968-2B9E-488B-BD48-2EB9C4AAC571}" presName="arrowAndChildren" presStyleCnt="0"/>
      <dgm:spPr/>
    </dgm:pt>
    <dgm:pt modelId="{96C2AE8D-4380-4C2D-B8DD-13C10D1B137A}" type="pres">
      <dgm:prSet presAssocID="{D2ACA968-2B9E-488B-BD48-2EB9C4AAC571}" presName="parentTextArrow" presStyleLbl="node1" presStyleIdx="2" presStyleCnt="5"/>
      <dgm:spPr/>
    </dgm:pt>
    <dgm:pt modelId="{D886F25B-DD85-4ECD-AFB6-AE9AC16D9C49}" type="pres">
      <dgm:prSet presAssocID="{36147DB5-0182-45EB-B0E5-C7375ADFA08B}" presName="sp" presStyleCnt="0"/>
      <dgm:spPr/>
    </dgm:pt>
    <dgm:pt modelId="{67DCBFFF-A1AD-4143-ABB4-508184FBF9ED}" type="pres">
      <dgm:prSet presAssocID="{BC46720A-95AD-4B9B-AB8C-7D475E3D5383}" presName="arrowAndChildren" presStyleCnt="0"/>
      <dgm:spPr/>
    </dgm:pt>
    <dgm:pt modelId="{9A15F336-5EF8-4B36-9E8E-EC7E97EDA6C1}" type="pres">
      <dgm:prSet presAssocID="{BC46720A-95AD-4B9B-AB8C-7D475E3D5383}" presName="parentTextArrow" presStyleLbl="node1" presStyleIdx="3" presStyleCnt="5"/>
      <dgm:spPr/>
    </dgm:pt>
    <dgm:pt modelId="{AF10EA3A-3B40-4C52-86DF-D1BDAA6A47DA}" type="pres">
      <dgm:prSet presAssocID="{93DC597D-FAF0-4860-A37B-E6E731FBC1D0}" presName="sp" presStyleCnt="0"/>
      <dgm:spPr/>
    </dgm:pt>
    <dgm:pt modelId="{E7B7F8E9-F295-4576-BAE6-8CAC2B1E6B08}" type="pres">
      <dgm:prSet presAssocID="{1C380E3A-C5B9-4375-99C1-541138A498B8}" presName="arrowAndChildren" presStyleCnt="0"/>
      <dgm:spPr/>
    </dgm:pt>
    <dgm:pt modelId="{B91258A1-2884-4D74-80E6-880EE32D7594}" type="pres">
      <dgm:prSet presAssocID="{1C380E3A-C5B9-4375-99C1-541138A498B8}" presName="parentTextArrow" presStyleLbl="node1" presStyleIdx="4" presStyleCnt="5"/>
      <dgm:spPr/>
    </dgm:pt>
  </dgm:ptLst>
  <dgm:cxnLst>
    <dgm:cxn modelId="{FCCE8A2D-B2BF-4464-B395-D4385E697D10}" type="presOf" srcId="{4A0ED30E-89BF-4B80-9425-6B1D9857808F}" destId="{EF487B56-34CD-45CD-ABDA-9C6B285F7599}" srcOrd="0" destOrd="0" presId="urn:microsoft.com/office/officeart/2005/8/layout/process4"/>
    <dgm:cxn modelId="{2FF28361-0A4F-4B69-B0B0-76CC446B1D90}" type="presOf" srcId="{D2ACA968-2B9E-488B-BD48-2EB9C4AAC571}" destId="{96C2AE8D-4380-4C2D-B8DD-13C10D1B137A}" srcOrd="0" destOrd="0" presId="urn:microsoft.com/office/officeart/2005/8/layout/process4"/>
    <dgm:cxn modelId="{C5C38D67-3FEE-4872-A34A-9F803B53CABD}" srcId="{C3C777AD-4B53-4138-A67E-12001F28AF81}" destId="{BC46720A-95AD-4B9B-AB8C-7D475E3D5383}" srcOrd="1" destOrd="0" parTransId="{972221D6-E029-42A0-894A-9D877451CC96}" sibTransId="{36147DB5-0182-45EB-B0E5-C7375ADFA08B}"/>
    <dgm:cxn modelId="{8281F575-4E93-4568-A618-1E25F59FC23D}" srcId="{C3C777AD-4B53-4138-A67E-12001F28AF81}" destId="{57730FCB-7BEB-4F11-A8D9-08AB91EABEF4}" srcOrd="4" destOrd="0" parTransId="{4200D3AE-A343-4221-A1D8-C009120321D3}" sibTransId="{61D8FC0E-FB52-4529-88C0-9414F0547F60}"/>
    <dgm:cxn modelId="{89793D57-1F72-4B1E-AC76-5EB6659C4ED3}" srcId="{C3C777AD-4B53-4138-A67E-12001F28AF81}" destId="{1C380E3A-C5B9-4375-99C1-541138A498B8}" srcOrd="0" destOrd="0" parTransId="{E2481759-F68C-4C04-A6A9-160097A383B7}" sibTransId="{93DC597D-FAF0-4860-A37B-E6E731FBC1D0}"/>
    <dgm:cxn modelId="{57D4E97D-F01D-4242-8FF9-95A45834B779}" type="presOf" srcId="{1C380E3A-C5B9-4375-99C1-541138A498B8}" destId="{B91258A1-2884-4D74-80E6-880EE32D7594}" srcOrd="0" destOrd="0" presId="urn:microsoft.com/office/officeart/2005/8/layout/process4"/>
    <dgm:cxn modelId="{15B01B89-35C4-42CD-A198-31FBC9CC5359}" type="presOf" srcId="{C3C777AD-4B53-4138-A67E-12001F28AF81}" destId="{3BAE7829-ED87-4E25-994F-2162C6C1C9B2}" srcOrd="0" destOrd="0" presId="urn:microsoft.com/office/officeart/2005/8/layout/process4"/>
    <dgm:cxn modelId="{F4A34191-A313-4427-84C4-E594E6CE370F}" srcId="{C3C777AD-4B53-4138-A67E-12001F28AF81}" destId="{D2ACA968-2B9E-488B-BD48-2EB9C4AAC571}" srcOrd="2" destOrd="0" parTransId="{F87AEA94-F320-44DC-89E5-830ED9C36AD7}" sibTransId="{111E3E0B-E3FB-490D-8E71-CABBE4A3349D}"/>
    <dgm:cxn modelId="{C5834C95-126F-466F-A08F-352F17364585}" srcId="{C3C777AD-4B53-4138-A67E-12001F28AF81}" destId="{4A0ED30E-89BF-4B80-9425-6B1D9857808F}" srcOrd="3" destOrd="0" parTransId="{F9FFAB77-17B0-4011-99CE-084575A1302A}" sibTransId="{2923942A-7A46-4D06-BAC6-3751B20AF5FA}"/>
    <dgm:cxn modelId="{52D58F9C-6DFA-477E-ADAC-E660FF1B7467}" type="presOf" srcId="{57730FCB-7BEB-4F11-A8D9-08AB91EABEF4}" destId="{EF998954-0A62-4763-B31F-A9EAB855B655}" srcOrd="0" destOrd="0" presId="urn:microsoft.com/office/officeart/2005/8/layout/process4"/>
    <dgm:cxn modelId="{A9A2C5D8-82EF-4224-B91B-590861DD00CC}" type="presOf" srcId="{BC46720A-95AD-4B9B-AB8C-7D475E3D5383}" destId="{9A15F336-5EF8-4B36-9E8E-EC7E97EDA6C1}" srcOrd="0" destOrd="0" presId="urn:microsoft.com/office/officeart/2005/8/layout/process4"/>
    <dgm:cxn modelId="{AF3637C9-59C8-4B89-92D2-A6583DE4C642}" type="presParOf" srcId="{3BAE7829-ED87-4E25-994F-2162C6C1C9B2}" destId="{F1CDBFE8-9F02-43E3-BD8D-F8AE6F3BD9AB}" srcOrd="0" destOrd="0" presId="urn:microsoft.com/office/officeart/2005/8/layout/process4"/>
    <dgm:cxn modelId="{B9127964-4505-4361-B076-6C4F76A0EE6D}" type="presParOf" srcId="{F1CDBFE8-9F02-43E3-BD8D-F8AE6F3BD9AB}" destId="{EF998954-0A62-4763-B31F-A9EAB855B655}" srcOrd="0" destOrd="0" presId="urn:microsoft.com/office/officeart/2005/8/layout/process4"/>
    <dgm:cxn modelId="{438AE2C7-FC92-4E9D-B43C-9A2133EB551D}" type="presParOf" srcId="{3BAE7829-ED87-4E25-994F-2162C6C1C9B2}" destId="{241C4A84-D56F-4AE5-BF0A-B5A52AC37DE9}" srcOrd="1" destOrd="0" presId="urn:microsoft.com/office/officeart/2005/8/layout/process4"/>
    <dgm:cxn modelId="{A91C8CB6-58A6-4DBE-926E-72D767E7CBAD}" type="presParOf" srcId="{3BAE7829-ED87-4E25-994F-2162C6C1C9B2}" destId="{A1897E71-4EDB-453D-B542-5B8037377191}" srcOrd="2" destOrd="0" presId="urn:microsoft.com/office/officeart/2005/8/layout/process4"/>
    <dgm:cxn modelId="{CCEB126D-1967-44A8-BC48-A1278D515606}" type="presParOf" srcId="{A1897E71-4EDB-453D-B542-5B8037377191}" destId="{EF487B56-34CD-45CD-ABDA-9C6B285F7599}" srcOrd="0" destOrd="0" presId="urn:microsoft.com/office/officeart/2005/8/layout/process4"/>
    <dgm:cxn modelId="{B49A6A71-A947-4A4D-9D9A-6FAB3E065C01}" type="presParOf" srcId="{3BAE7829-ED87-4E25-994F-2162C6C1C9B2}" destId="{543FACF1-D0A2-46EF-AF5B-AEB73699AFD2}" srcOrd="3" destOrd="0" presId="urn:microsoft.com/office/officeart/2005/8/layout/process4"/>
    <dgm:cxn modelId="{05396268-AF24-49C1-ADB7-A7263861CFB1}" type="presParOf" srcId="{3BAE7829-ED87-4E25-994F-2162C6C1C9B2}" destId="{10CE8FC3-D80F-410B-929D-6BAF5DEDA88D}" srcOrd="4" destOrd="0" presId="urn:microsoft.com/office/officeart/2005/8/layout/process4"/>
    <dgm:cxn modelId="{4821E7E7-DFCE-4836-8ACD-3F92424B6013}" type="presParOf" srcId="{10CE8FC3-D80F-410B-929D-6BAF5DEDA88D}" destId="{96C2AE8D-4380-4C2D-B8DD-13C10D1B137A}" srcOrd="0" destOrd="0" presId="urn:microsoft.com/office/officeart/2005/8/layout/process4"/>
    <dgm:cxn modelId="{295963F7-A8A6-4E2D-9940-EA2BD62B17F1}" type="presParOf" srcId="{3BAE7829-ED87-4E25-994F-2162C6C1C9B2}" destId="{D886F25B-DD85-4ECD-AFB6-AE9AC16D9C49}" srcOrd="5" destOrd="0" presId="urn:microsoft.com/office/officeart/2005/8/layout/process4"/>
    <dgm:cxn modelId="{C10BA0D2-DCAF-4250-99CD-7CBEAABF5870}" type="presParOf" srcId="{3BAE7829-ED87-4E25-994F-2162C6C1C9B2}" destId="{67DCBFFF-A1AD-4143-ABB4-508184FBF9ED}" srcOrd="6" destOrd="0" presId="urn:microsoft.com/office/officeart/2005/8/layout/process4"/>
    <dgm:cxn modelId="{0846308B-3EBE-4689-9E85-9603345D1225}" type="presParOf" srcId="{67DCBFFF-A1AD-4143-ABB4-508184FBF9ED}" destId="{9A15F336-5EF8-4B36-9E8E-EC7E97EDA6C1}" srcOrd="0" destOrd="0" presId="urn:microsoft.com/office/officeart/2005/8/layout/process4"/>
    <dgm:cxn modelId="{E8DA4A28-C395-4325-8D06-2FEC9C2D57E6}" type="presParOf" srcId="{3BAE7829-ED87-4E25-994F-2162C6C1C9B2}" destId="{AF10EA3A-3B40-4C52-86DF-D1BDAA6A47DA}" srcOrd="7" destOrd="0" presId="urn:microsoft.com/office/officeart/2005/8/layout/process4"/>
    <dgm:cxn modelId="{200CEAD1-2BC1-422F-B9A0-294AA702836A}" type="presParOf" srcId="{3BAE7829-ED87-4E25-994F-2162C6C1C9B2}" destId="{E7B7F8E9-F295-4576-BAE6-8CAC2B1E6B08}" srcOrd="8" destOrd="0" presId="urn:microsoft.com/office/officeart/2005/8/layout/process4"/>
    <dgm:cxn modelId="{4EDF2812-7A0F-4AD9-AEF9-1BD2AE708DE7}" type="presParOf" srcId="{E7B7F8E9-F295-4576-BAE6-8CAC2B1E6B08}" destId="{B91258A1-2884-4D74-80E6-880EE32D7594}"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CCC4A79-8B6C-40D4-8DE8-605A2E3F4DC7}" type="doc">
      <dgm:prSet loTypeId="urn:microsoft.com/office/officeart/2005/8/layout/default" loCatId="list" qsTypeId="urn:microsoft.com/office/officeart/2005/8/quickstyle/simple3" qsCatId="simple" csTypeId="urn:microsoft.com/office/officeart/2005/8/colors/colorful5" csCatId="colorful" phldr="1"/>
      <dgm:spPr/>
      <dgm:t>
        <a:bodyPr/>
        <a:lstStyle/>
        <a:p>
          <a:endParaRPr lang="en-US"/>
        </a:p>
      </dgm:t>
    </dgm:pt>
    <dgm:pt modelId="{19B4E8A5-20D4-41B4-8510-2A65717B7553}">
      <dgm:prSet/>
      <dgm:spPr/>
      <dgm:t>
        <a:bodyPr/>
        <a:lstStyle/>
        <a:p>
          <a:r>
            <a:rPr lang="en-US" dirty="0"/>
            <a:t>1. Creative Commons (creativecommons.org)</a:t>
          </a:r>
        </a:p>
      </dgm:t>
    </dgm:pt>
    <dgm:pt modelId="{EBD85957-0AC2-434C-8D87-BCDFEF54060C}" type="parTrans" cxnId="{5729550E-AE66-4598-A099-8D6FB2C19EA1}">
      <dgm:prSet/>
      <dgm:spPr/>
      <dgm:t>
        <a:bodyPr/>
        <a:lstStyle/>
        <a:p>
          <a:endParaRPr lang="en-US"/>
        </a:p>
      </dgm:t>
    </dgm:pt>
    <dgm:pt modelId="{36283791-EF34-430B-ADB5-598F127398A8}" type="sibTrans" cxnId="{5729550E-AE66-4598-A099-8D6FB2C19EA1}">
      <dgm:prSet/>
      <dgm:spPr/>
      <dgm:t>
        <a:bodyPr/>
        <a:lstStyle/>
        <a:p>
          <a:endParaRPr lang="en-US"/>
        </a:p>
      </dgm:t>
    </dgm:pt>
    <dgm:pt modelId="{43BA6899-5F39-4968-8497-2ED2F8F87F1D}">
      <dgm:prSet/>
      <dgm:spPr/>
      <dgm:t>
        <a:bodyPr/>
        <a:lstStyle/>
        <a:p>
          <a:r>
            <a:rPr lang="en-US" dirty="0"/>
            <a:t>2. (Click)Share your Work</a:t>
          </a:r>
        </a:p>
      </dgm:t>
    </dgm:pt>
    <dgm:pt modelId="{2227FAC9-3E08-4AB1-ABC6-8C08C877F711}" type="parTrans" cxnId="{62724095-49E4-4A9A-8506-2F34348BD903}">
      <dgm:prSet/>
      <dgm:spPr/>
      <dgm:t>
        <a:bodyPr/>
        <a:lstStyle/>
        <a:p>
          <a:endParaRPr lang="en-US"/>
        </a:p>
      </dgm:t>
    </dgm:pt>
    <dgm:pt modelId="{2F2B32E2-2557-49E5-B9F5-7497363FA720}" type="sibTrans" cxnId="{62724095-49E4-4A9A-8506-2F34348BD903}">
      <dgm:prSet/>
      <dgm:spPr/>
      <dgm:t>
        <a:bodyPr/>
        <a:lstStyle/>
        <a:p>
          <a:endParaRPr lang="en-US"/>
        </a:p>
      </dgm:t>
    </dgm:pt>
    <dgm:pt modelId="{3E1E314A-CFDE-4DFF-9E68-2DFC32C70A2B}">
      <dgm:prSet/>
      <dgm:spPr/>
      <dgm:t>
        <a:bodyPr/>
        <a:lstStyle/>
        <a:p>
          <a:r>
            <a:rPr lang="en-US" dirty="0"/>
            <a:t>3. (Click) Get Started</a:t>
          </a:r>
        </a:p>
      </dgm:t>
    </dgm:pt>
    <dgm:pt modelId="{694C942A-F507-4F7E-946C-022E26966D87}" type="parTrans" cxnId="{63D22B8E-0D92-4730-9446-21B261E4B73B}">
      <dgm:prSet/>
      <dgm:spPr/>
      <dgm:t>
        <a:bodyPr/>
        <a:lstStyle/>
        <a:p>
          <a:endParaRPr lang="en-US"/>
        </a:p>
      </dgm:t>
    </dgm:pt>
    <dgm:pt modelId="{75804EA1-0490-4D1A-BAF5-62329ADE261D}" type="sibTrans" cxnId="{63D22B8E-0D92-4730-9446-21B261E4B73B}">
      <dgm:prSet/>
      <dgm:spPr/>
      <dgm:t>
        <a:bodyPr/>
        <a:lstStyle/>
        <a:p>
          <a:endParaRPr lang="en-US"/>
        </a:p>
      </dgm:t>
    </dgm:pt>
    <dgm:pt modelId="{1E6FD79A-3AE7-4E64-B185-992A6DBCF5DF}">
      <dgm:prSet/>
      <dgm:spPr/>
      <dgm:t>
        <a:bodyPr/>
        <a:lstStyle/>
        <a:p>
          <a:r>
            <a:rPr lang="en-US" dirty="0"/>
            <a:t>4. Take a moment to read the licensing considerations (linked on the page)</a:t>
          </a:r>
        </a:p>
      </dgm:t>
    </dgm:pt>
    <dgm:pt modelId="{2F36EAB8-FBB6-4AB4-9CAA-139A8FE56FAB}" type="parTrans" cxnId="{67A7AD2F-B5E4-486C-AAED-44D0B351086B}">
      <dgm:prSet/>
      <dgm:spPr/>
      <dgm:t>
        <a:bodyPr/>
        <a:lstStyle/>
        <a:p>
          <a:endParaRPr lang="en-US"/>
        </a:p>
      </dgm:t>
    </dgm:pt>
    <dgm:pt modelId="{750FB20F-FCDB-4691-A09E-219463642D4C}" type="sibTrans" cxnId="{67A7AD2F-B5E4-486C-AAED-44D0B351086B}">
      <dgm:prSet/>
      <dgm:spPr/>
      <dgm:t>
        <a:bodyPr/>
        <a:lstStyle/>
        <a:p>
          <a:endParaRPr lang="en-US"/>
        </a:p>
      </dgm:t>
    </dgm:pt>
    <dgm:pt modelId="{ED736FE2-EAA2-4CE8-A990-A595F57AC1C4}">
      <dgm:prSet/>
      <dgm:spPr/>
      <dgm:t>
        <a:bodyPr/>
        <a:lstStyle/>
        <a:p>
          <a:r>
            <a:rPr lang="en-US" dirty="0"/>
            <a:t>5. Choose your license features</a:t>
          </a:r>
        </a:p>
      </dgm:t>
    </dgm:pt>
    <dgm:pt modelId="{878FA6B0-6763-4F71-9D3A-436A6907B36A}" type="parTrans" cxnId="{A4906998-CB34-4F79-B5C6-671C1F90485F}">
      <dgm:prSet/>
      <dgm:spPr/>
      <dgm:t>
        <a:bodyPr/>
        <a:lstStyle/>
        <a:p>
          <a:endParaRPr lang="en-US"/>
        </a:p>
      </dgm:t>
    </dgm:pt>
    <dgm:pt modelId="{26BEC0F7-3488-4793-B117-857A5CFD5999}" type="sibTrans" cxnId="{A4906998-CB34-4F79-B5C6-671C1F90485F}">
      <dgm:prSet/>
      <dgm:spPr/>
      <dgm:t>
        <a:bodyPr/>
        <a:lstStyle/>
        <a:p>
          <a:endParaRPr lang="en-US"/>
        </a:p>
      </dgm:t>
    </dgm:pt>
    <dgm:pt modelId="{4089798F-0F70-42A5-BE75-B86DB5BBA511}">
      <dgm:prSet/>
      <dgm:spPr/>
      <dgm:t>
        <a:bodyPr/>
        <a:lstStyle/>
        <a:p>
          <a:r>
            <a:rPr lang="en-US" dirty="0"/>
            <a:t>6. Creative Commons will generate your license and provide information on what is a Free Cultural License</a:t>
          </a:r>
        </a:p>
      </dgm:t>
    </dgm:pt>
    <dgm:pt modelId="{EA5CD242-C1DB-415C-8FB4-431C2D4AB44E}" type="parTrans" cxnId="{400930BB-532E-43E3-8372-5A54928D6AC4}">
      <dgm:prSet/>
      <dgm:spPr/>
      <dgm:t>
        <a:bodyPr/>
        <a:lstStyle/>
        <a:p>
          <a:endParaRPr lang="en-US"/>
        </a:p>
      </dgm:t>
    </dgm:pt>
    <dgm:pt modelId="{5F4C78F7-7575-4D48-A04C-9A847C02CDCE}" type="sibTrans" cxnId="{400930BB-532E-43E3-8372-5A54928D6AC4}">
      <dgm:prSet/>
      <dgm:spPr/>
      <dgm:t>
        <a:bodyPr/>
        <a:lstStyle/>
        <a:p>
          <a:endParaRPr lang="en-US"/>
        </a:p>
      </dgm:t>
    </dgm:pt>
    <dgm:pt modelId="{30767242-0A55-43BA-ABD7-7DD941447122}">
      <dgm:prSet/>
      <dgm:spPr/>
      <dgm:t>
        <a:bodyPr/>
        <a:lstStyle/>
        <a:p>
          <a:r>
            <a:rPr lang="en-US" dirty="0"/>
            <a:t>7. Choose to create attribution information</a:t>
          </a:r>
        </a:p>
      </dgm:t>
    </dgm:pt>
    <dgm:pt modelId="{95E0480A-9509-40E2-86D3-CC45B9FE59C2}" type="parTrans" cxnId="{EAC90D75-832B-4B7C-A5D6-A02C7DD8A256}">
      <dgm:prSet/>
      <dgm:spPr/>
      <dgm:t>
        <a:bodyPr/>
        <a:lstStyle/>
        <a:p>
          <a:endParaRPr lang="en-US"/>
        </a:p>
      </dgm:t>
    </dgm:pt>
    <dgm:pt modelId="{6B504670-979A-48E8-B607-4CCCC86219DE}" type="sibTrans" cxnId="{EAC90D75-832B-4B7C-A5D6-A02C7DD8A256}">
      <dgm:prSet/>
      <dgm:spPr/>
      <dgm:t>
        <a:bodyPr/>
        <a:lstStyle/>
        <a:p>
          <a:endParaRPr lang="en-US"/>
        </a:p>
      </dgm:t>
    </dgm:pt>
    <dgm:pt modelId="{D9F7879A-2006-4983-ADD3-96E39FDE8314}">
      <dgm:prSet/>
      <dgm:spPr/>
      <dgm:t>
        <a:bodyPr/>
        <a:lstStyle/>
        <a:p>
          <a:r>
            <a:rPr lang="en-US" dirty="0"/>
            <a:t>8. Copy link code or graphic to add to your work</a:t>
          </a:r>
        </a:p>
      </dgm:t>
    </dgm:pt>
    <dgm:pt modelId="{1E73DE10-93CE-495F-87BD-C85AE78F9236}" type="parTrans" cxnId="{208C0254-A97A-46B8-9575-DE5D55126FA9}">
      <dgm:prSet/>
      <dgm:spPr/>
      <dgm:t>
        <a:bodyPr/>
        <a:lstStyle/>
        <a:p>
          <a:endParaRPr lang="en-US"/>
        </a:p>
      </dgm:t>
    </dgm:pt>
    <dgm:pt modelId="{715E2CC0-B0B3-42E4-9835-61DBD424B602}" type="sibTrans" cxnId="{208C0254-A97A-46B8-9575-DE5D55126FA9}">
      <dgm:prSet/>
      <dgm:spPr/>
      <dgm:t>
        <a:bodyPr/>
        <a:lstStyle/>
        <a:p>
          <a:endParaRPr lang="en-US"/>
        </a:p>
      </dgm:t>
    </dgm:pt>
    <dgm:pt modelId="{777940A6-6551-4950-BC18-D65FCFE8EFF1}" type="pres">
      <dgm:prSet presAssocID="{0CCC4A79-8B6C-40D4-8DE8-605A2E3F4DC7}" presName="diagram" presStyleCnt="0">
        <dgm:presLayoutVars>
          <dgm:dir/>
          <dgm:resizeHandles val="exact"/>
        </dgm:presLayoutVars>
      </dgm:prSet>
      <dgm:spPr/>
    </dgm:pt>
    <dgm:pt modelId="{351CC134-0EA3-4940-B58B-28772D2D3560}" type="pres">
      <dgm:prSet presAssocID="{19B4E8A5-20D4-41B4-8510-2A65717B7553}" presName="node" presStyleLbl="node1" presStyleIdx="0" presStyleCnt="8">
        <dgm:presLayoutVars>
          <dgm:bulletEnabled val="1"/>
        </dgm:presLayoutVars>
      </dgm:prSet>
      <dgm:spPr/>
    </dgm:pt>
    <dgm:pt modelId="{F8145109-7ED4-494E-98D6-B2D63B4CE51D}" type="pres">
      <dgm:prSet presAssocID="{36283791-EF34-430B-ADB5-598F127398A8}" presName="sibTrans" presStyleCnt="0"/>
      <dgm:spPr/>
    </dgm:pt>
    <dgm:pt modelId="{BBBAEC30-2434-404D-8A6B-35193A7FCE90}" type="pres">
      <dgm:prSet presAssocID="{43BA6899-5F39-4968-8497-2ED2F8F87F1D}" presName="node" presStyleLbl="node1" presStyleIdx="1" presStyleCnt="8">
        <dgm:presLayoutVars>
          <dgm:bulletEnabled val="1"/>
        </dgm:presLayoutVars>
      </dgm:prSet>
      <dgm:spPr/>
    </dgm:pt>
    <dgm:pt modelId="{8EA5F5F3-57C3-4B59-B606-C1C45FE2FC33}" type="pres">
      <dgm:prSet presAssocID="{2F2B32E2-2557-49E5-B9F5-7497363FA720}" presName="sibTrans" presStyleCnt="0"/>
      <dgm:spPr/>
    </dgm:pt>
    <dgm:pt modelId="{8F48F84E-D71E-46C3-842B-09C2D0B79A21}" type="pres">
      <dgm:prSet presAssocID="{3E1E314A-CFDE-4DFF-9E68-2DFC32C70A2B}" presName="node" presStyleLbl="node1" presStyleIdx="2" presStyleCnt="8">
        <dgm:presLayoutVars>
          <dgm:bulletEnabled val="1"/>
        </dgm:presLayoutVars>
      </dgm:prSet>
      <dgm:spPr/>
    </dgm:pt>
    <dgm:pt modelId="{5E877C11-5902-4184-8CAE-684759C18416}" type="pres">
      <dgm:prSet presAssocID="{75804EA1-0490-4D1A-BAF5-62329ADE261D}" presName="sibTrans" presStyleCnt="0"/>
      <dgm:spPr/>
    </dgm:pt>
    <dgm:pt modelId="{6DCC85DD-CCF5-48FB-8762-D138A2F873F9}" type="pres">
      <dgm:prSet presAssocID="{1E6FD79A-3AE7-4E64-B185-992A6DBCF5DF}" presName="node" presStyleLbl="node1" presStyleIdx="3" presStyleCnt="8">
        <dgm:presLayoutVars>
          <dgm:bulletEnabled val="1"/>
        </dgm:presLayoutVars>
      </dgm:prSet>
      <dgm:spPr/>
    </dgm:pt>
    <dgm:pt modelId="{969497F6-50E3-483C-B276-D00D6DF5BE36}" type="pres">
      <dgm:prSet presAssocID="{750FB20F-FCDB-4691-A09E-219463642D4C}" presName="sibTrans" presStyleCnt="0"/>
      <dgm:spPr/>
    </dgm:pt>
    <dgm:pt modelId="{FB950E49-19FF-4B5D-B383-1D80C7D8F344}" type="pres">
      <dgm:prSet presAssocID="{ED736FE2-EAA2-4CE8-A990-A595F57AC1C4}" presName="node" presStyleLbl="node1" presStyleIdx="4" presStyleCnt="8">
        <dgm:presLayoutVars>
          <dgm:bulletEnabled val="1"/>
        </dgm:presLayoutVars>
      </dgm:prSet>
      <dgm:spPr/>
    </dgm:pt>
    <dgm:pt modelId="{9DEF190E-5D5F-4A8E-9457-C1416E399143}" type="pres">
      <dgm:prSet presAssocID="{26BEC0F7-3488-4793-B117-857A5CFD5999}" presName="sibTrans" presStyleCnt="0"/>
      <dgm:spPr/>
    </dgm:pt>
    <dgm:pt modelId="{B9607170-8F47-4AB0-9656-721159D6EA9A}" type="pres">
      <dgm:prSet presAssocID="{4089798F-0F70-42A5-BE75-B86DB5BBA511}" presName="node" presStyleLbl="node1" presStyleIdx="5" presStyleCnt="8">
        <dgm:presLayoutVars>
          <dgm:bulletEnabled val="1"/>
        </dgm:presLayoutVars>
      </dgm:prSet>
      <dgm:spPr/>
    </dgm:pt>
    <dgm:pt modelId="{FDAE3A60-E076-419C-BF90-8A5D140E5DD8}" type="pres">
      <dgm:prSet presAssocID="{5F4C78F7-7575-4D48-A04C-9A847C02CDCE}" presName="sibTrans" presStyleCnt="0"/>
      <dgm:spPr/>
    </dgm:pt>
    <dgm:pt modelId="{96AE9D0F-B6F5-4A8C-90D5-EB779383A99E}" type="pres">
      <dgm:prSet presAssocID="{30767242-0A55-43BA-ABD7-7DD941447122}" presName="node" presStyleLbl="node1" presStyleIdx="6" presStyleCnt="8">
        <dgm:presLayoutVars>
          <dgm:bulletEnabled val="1"/>
        </dgm:presLayoutVars>
      </dgm:prSet>
      <dgm:spPr/>
    </dgm:pt>
    <dgm:pt modelId="{3B136507-8EED-4B48-8C2C-86E4FA3E222B}" type="pres">
      <dgm:prSet presAssocID="{6B504670-979A-48E8-B607-4CCCC86219DE}" presName="sibTrans" presStyleCnt="0"/>
      <dgm:spPr/>
    </dgm:pt>
    <dgm:pt modelId="{C565C1D6-FE8C-4775-9C54-46AFD446B897}" type="pres">
      <dgm:prSet presAssocID="{D9F7879A-2006-4983-ADD3-96E39FDE8314}" presName="node" presStyleLbl="node1" presStyleIdx="7" presStyleCnt="8">
        <dgm:presLayoutVars>
          <dgm:bulletEnabled val="1"/>
        </dgm:presLayoutVars>
      </dgm:prSet>
      <dgm:spPr/>
    </dgm:pt>
  </dgm:ptLst>
  <dgm:cxnLst>
    <dgm:cxn modelId="{E7644C07-2E61-4B02-81D5-D0A1AC7FA3CE}" type="presOf" srcId="{3E1E314A-CFDE-4DFF-9E68-2DFC32C70A2B}" destId="{8F48F84E-D71E-46C3-842B-09C2D0B79A21}" srcOrd="0" destOrd="0" presId="urn:microsoft.com/office/officeart/2005/8/layout/default"/>
    <dgm:cxn modelId="{5729550E-AE66-4598-A099-8D6FB2C19EA1}" srcId="{0CCC4A79-8B6C-40D4-8DE8-605A2E3F4DC7}" destId="{19B4E8A5-20D4-41B4-8510-2A65717B7553}" srcOrd="0" destOrd="0" parTransId="{EBD85957-0AC2-434C-8D87-BCDFEF54060C}" sibTransId="{36283791-EF34-430B-ADB5-598F127398A8}"/>
    <dgm:cxn modelId="{F89DB01A-4B67-4B82-9898-A1B36B5E6F96}" type="presOf" srcId="{4089798F-0F70-42A5-BE75-B86DB5BBA511}" destId="{B9607170-8F47-4AB0-9656-721159D6EA9A}" srcOrd="0" destOrd="0" presId="urn:microsoft.com/office/officeart/2005/8/layout/default"/>
    <dgm:cxn modelId="{EE4FF61E-192B-4209-8955-D103D51DC5F4}" type="presOf" srcId="{1E6FD79A-3AE7-4E64-B185-992A6DBCF5DF}" destId="{6DCC85DD-CCF5-48FB-8762-D138A2F873F9}" srcOrd="0" destOrd="0" presId="urn:microsoft.com/office/officeart/2005/8/layout/default"/>
    <dgm:cxn modelId="{67A7AD2F-B5E4-486C-AAED-44D0B351086B}" srcId="{0CCC4A79-8B6C-40D4-8DE8-605A2E3F4DC7}" destId="{1E6FD79A-3AE7-4E64-B185-992A6DBCF5DF}" srcOrd="3" destOrd="0" parTransId="{2F36EAB8-FBB6-4AB4-9CAA-139A8FE56FAB}" sibTransId="{750FB20F-FCDB-4691-A09E-219463642D4C}"/>
    <dgm:cxn modelId="{80E54D3B-F93F-47AD-BE10-035E214932CF}" type="presOf" srcId="{43BA6899-5F39-4968-8497-2ED2F8F87F1D}" destId="{BBBAEC30-2434-404D-8A6B-35193A7FCE90}" srcOrd="0" destOrd="0" presId="urn:microsoft.com/office/officeart/2005/8/layout/default"/>
    <dgm:cxn modelId="{E4E6DC41-4394-4512-BDE6-9FF50CC0F9EE}" type="presOf" srcId="{0CCC4A79-8B6C-40D4-8DE8-605A2E3F4DC7}" destId="{777940A6-6551-4950-BC18-D65FCFE8EFF1}" srcOrd="0" destOrd="0" presId="urn:microsoft.com/office/officeart/2005/8/layout/default"/>
    <dgm:cxn modelId="{A9B5D042-D13A-46C7-BD8E-2DD7B61D9218}" type="presOf" srcId="{19B4E8A5-20D4-41B4-8510-2A65717B7553}" destId="{351CC134-0EA3-4940-B58B-28772D2D3560}" srcOrd="0" destOrd="0" presId="urn:microsoft.com/office/officeart/2005/8/layout/default"/>
    <dgm:cxn modelId="{208C0254-A97A-46B8-9575-DE5D55126FA9}" srcId="{0CCC4A79-8B6C-40D4-8DE8-605A2E3F4DC7}" destId="{D9F7879A-2006-4983-ADD3-96E39FDE8314}" srcOrd="7" destOrd="0" parTransId="{1E73DE10-93CE-495F-87BD-C85AE78F9236}" sibTransId="{715E2CC0-B0B3-42E4-9835-61DBD424B602}"/>
    <dgm:cxn modelId="{EAC90D75-832B-4B7C-A5D6-A02C7DD8A256}" srcId="{0CCC4A79-8B6C-40D4-8DE8-605A2E3F4DC7}" destId="{30767242-0A55-43BA-ABD7-7DD941447122}" srcOrd="6" destOrd="0" parTransId="{95E0480A-9509-40E2-86D3-CC45B9FE59C2}" sibTransId="{6B504670-979A-48E8-B607-4CCCC86219DE}"/>
    <dgm:cxn modelId="{69E16457-DF55-48BB-B5B9-82CD9E801001}" type="presOf" srcId="{ED736FE2-EAA2-4CE8-A990-A595F57AC1C4}" destId="{FB950E49-19FF-4B5D-B383-1D80C7D8F344}" srcOrd="0" destOrd="0" presId="urn:microsoft.com/office/officeart/2005/8/layout/default"/>
    <dgm:cxn modelId="{63D22B8E-0D92-4730-9446-21B261E4B73B}" srcId="{0CCC4A79-8B6C-40D4-8DE8-605A2E3F4DC7}" destId="{3E1E314A-CFDE-4DFF-9E68-2DFC32C70A2B}" srcOrd="2" destOrd="0" parTransId="{694C942A-F507-4F7E-946C-022E26966D87}" sibTransId="{75804EA1-0490-4D1A-BAF5-62329ADE261D}"/>
    <dgm:cxn modelId="{62724095-49E4-4A9A-8506-2F34348BD903}" srcId="{0CCC4A79-8B6C-40D4-8DE8-605A2E3F4DC7}" destId="{43BA6899-5F39-4968-8497-2ED2F8F87F1D}" srcOrd="1" destOrd="0" parTransId="{2227FAC9-3E08-4AB1-ABC6-8C08C877F711}" sibTransId="{2F2B32E2-2557-49E5-B9F5-7497363FA720}"/>
    <dgm:cxn modelId="{A4906998-CB34-4F79-B5C6-671C1F90485F}" srcId="{0CCC4A79-8B6C-40D4-8DE8-605A2E3F4DC7}" destId="{ED736FE2-EAA2-4CE8-A990-A595F57AC1C4}" srcOrd="4" destOrd="0" parTransId="{878FA6B0-6763-4F71-9D3A-436A6907B36A}" sibTransId="{26BEC0F7-3488-4793-B117-857A5CFD5999}"/>
    <dgm:cxn modelId="{400930BB-532E-43E3-8372-5A54928D6AC4}" srcId="{0CCC4A79-8B6C-40D4-8DE8-605A2E3F4DC7}" destId="{4089798F-0F70-42A5-BE75-B86DB5BBA511}" srcOrd="5" destOrd="0" parTransId="{EA5CD242-C1DB-415C-8FB4-431C2D4AB44E}" sibTransId="{5F4C78F7-7575-4D48-A04C-9A847C02CDCE}"/>
    <dgm:cxn modelId="{079C57E5-18E1-4B35-95D0-A7C6004D260C}" type="presOf" srcId="{D9F7879A-2006-4983-ADD3-96E39FDE8314}" destId="{C565C1D6-FE8C-4775-9C54-46AFD446B897}" srcOrd="0" destOrd="0" presId="urn:microsoft.com/office/officeart/2005/8/layout/default"/>
    <dgm:cxn modelId="{8C1291ED-3F08-4A3F-8275-B57AED7440D3}" type="presOf" srcId="{30767242-0A55-43BA-ABD7-7DD941447122}" destId="{96AE9D0F-B6F5-4A8C-90D5-EB779383A99E}" srcOrd="0" destOrd="0" presId="urn:microsoft.com/office/officeart/2005/8/layout/default"/>
    <dgm:cxn modelId="{5A5C5D39-C0E5-4F9D-861E-E24A4C307D66}" type="presParOf" srcId="{777940A6-6551-4950-BC18-D65FCFE8EFF1}" destId="{351CC134-0EA3-4940-B58B-28772D2D3560}" srcOrd="0" destOrd="0" presId="urn:microsoft.com/office/officeart/2005/8/layout/default"/>
    <dgm:cxn modelId="{AEF06A33-E7E7-4181-96FE-EA7EA874EAD4}" type="presParOf" srcId="{777940A6-6551-4950-BC18-D65FCFE8EFF1}" destId="{F8145109-7ED4-494E-98D6-B2D63B4CE51D}" srcOrd="1" destOrd="0" presId="urn:microsoft.com/office/officeart/2005/8/layout/default"/>
    <dgm:cxn modelId="{BDE30C74-BFCD-4A49-B995-B98CB0589A1C}" type="presParOf" srcId="{777940A6-6551-4950-BC18-D65FCFE8EFF1}" destId="{BBBAEC30-2434-404D-8A6B-35193A7FCE90}" srcOrd="2" destOrd="0" presId="urn:microsoft.com/office/officeart/2005/8/layout/default"/>
    <dgm:cxn modelId="{36C83975-785D-4D47-AE21-12C6248A5C2D}" type="presParOf" srcId="{777940A6-6551-4950-BC18-D65FCFE8EFF1}" destId="{8EA5F5F3-57C3-4B59-B606-C1C45FE2FC33}" srcOrd="3" destOrd="0" presId="urn:microsoft.com/office/officeart/2005/8/layout/default"/>
    <dgm:cxn modelId="{E39C9FFD-FEA9-4BB1-8136-19DE81BF4FC9}" type="presParOf" srcId="{777940A6-6551-4950-BC18-D65FCFE8EFF1}" destId="{8F48F84E-D71E-46C3-842B-09C2D0B79A21}" srcOrd="4" destOrd="0" presId="urn:microsoft.com/office/officeart/2005/8/layout/default"/>
    <dgm:cxn modelId="{560DB6A4-D9D0-48B7-A07A-6C8CB8FFF25F}" type="presParOf" srcId="{777940A6-6551-4950-BC18-D65FCFE8EFF1}" destId="{5E877C11-5902-4184-8CAE-684759C18416}" srcOrd="5" destOrd="0" presId="urn:microsoft.com/office/officeart/2005/8/layout/default"/>
    <dgm:cxn modelId="{9EF1DBD1-35EA-4768-B2C7-BAABF9197918}" type="presParOf" srcId="{777940A6-6551-4950-BC18-D65FCFE8EFF1}" destId="{6DCC85DD-CCF5-48FB-8762-D138A2F873F9}" srcOrd="6" destOrd="0" presId="urn:microsoft.com/office/officeart/2005/8/layout/default"/>
    <dgm:cxn modelId="{1D27E2C8-E514-43C6-BEE5-CA1EA29C8FB6}" type="presParOf" srcId="{777940A6-6551-4950-BC18-D65FCFE8EFF1}" destId="{969497F6-50E3-483C-B276-D00D6DF5BE36}" srcOrd="7" destOrd="0" presId="urn:microsoft.com/office/officeart/2005/8/layout/default"/>
    <dgm:cxn modelId="{DCA59467-8DB5-421A-B68F-627F4574F295}" type="presParOf" srcId="{777940A6-6551-4950-BC18-D65FCFE8EFF1}" destId="{FB950E49-19FF-4B5D-B383-1D80C7D8F344}" srcOrd="8" destOrd="0" presId="urn:microsoft.com/office/officeart/2005/8/layout/default"/>
    <dgm:cxn modelId="{284B4FFE-9CF7-4701-9053-C42A58D9A30E}" type="presParOf" srcId="{777940A6-6551-4950-BC18-D65FCFE8EFF1}" destId="{9DEF190E-5D5F-4A8E-9457-C1416E399143}" srcOrd="9" destOrd="0" presId="urn:microsoft.com/office/officeart/2005/8/layout/default"/>
    <dgm:cxn modelId="{D17603E4-1AC1-4F0A-AF5B-CFC09C92CFDA}" type="presParOf" srcId="{777940A6-6551-4950-BC18-D65FCFE8EFF1}" destId="{B9607170-8F47-4AB0-9656-721159D6EA9A}" srcOrd="10" destOrd="0" presId="urn:microsoft.com/office/officeart/2005/8/layout/default"/>
    <dgm:cxn modelId="{83B98DFC-4CE2-4F54-A4E9-9F9E652D4DB9}" type="presParOf" srcId="{777940A6-6551-4950-BC18-D65FCFE8EFF1}" destId="{FDAE3A60-E076-419C-BF90-8A5D140E5DD8}" srcOrd="11" destOrd="0" presId="urn:microsoft.com/office/officeart/2005/8/layout/default"/>
    <dgm:cxn modelId="{5C02435A-A5CF-4950-8F57-B2CB12BDAAC9}" type="presParOf" srcId="{777940A6-6551-4950-BC18-D65FCFE8EFF1}" destId="{96AE9D0F-B6F5-4A8C-90D5-EB779383A99E}" srcOrd="12" destOrd="0" presId="urn:microsoft.com/office/officeart/2005/8/layout/default"/>
    <dgm:cxn modelId="{208A1B37-5FFD-4CDD-80AF-A4DEEDF4D429}" type="presParOf" srcId="{777940A6-6551-4950-BC18-D65FCFE8EFF1}" destId="{3B136507-8EED-4B48-8C2C-86E4FA3E222B}" srcOrd="13" destOrd="0" presId="urn:microsoft.com/office/officeart/2005/8/layout/default"/>
    <dgm:cxn modelId="{EEB6B0A2-F7EA-4B01-93D3-D4F8C42BD806}" type="presParOf" srcId="{777940A6-6551-4950-BC18-D65FCFE8EFF1}" destId="{C565C1D6-FE8C-4775-9C54-46AFD446B897}"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A2E0023-C251-437A-9555-2DBF7E1752C9}" type="doc">
      <dgm:prSet loTypeId="urn:microsoft.com/office/officeart/2016/7/layout/LinearArrowProcessNumbered" loCatId="process" qsTypeId="urn:microsoft.com/office/officeart/2005/8/quickstyle/simple1" qsCatId="simple" csTypeId="urn:microsoft.com/office/officeart/2005/8/colors/accent3_3" csCatId="accent3"/>
      <dgm:spPr/>
      <dgm:t>
        <a:bodyPr/>
        <a:lstStyle/>
        <a:p>
          <a:endParaRPr lang="en-US"/>
        </a:p>
      </dgm:t>
    </dgm:pt>
    <dgm:pt modelId="{04379FAF-FBE7-4694-BCAF-9F022329B1CC}">
      <dgm:prSet/>
      <dgm:spPr/>
      <dgm:t>
        <a:bodyPr/>
        <a:lstStyle/>
        <a:p>
          <a:r>
            <a:rPr lang="en-US"/>
            <a:t>You are a world famous author and have written a book on Legos</a:t>
          </a:r>
        </a:p>
      </dgm:t>
    </dgm:pt>
    <dgm:pt modelId="{774CA726-99D2-4CA7-A58C-182F45A70D8D}" type="parTrans" cxnId="{C2A03A5E-EB6A-4218-A49C-1B0FD4218776}">
      <dgm:prSet/>
      <dgm:spPr/>
      <dgm:t>
        <a:bodyPr/>
        <a:lstStyle/>
        <a:p>
          <a:endParaRPr lang="en-US"/>
        </a:p>
      </dgm:t>
    </dgm:pt>
    <dgm:pt modelId="{25047CFB-5A81-4993-897B-EC6CBBAF6527}" type="sibTrans" cxnId="{C2A03A5E-EB6A-4218-A49C-1B0FD4218776}">
      <dgm:prSet phldrT="1" phldr="0"/>
      <dgm:spPr/>
      <dgm:t>
        <a:bodyPr/>
        <a:lstStyle/>
        <a:p>
          <a:r>
            <a:rPr lang="en-US"/>
            <a:t>1</a:t>
          </a:r>
        </a:p>
      </dgm:t>
    </dgm:pt>
    <dgm:pt modelId="{C2EDDBB6-5648-426B-96F2-816CA36F3613}">
      <dgm:prSet/>
      <dgm:spPr/>
      <dgm:t>
        <a:bodyPr/>
        <a:lstStyle/>
        <a:p>
          <a:r>
            <a:rPr lang="en-US"/>
            <a:t>You come across a bloggers page with the perfect poem on Legos and art as well!</a:t>
          </a:r>
        </a:p>
      </dgm:t>
    </dgm:pt>
    <dgm:pt modelId="{53816D66-817F-4FDC-848B-B0A2A6A035B1}" type="parTrans" cxnId="{1A9A19E5-34DC-4C34-BFD4-C0ADF461E8B0}">
      <dgm:prSet/>
      <dgm:spPr/>
      <dgm:t>
        <a:bodyPr/>
        <a:lstStyle/>
        <a:p>
          <a:endParaRPr lang="en-US"/>
        </a:p>
      </dgm:t>
    </dgm:pt>
    <dgm:pt modelId="{B1FD7248-D396-4F54-873A-1BC0F54963E3}" type="sibTrans" cxnId="{1A9A19E5-34DC-4C34-BFD4-C0ADF461E8B0}">
      <dgm:prSet phldrT="2" phldr="0"/>
      <dgm:spPr/>
      <dgm:t>
        <a:bodyPr/>
        <a:lstStyle/>
        <a:p>
          <a:r>
            <a:rPr lang="en-US"/>
            <a:t>2</a:t>
          </a:r>
        </a:p>
      </dgm:t>
    </dgm:pt>
    <dgm:pt modelId="{F48A3540-95A3-4BF9-9811-BAF0A09A57A7}">
      <dgm:prSet/>
      <dgm:spPr/>
      <dgm:t>
        <a:bodyPr/>
        <a:lstStyle/>
        <a:p>
          <a:r>
            <a:rPr lang="en-US"/>
            <a:t>You are very excited and want to use this persons work in your upcoming book</a:t>
          </a:r>
        </a:p>
      </dgm:t>
    </dgm:pt>
    <dgm:pt modelId="{B5F7F00C-B2E8-4E49-8579-93725A6693FA}" type="parTrans" cxnId="{0D21B766-F496-410C-BF92-AD04A9AD7808}">
      <dgm:prSet/>
      <dgm:spPr/>
      <dgm:t>
        <a:bodyPr/>
        <a:lstStyle/>
        <a:p>
          <a:endParaRPr lang="en-US"/>
        </a:p>
      </dgm:t>
    </dgm:pt>
    <dgm:pt modelId="{53E7DB0B-B496-4D57-A9BA-836C6A1394AE}" type="sibTrans" cxnId="{0D21B766-F496-410C-BF92-AD04A9AD7808}">
      <dgm:prSet phldrT="3" phldr="0"/>
      <dgm:spPr/>
      <dgm:t>
        <a:bodyPr/>
        <a:lstStyle/>
        <a:p>
          <a:r>
            <a:rPr lang="en-US"/>
            <a:t>3</a:t>
          </a:r>
        </a:p>
      </dgm:t>
    </dgm:pt>
    <dgm:pt modelId="{9922651F-9F4F-4396-8D0E-B795ADCD7139}">
      <dgm:prSet/>
      <dgm:spPr/>
      <dgm:t>
        <a:bodyPr/>
        <a:lstStyle/>
        <a:p>
          <a:r>
            <a:rPr lang="en-US"/>
            <a:t>However, you decide to add a little of your own “flavor” into the work</a:t>
          </a:r>
        </a:p>
      </dgm:t>
    </dgm:pt>
    <dgm:pt modelId="{50411500-228C-484C-9118-5A0E1630767A}" type="parTrans" cxnId="{F1CB65F3-56E2-482A-927E-180412135032}">
      <dgm:prSet/>
      <dgm:spPr/>
      <dgm:t>
        <a:bodyPr/>
        <a:lstStyle/>
        <a:p>
          <a:endParaRPr lang="en-US"/>
        </a:p>
      </dgm:t>
    </dgm:pt>
    <dgm:pt modelId="{678960B9-54A0-4AC1-869C-AF22E31420C0}" type="sibTrans" cxnId="{F1CB65F3-56E2-482A-927E-180412135032}">
      <dgm:prSet phldrT="4" phldr="0"/>
      <dgm:spPr/>
      <dgm:t>
        <a:bodyPr/>
        <a:lstStyle/>
        <a:p>
          <a:r>
            <a:rPr lang="en-US"/>
            <a:t>4</a:t>
          </a:r>
        </a:p>
      </dgm:t>
    </dgm:pt>
    <dgm:pt modelId="{802FF2C7-8FD4-4887-A2AB-FF1E8E7C0B50}">
      <dgm:prSet/>
      <dgm:spPr/>
      <dgm:t>
        <a:bodyPr/>
        <a:lstStyle/>
        <a:p>
          <a:r>
            <a:rPr lang="en-US"/>
            <a:t>SO!</a:t>
          </a:r>
        </a:p>
      </dgm:t>
    </dgm:pt>
    <dgm:pt modelId="{8986E9D5-1F02-4E59-96F8-2032E50BD1A2}" type="parTrans" cxnId="{58590684-00F1-4AA3-8173-EF278ABD2E44}">
      <dgm:prSet/>
      <dgm:spPr/>
      <dgm:t>
        <a:bodyPr/>
        <a:lstStyle/>
        <a:p>
          <a:endParaRPr lang="en-US"/>
        </a:p>
      </dgm:t>
    </dgm:pt>
    <dgm:pt modelId="{63251771-333C-48BF-B36B-4F32D70D5B32}" type="sibTrans" cxnId="{58590684-00F1-4AA3-8173-EF278ABD2E44}">
      <dgm:prSet phldrT="5" phldr="0"/>
      <dgm:spPr/>
      <dgm:t>
        <a:bodyPr/>
        <a:lstStyle/>
        <a:p>
          <a:r>
            <a:rPr lang="en-US"/>
            <a:t>5</a:t>
          </a:r>
        </a:p>
      </dgm:t>
    </dgm:pt>
    <dgm:pt modelId="{462ADCAC-AF94-4E17-ABB4-933DAAD33BA5}">
      <dgm:prSet/>
      <dgm:spPr/>
      <dgm:t>
        <a:bodyPr/>
        <a:lstStyle/>
        <a:p>
          <a:r>
            <a:rPr lang="en-US"/>
            <a:t>What can you do?  What does the license allow?</a:t>
          </a:r>
        </a:p>
      </dgm:t>
    </dgm:pt>
    <dgm:pt modelId="{CDB29531-0C79-47B5-8CE8-DE5F77FD9162}" type="parTrans" cxnId="{24EEB482-F6F2-40F4-A41C-744479FEFB56}">
      <dgm:prSet/>
      <dgm:spPr/>
      <dgm:t>
        <a:bodyPr/>
        <a:lstStyle/>
        <a:p>
          <a:endParaRPr lang="en-US"/>
        </a:p>
      </dgm:t>
    </dgm:pt>
    <dgm:pt modelId="{D6395696-ECE6-4811-A73A-587E3353F690}" type="sibTrans" cxnId="{24EEB482-F6F2-40F4-A41C-744479FEFB56}">
      <dgm:prSet/>
      <dgm:spPr/>
      <dgm:t>
        <a:bodyPr/>
        <a:lstStyle/>
        <a:p>
          <a:endParaRPr lang="en-US"/>
        </a:p>
      </dgm:t>
    </dgm:pt>
    <dgm:pt modelId="{20F909CF-D9E1-46CA-B6A2-015D8FD59183}">
      <dgm:prSet/>
      <dgm:spPr/>
      <dgm:t>
        <a:bodyPr/>
        <a:lstStyle/>
        <a:p>
          <a:r>
            <a:rPr lang="en-US"/>
            <a:t>Create the change</a:t>
          </a:r>
        </a:p>
      </dgm:t>
    </dgm:pt>
    <dgm:pt modelId="{86B5170E-A67F-4F65-A757-76FF7F5935CD}" type="parTrans" cxnId="{713BF453-1DC1-490B-BFD5-A8BB9545305F}">
      <dgm:prSet/>
      <dgm:spPr/>
      <dgm:t>
        <a:bodyPr/>
        <a:lstStyle/>
        <a:p>
          <a:endParaRPr lang="en-US"/>
        </a:p>
      </dgm:t>
    </dgm:pt>
    <dgm:pt modelId="{8FC164F1-D113-4F94-B355-5DF1F46F7416}" type="sibTrans" cxnId="{713BF453-1DC1-490B-BFD5-A8BB9545305F}">
      <dgm:prSet/>
      <dgm:spPr/>
      <dgm:t>
        <a:bodyPr/>
        <a:lstStyle/>
        <a:p>
          <a:endParaRPr lang="en-US"/>
        </a:p>
      </dgm:t>
    </dgm:pt>
    <dgm:pt modelId="{DE31B6BE-F230-4CCA-AF18-5EDE454F44E5}">
      <dgm:prSet/>
      <dgm:spPr/>
      <dgm:t>
        <a:bodyPr/>
        <a:lstStyle/>
        <a:p>
          <a:r>
            <a:rPr lang="en-US"/>
            <a:t>Give attribution to the work.</a:t>
          </a:r>
        </a:p>
      </dgm:t>
    </dgm:pt>
    <dgm:pt modelId="{D76C2BA8-7757-40C5-B595-73022B05E2CD}" type="parTrans" cxnId="{1BB0EB3D-675D-4E75-9F02-9AB82383A47D}">
      <dgm:prSet/>
      <dgm:spPr/>
      <dgm:t>
        <a:bodyPr/>
        <a:lstStyle/>
        <a:p>
          <a:endParaRPr lang="en-US"/>
        </a:p>
      </dgm:t>
    </dgm:pt>
    <dgm:pt modelId="{FC715D8D-494A-4732-83AF-B97EDE523DA7}" type="sibTrans" cxnId="{1BB0EB3D-675D-4E75-9F02-9AB82383A47D}">
      <dgm:prSet/>
      <dgm:spPr/>
      <dgm:t>
        <a:bodyPr/>
        <a:lstStyle/>
        <a:p>
          <a:endParaRPr lang="en-US"/>
        </a:p>
      </dgm:t>
    </dgm:pt>
    <dgm:pt modelId="{A109F2C5-2FBF-4BF7-A75C-25E284A110BD}" type="pres">
      <dgm:prSet presAssocID="{2A2E0023-C251-437A-9555-2DBF7E1752C9}" presName="linearFlow" presStyleCnt="0">
        <dgm:presLayoutVars>
          <dgm:dir/>
          <dgm:animLvl val="lvl"/>
          <dgm:resizeHandles val="exact"/>
        </dgm:presLayoutVars>
      </dgm:prSet>
      <dgm:spPr/>
    </dgm:pt>
    <dgm:pt modelId="{AEA3F0AC-D9F7-4D6F-8D94-279B701246FD}" type="pres">
      <dgm:prSet presAssocID="{04379FAF-FBE7-4694-BCAF-9F022329B1CC}" presName="compositeNode" presStyleCnt="0"/>
      <dgm:spPr/>
    </dgm:pt>
    <dgm:pt modelId="{7408D438-EA38-4524-83BE-0DD17862FC35}" type="pres">
      <dgm:prSet presAssocID="{04379FAF-FBE7-4694-BCAF-9F022329B1CC}" presName="parTx" presStyleLbl="node1" presStyleIdx="0" presStyleCnt="0">
        <dgm:presLayoutVars>
          <dgm:chMax val="0"/>
          <dgm:chPref val="0"/>
          <dgm:bulletEnabled val="1"/>
        </dgm:presLayoutVars>
      </dgm:prSet>
      <dgm:spPr/>
    </dgm:pt>
    <dgm:pt modelId="{E76BBBDF-8B7D-4CE1-9576-B688638E2361}" type="pres">
      <dgm:prSet presAssocID="{04379FAF-FBE7-4694-BCAF-9F022329B1CC}" presName="parSh" presStyleCnt="0"/>
      <dgm:spPr/>
    </dgm:pt>
    <dgm:pt modelId="{D3743B5D-8645-4373-95F2-022D7227B011}" type="pres">
      <dgm:prSet presAssocID="{04379FAF-FBE7-4694-BCAF-9F022329B1CC}" presName="lineNode" presStyleLbl="alignAccFollowNode1" presStyleIdx="0" presStyleCnt="15"/>
      <dgm:spPr/>
    </dgm:pt>
    <dgm:pt modelId="{333BFF04-77BB-4937-879D-2795570E3F99}" type="pres">
      <dgm:prSet presAssocID="{04379FAF-FBE7-4694-BCAF-9F022329B1CC}" presName="lineArrowNode" presStyleLbl="alignAccFollowNode1" presStyleIdx="1" presStyleCnt="15"/>
      <dgm:spPr/>
    </dgm:pt>
    <dgm:pt modelId="{FF4F6D1D-0F56-4D5E-AAC1-AE34B4FC118B}" type="pres">
      <dgm:prSet presAssocID="{25047CFB-5A81-4993-897B-EC6CBBAF6527}" presName="sibTransNodeCircle" presStyleLbl="alignNode1" presStyleIdx="0" presStyleCnt="5">
        <dgm:presLayoutVars>
          <dgm:chMax val="0"/>
          <dgm:bulletEnabled/>
        </dgm:presLayoutVars>
      </dgm:prSet>
      <dgm:spPr/>
    </dgm:pt>
    <dgm:pt modelId="{0641A830-2613-4F59-8BAE-24148C9C7ECE}" type="pres">
      <dgm:prSet presAssocID="{25047CFB-5A81-4993-897B-EC6CBBAF6527}" presName="spacerBetweenCircleAndCallout" presStyleCnt="0">
        <dgm:presLayoutVars/>
      </dgm:prSet>
      <dgm:spPr/>
    </dgm:pt>
    <dgm:pt modelId="{F35A9172-52E3-4398-A17C-18D77A9A9613}" type="pres">
      <dgm:prSet presAssocID="{04379FAF-FBE7-4694-BCAF-9F022329B1CC}" presName="nodeText" presStyleLbl="alignAccFollowNode1" presStyleIdx="2" presStyleCnt="15">
        <dgm:presLayoutVars>
          <dgm:bulletEnabled val="1"/>
        </dgm:presLayoutVars>
      </dgm:prSet>
      <dgm:spPr/>
    </dgm:pt>
    <dgm:pt modelId="{20E89779-AA3D-44ED-BDB3-A3A613D633CE}" type="pres">
      <dgm:prSet presAssocID="{25047CFB-5A81-4993-897B-EC6CBBAF6527}" presName="sibTransComposite" presStyleCnt="0"/>
      <dgm:spPr/>
    </dgm:pt>
    <dgm:pt modelId="{14674C51-91B4-455F-9C5F-797C25292549}" type="pres">
      <dgm:prSet presAssocID="{C2EDDBB6-5648-426B-96F2-816CA36F3613}" presName="compositeNode" presStyleCnt="0"/>
      <dgm:spPr/>
    </dgm:pt>
    <dgm:pt modelId="{749E9070-30AB-45E7-BD09-EC03CA1EA909}" type="pres">
      <dgm:prSet presAssocID="{C2EDDBB6-5648-426B-96F2-816CA36F3613}" presName="parTx" presStyleLbl="node1" presStyleIdx="0" presStyleCnt="0">
        <dgm:presLayoutVars>
          <dgm:chMax val="0"/>
          <dgm:chPref val="0"/>
          <dgm:bulletEnabled val="1"/>
        </dgm:presLayoutVars>
      </dgm:prSet>
      <dgm:spPr/>
    </dgm:pt>
    <dgm:pt modelId="{D7DC08E3-66FB-4522-B7BC-A38EFC3E727C}" type="pres">
      <dgm:prSet presAssocID="{C2EDDBB6-5648-426B-96F2-816CA36F3613}" presName="parSh" presStyleCnt="0"/>
      <dgm:spPr/>
    </dgm:pt>
    <dgm:pt modelId="{4D22E2FB-3A00-4332-AB35-EE30744AFAD3}" type="pres">
      <dgm:prSet presAssocID="{C2EDDBB6-5648-426B-96F2-816CA36F3613}" presName="lineNode" presStyleLbl="alignAccFollowNode1" presStyleIdx="3" presStyleCnt="15"/>
      <dgm:spPr/>
    </dgm:pt>
    <dgm:pt modelId="{AFAF58D1-61AE-4506-96E7-864ECBFDDAA6}" type="pres">
      <dgm:prSet presAssocID="{C2EDDBB6-5648-426B-96F2-816CA36F3613}" presName="lineArrowNode" presStyleLbl="alignAccFollowNode1" presStyleIdx="4" presStyleCnt="15"/>
      <dgm:spPr/>
    </dgm:pt>
    <dgm:pt modelId="{4FEDF46C-91A4-4A07-8F14-105482C3BF1E}" type="pres">
      <dgm:prSet presAssocID="{B1FD7248-D396-4F54-873A-1BC0F54963E3}" presName="sibTransNodeCircle" presStyleLbl="alignNode1" presStyleIdx="1" presStyleCnt="5">
        <dgm:presLayoutVars>
          <dgm:chMax val="0"/>
          <dgm:bulletEnabled/>
        </dgm:presLayoutVars>
      </dgm:prSet>
      <dgm:spPr/>
    </dgm:pt>
    <dgm:pt modelId="{60159636-D58C-42E6-A074-153CA0C47570}" type="pres">
      <dgm:prSet presAssocID="{B1FD7248-D396-4F54-873A-1BC0F54963E3}" presName="spacerBetweenCircleAndCallout" presStyleCnt="0">
        <dgm:presLayoutVars/>
      </dgm:prSet>
      <dgm:spPr/>
    </dgm:pt>
    <dgm:pt modelId="{BBC87E57-4ABF-4C74-B572-5373751EBF80}" type="pres">
      <dgm:prSet presAssocID="{C2EDDBB6-5648-426B-96F2-816CA36F3613}" presName="nodeText" presStyleLbl="alignAccFollowNode1" presStyleIdx="5" presStyleCnt="15">
        <dgm:presLayoutVars>
          <dgm:bulletEnabled val="1"/>
        </dgm:presLayoutVars>
      </dgm:prSet>
      <dgm:spPr/>
    </dgm:pt>
    <dgm:pt modelId="{8BCA78F7-D11E-42A0-A781-4E57A8D03317}" type="pres">
      <dgm:prSet presAssocID="{B1FD7248-D396-4F54-873A-1BC0F54963E3}" presName="sibTransComposite" presStyleCnt="0"/>
      <dgm:spPr/>
    </dgm:pt>
    <dgm:pt modelId="{8BCC08EA-EF99-4DF2-885D-DC9CE42DB1FC}" type="pres">
      <dgm:prSet presAssocID="{F48A3540-95A3-4BF9-9811-BAF0A09A57A7}" presName="compositeNode" presStyleCnt="0"/>
      <dgm:spPr/>
    </dgm:pt>
    <dgm:pt modelId="{BB96133F-E32F-4F4E-8B28-55928376F0E6}" type="pres">
      <dgm:prSet presAssocID="{F48A3540-95A3-4BF9-9811-BAF0A09A57A7}" presName="parTx" presStyleLbl="node1" presStyleIdx="0" presStyleCnt="0">
        <dgm:presLayoutVars>
          <dgm:chMax val="0"/>
          <dgm:chPref val="0"/>
          <dgm:bulletEnabled val="1"/>
        </dgm:presLayoutVars>
      </dgm:prSet>
      <dgm:spPr/>
    </dgm:pt>
    <dgm:pt modelId="{1E4D3749-3AF5-4A48-82AA-558EA1AA1AD1}" type="pres">
      <dgm:prSet presAssocID="{F48A3540-95A3-4BF9-9811-BAF0A09A57A7}" presName="parSh" presStyleCnt="0"/>
      <dgm:spPr/>
    </dgm:pt>
    <dgm:pt modelId="{605D733C-AECE-4C33-8BCB-19F732D3786E}" type="pres">
      <dgm:prSet presAssocID="{F48A3540-95A3-4BF9-9811-BAF0A09A57A7}" presName="lineNode" presStyleLbl="alignAccFollowNode1" presStyleIdx="6" presStyleCnt="15"/>
      <dgm:spPr/>
    </dgm:pt>
    <dgm:pt modelId="{C667A483-8EE5-4B34-803A-F948F4C15378}" type="pres">
      <dgm:prSet presAssocID="{F48A3540-95A3-4BF9-9811-BAF0A09A57A7}" presName="lineArrowNode" presStyleLbl="alignAccFollowNode1" presStyleIdx="7" presStyleCnt="15"/>
      <dgm:spPr/>
    </dgm:pt>
    <dgm:pt modelId="{4F32966B-3187-4348-AE2A-DDA4D17D79AB}" type="pres">
      <dgm:prSet presAssocID="{53E7DB0B-B496-4D57-A9BA-836C6A1394AE}" presName="sibTransNodeCircle" presStyleLbl="alignNode1" presStyleIdx="2" presStyleCnt="5">
        <dgm:presLayoutVars>
          <dgm:chMax val="0"/>
          <dgm:bulletEnabled/>
        </dgm:presLayoutVars>
      </dgm:prSet>
      <dgm:spPr/>
    </dgm:pt>
    <dgm:pt modelId="{690AC764-59DB-4B5A-8220-9C86F7244D44}" type="pres">
      <dgm:prSet presAssocID="{53E7DB0B-B496-4D57-A9BA-836C6A1394AE}" presName="spacerBetweenCircleAndCallout" presStyleCnt="0">
        <dgm:presLayoutVars/>
      </dgm:prSet>
      <dgm:spPr/>
    </dgm:pt>
    <dgm:pt modelId="{4154BA42-881D-4F13-8733-7AE4E5F8FDE9}" type="pres">
      <dgm:prSet presAssocID="{F48A3540-95A3-4BF9-9811-BAF0A09A57A7}" presName="nodeText" presStyleLbl="alignAccFollowNode1" presStyleIdx="8" presStyleCnt="15">
        <dgm:presLayoutVars>
          <dgm:bulletEnabled val="1"/>
        </dgm:presLayoutVars>
      </dgm:prSet>
      <dgm:spPr/>
    </dgm:pt>
    <dgm:pt modelId="{C3A86BD1-556E-411D-BA36-C02350DF7C7C}" type="pres">
      <dgm:prSet presAssocID="{53E7DB0B-B496-4D57-A9BA-836C6A1394AE}" presName="sibTransComposite" presStyleCnt="0"/>
      <dgm:spPr/>
    </dgm:pt>
    <dgm:pt modelId="{296CABB4-EB04-4AF4-AD84-960A2F9FC28A}" type="pres">
      <dgm:prSet presAssocID="{9922651F-9F4F-4396-8D0E-B795ADCD7139}" presName="compositeNode" presStyleCnt="0"/>
      <dgm:spPr/>
    </dgm:pt>
    <dgm:pt modelId="{3A00D60C-C675-44B3-A54C-06500362094C}" type="pres">
      <dgm:prSet presAssocID="{9922651F-9F4F-4396-8D0E-B795ADCD7139}" presName="parTx" presStyleLbl="node1" presStyleIdx="0" presStyleCnt="0">
        <dgm:presLayoutVars>
          <dgm:chMax val="0"/>
          <dgm:chPref val="0"/>
          <dgm:bulletEnabled val="1"/>
        </dgm:presLayoutVars>
      </dgm:prSet>
      <dgm:spPr/>
    </dgm:pt>
    <dgm:pt modelId="{9F6FB049-FCF3-4EE1-834D-6FCC60F731BC}" type="pres">
      <dgm:prSet presAssocID="{9922651F-9F4F-4396-8D0E-B795ADCD7139}" presName="parSh" presStyleCnt="0"/>
      <dgm:spPr/>
    </dgm:pt>
    <dgm:pt modelId="{EDFD03B5-73E5-4FFD-8F7A-CCD623C46ECA}" type="pres">
      <dgm:prSet presAssocID="{9922651F-9F4F-4396-8D0E-B795ADCD7139}" presName="lineNode" presStyleLbl="alignAccFollowNode1" presStyleIdx="9" presStyleCnt="15"/>
      <dgm:spPr/>
    </dgm:pt>
    <dgm:pt modelId="{DC751BB0-5BFD-47FB-BC12-552B419CB2B6}" type="pres">
      <dgm:prSet presAssocID="{9922651F-9F4F-4396-8D0E-B795ADCD7139}" presName="lineArrowNode" presStyleLbl="alignAccFollowNode1" presStyleIdx="10" presStyleCnt="15"/>
      <dgm:spPr/>
    </dgm:pt>
    <dgm:pt modelId="{EB24483F-2B4F-430D-A090-9506E1F0F165}" type="pres">
      <dgm:prSet presAssocID="{678960B9-54A0-4AC1-869C-AF22E31420C0}" presName="sibTransNodeCircle" presStyleLbl="alignNode1" presStyleIdx="3" presStyleCnt="5">
        <dgm:presLayoutVars>
          <dgm:chMax val="0"/>
          <dgm:bulletEnabled/>
        </dgm:presLayoutVars>
      </dgm:prSet>
      <dgm:spPr/>
    </dgm:pt>
    <dgm:pt modelId="{E89265F7-A347-42B0-AF5D-512E41B97DAC}" type="pres">
      <dgm:prSet presAssocID="{678960B9-54A0-4AC1-869C-AF22E31420C0}" presName="spacerBetweenCircleAndCallout" presStyleCnt="0">
        <dgm:presLayoutVars/>
      </dgm:prSet>
      <dgm:spPr/>
    </dgm:pt>
    <dgm:pt modelId="{9102239F-5377-46F1-9E91-CE5408F87915}" type="pres">
      <dgm:prSet presAssocID="{9922651F-9F4F-4396-8D0E-B795ADCD7139}" presName="nodeText" presStyleLbl="alignAccFollowNode1" presStyleIdx="11" presStyleCnt="15">
        <dgm:presLayoutVars>
          <dgm:bulletEnabled val="1"/>
        </dgm:presLayoutVars>
      </dgm:prSet>
      <dgm:spPr/>
    </dgm:pt>
    <dgm:pt modelId="{4CECF286-735B-4C6D-BE3C-48B10ACE18CB}" type="pres">
      <dgm:prSet presAssocID="{678960B9-54A0-4AC1-869C-AF22E31420C0}" presName="sibTransComposite" presStyleCnt="0"/>
      <dgm:spPr/>
    </dgm:pt>
    <dgm:pt modelId="{DD3EEFBA-62D0-4F0A-9A78-EFA9F015E750}" type="pres">
      <dgm:prSet presAssocID="{802FF2C7-8FD4-4887-A2AB-FF1E8E7C0B50}" presName="compositeNode" presStyleCnt="0"/>
      <dgm:spPr/>
    </dgm:pt>
    <dgm:pt modelId="{E959B2D3-4879-474B-8CDB-4532F0881163}" type="pres">
      <dgm:prSet presAssocID="{802FF2C7-8FD4-4887-A2AB-FF1E8E7C0B50}" presName="parTx" presStyleLbl="node1" presStyleIdx="0" presStyleCnt="0">
        <dgm:presLayoutVars>
          <dgm:chMax val="0"/>
          <dgm:chPref val="0"/>
          <dgm:bulletEnabled val="1"/>
        </dgm:presLayoutVars>
      </dgm:prSet>
      <dgm:spPr/>
    </dgm:pt>
    <dgm:pt modelId="{2DA32CED-818D-4FCC-B957-0AA7944F5C99}" type="pres">
      <dgm:prSet presAssocID="{802FF2C7-8FD4-4887-A2AB-FF1E8E7C0B50}" presName="parSh" presStyleCnt="0"/>
      <dgm:spPr/>
    </dgm:pt>
    <dgm:pt modelId="{F00DAB42-412F-41F9-BE20-2C4AAD3454E6}" type="pres">
      <dgm:prSet presAssocID="{802FF2C7-8FD4-4887-A2AB-FF1E8E7C0B50}" presName="lineNode" presStyleLbl="alignAccFollowNode1" presStyleIdx="12" presStyleCnt="15"/>
      <dgm:spPr/>
    </dgm:pt>
    <dgm:pt modelId="{E65E5D05-1D70-43E2-8FEE-38AE02294267}" type="pres">
      <dgm:prSet presAssocID="{802FF2C7-8FD4-4887-A2AB-FF1E8E7C0B50}" presName="lineArrowNode" presStyleLbl="alignAccFollowNode1" presStyleIdx="13" presStyleCnt="15"/>
      <dgm:spPr/>
    </dgm:pt>
    <dgm:pt modelId="{B9B0B3F1-6935-470B-B395-9423AE08F438}" type="pres">
      <dgm:prSet presAssocID="{63251771-333C-48BF-B36B-4F32D70D5B32}" presName="sibTransNodeCircle" presStyleLbl="alignNode1" presStyleIdx="4" presStyleCnt="5">
        <dgm:presLayoutVars>
          <dgm:chMax val="0"/>
          <dgm:bulletEnabled/>
        </dgm:presLayoutVars>
      </dgm:prSet>
      <dgm:spPr/>
    </dgm:pt>
    <dgm:pt modelId="{2685A7FF-4EEC-4506-BB0D-A9D79472FDDE}" type="pres">
      <dgm:prSet presAssocID="{63251771-333C-48BF-B36B-4F32D70D5B32}" presName="spacerBetweenCircleAndCallout" presStyleCnt="0">
        <dgm:presLayoutVars/>
      </dgm:prSet>
      <dgm:spPr/>
    </dgm:pt>
    <dgm:pt modelId="{A9977239-0DD5-40E3-A25E-5019880A2F2A}" type="pres">
      <dgm:prSet presAssocID="{802FF2C7-8FD4-4887-A2AB-FF1E8E7C0B50}" presName="nodeText" presStyleLbl="alignAccFollowNode1" presStyleIdx="14" presStyleCnt="15">
        <dgm:presLayoutVars>
          <dgm:bulletEnabled val="1"/>
        </dgm:presLayoutVars>
      </dgm:prSet>
      <dgm:spPr/>
    </dgm:pt>
  </dgm:ptLst>
  <dgm:cxnLst>
    <dgm:cxn modelId="{7BC3FC08-D3E1-442C-B912-E17A154695D3}" type="presOf" srcId="{DE31B6BE-F230-4CCA-AF18-5EDE454F44E5}" destId="{A9977239-0DD5-40E3-A25E-5019880A2F2A}" srcOrd="0" destOrd="3" presId="urn:microsoft.com/office/officeart/2016/7/layout/LinearArrowProcessNumbered"/>
    <dgm:cxn modelId="{1F05A70E-FAA6-462E-A9D1-0E33B2C500AC}" type="presOf" srcId="{802FF2C7-8FD4-4887-A2AB-FF1E8E7C0B50}" destId="{A9977239-0DD5-40E3-A25E-5019880A2F2A}" srcOrd="0" destOrd="0" presId="urn:microsoft.com/office/officeart/2016/7/layout/LinearArrowProcessNumbered"/>
    <dgm:cxn modelId="{60416E1C-D3EE-4960-B4A9-2A07BAB11337}" type="presOf" srcId="{04379FAF-FBE7-4694-BCAF-9F022329B1CC}" destId="{F35A9172-52E3-4398-A17C-18D77A9A9613}" srcOrd="0" destOrd="0" presId="urn:microsoft.com/office/officeart/2016/7/layout/LinearArrowProcessNumbered"/>
    <dgm:cxn modelId="{4E5E1E2E-BE7F-4DD8-B5EA-5972E4BCDAEF}" type="presOf" srcId="{678960B9-54A0-4AC1-869C-AF22E31420C0}" destId="{EB24483F-2B4F-430D-A090-9506E1F0F165}" srcOrd="0" destOrd="0" presId="urn:microsoft.com/office/officeart/2016/7/layout/LinearArrowProcessNumbered"/>
    <dgm:cxn modelId="{1BB0EB3D-675D-4E75-9F02-9AB82383A47D}" srcId="{802FF2C7-8FD4-4887-A2AB-FF1E8E7C0B50}" destId="{DE31B6BE-F230-4CCA-AF18-5EDE454F44E5}" srcOrd="2" destOrd="0" parTransId="{D76C2BA8-7757-40C5-B595-73022B05E2CD}" sibTransId="{FC715D8D-494A-4732-83AF-B97EDE523DA7}"/>
    <dgm:cxn modelId="{A21D6240-D474-4842-B220-D676224BF813}" type="presOf" srcId="{9922651F-9F4F-4396-8D0E-B795ADCD7139}" destId="{9102239F-5377-46F1-9E91-CE5408F87915}" srcOrd="0" destOrd="0" presId="urn:microsoft.com/office/officeart/2016/7/layout/LinearArrowProcessNumbered"/>
    <dgm:cxn modelId="{C2A03A5E-EB6A-4218-A49C-1B0FD4218776}" srcId="{2A2E0023-C251-437A-9555-2DBF7E1752C9}" destId="{04379FAF-FBE7-4694-BCAF-9F022329B1CC}" srcOrd="0" destOrd="0" parTransId="{774CA726-99D2-4CA7-A58C-182F45A70D8D}" sibTransId="{25047CFB-5A81-4993-897B-EC6CBBAF6527}"/>
    <dgm:cxn modelId="{0D21B766-F496-410C-BF92-AD04A9AD7808}" srcId="{2A2E0023-C251-437A-9555-2DBF7E1752C9}" destId="{F48A3540-95A3-4BF9-9811-BAF0A09A57A7}" srcOrd="2" destOrd="0" parTransId="{B5F7F00C-B2E8-4E49-8579-93725A6693FA}" sibTransId="{53E7DB0B-B496-4D57-A9BA-836C6A1394AE}"/>
    <dgm:cxn modelId="{23CECF46-82D1-4ABC-AAA2-A84970B27F21}" type="presOf" srcId="{462ADCAC-AF94-4E17-ABB4-933DAAD33BA5}" destId="{A9977239-0DD5-40E3-A25E-5019880A2F2A}" srcOrd="0" destOrd="1" presId="urn:microsoft.com/office/officeart/2016/7/layout/LinearArrowProcessNumbered"/>
    <dgm:cxn modelId="{85B30752-5874-4C11-BAC3-1790CB11D8E4}" type="presOf" srcId="{C2EDDBB6-5648-426B-96F2-816CA36F3613}" destId="{BBC87E57-4ABF-4C74-B572-5373751EBF80}" srcOrd="0" destOrd="0" presId="urn:microsoft.com/office/officeart/2016/7/layout/LinearArrowProcessNumbered"/>
    <dgm:cxn modelId="{713BF453-1DC1-490B-BFD5-A8BB9545305F}" srcId="{802FF2C7-8FD4-4887-A2AB-FF1E8E7C0B50}" destId="{20F909CF-D9E1-46CA-B6A2-015D8FD59183}" srcOrd="1" destOrd="0" parTransId="{86B5170E-A67F-4F65-A757-76FF7F5935CD}" sibTransId="{8FC164F1-D113-4F94-B355-5DF1F46F7416}"/>
    <dgm:cxn modelId="{E8FB8C7B-C8F6-4FB0-B952-19B91A368A99}" type="presOf" srcId="{25047CFB-5A81-4993-897B-EC6CBBAF6527}" destId="{FF4F6D1D-0F56-4D5E-AAC1-AE34B4FC118B}" srcOrd="0" destOrd="0" presId="urn:microsoft.com/office/officeart/2016/7/layout/LinearArrowProcessNumbered"/>
    <dgm:cxn modelId="{24EEB482-F6F2-40F4-A41C-744479FEFB56}" srcId="{802FF2C7-8FD4-4887-A2AB-FF1E8E7C0B50}" destId="{462ADCAC-AF94-4E17-ABB4-933DAAD33BA5}" srcOrd="0" destOrd="0" parTransId="{CDB29531-0C79-47B5-8CE8-DE5F77FD9162}" sibTransId="{D6395696-ECE6-4811-A73A-587E3353F690}"/>
    <dgm:cxn modelId="{56AD9683-4E9D-4D73-83FD-A2B7EE88CF2A}" type="presOf" srcId="{53E7DB0B-B496-4D57-A9BA-836C6A1394AE}" destId="{4F32966B-3187-4348-AE2A-DDA4D17D79AB}" srcOrd="0" destOrd="0" presId="urn:microsoft.com/office/officeart/2016/7/layout/LinearArrowProcessNumbered"/>
    <dgm:cxn modelId="{58590684-00F1-4AA3-8173-EF278ABD2E44}" srcId="{2A2E0023-C251-437A-9555-2DBF7E1752C9}" destId="{802FF2C7-8FD4-4887-A2AB-FF1E8E7C0B50}" srcOrd="4" destOrd="0" parTransId="{8986E9D5-1F02-4E59-96F8-2032E50BD1A2}" sibTransId="{63251771-333C-48BF-B36B-4F32D70D5B32}"/>
    <dgm:cxn modelId="{A0835695-EE6A-413A-A260-123BEA2C3365}" type="presOf" srcId="{63251771-333C-48BF-B36B-4F32D70D5B32}" destId="{B9B0B3F1-6935-470B-B395-9423AE08F438}" srcOrd="0" destOrd="0" presId="urn:microsoft.com/office/officeart/2016/7/layout/LinearArrowProcessNumbered"/>
    <dgm:cxn modelId="{68448DC6-E179-4764-959F-2A14B1E6458F}" type="presOf" srcId="{20F909CF-D9E1-46CA-B6A2-015D8FD59183}" destId="{A9977239-0DD5-40E3-A25E-5019880A2F2A}" srcOrd="0" destOrd="2" presId="urn:microsoft.com/office/officeart/2016/7/layout/LinearArrowProcessNumbered"/>
    <dgm:cxn modelId="{9213DDCD-8E53-4460-A611-645064CE91C6}" type="presOf" srcId="{2A2E0023-C251-437A-9555-2DBF7E1752C9}" destId="{A109F2C5-2FBF-4BF7-A75C-25E284A110BD}" srcOrd="0" destOrd="0" presId="urn:microsoft.com/office/officeart/2016/7/layout/LinearArrowProcessNumbered"/>
    <dgm:cxn modelId="{8F62BFE0-DFAC-4A4B-8B1D-6F84A6BF773D}" type="presOf" srcId="{F48A3540-95A3-4BF9-9811-BAF0A09A57A7}" destId="{4154BA42-881D-4F13-8733-7AE4E5F8FDE9}" srcOrd="0" destOrd="0" presId="urn:microsoft.com/office/officeart/2016/7/layout/LinearArrowProcessNumbered"/>
    <dgm:cxn modelId="{1A9A19E5-34DC-4C34-BFD4-C0ADF461E8B0}" srcId="{2A2E0023-C251-437A-9555-2DBF7E1752C9}" destId="{C2EDDBB6-5648-426B-96F2-816CA36F3613}" srcOrd="1" destOrd="0" parTransId="{53816D66-817F-4FDC-848B-B0A2A6A035B1}" sibTransId="{B1FD7248-D396-4F54-873A-1BC0F54963E3}"/>
    <dgm:cxn modelId="{03DB7BE5-A966-40A3-9113-CF14A79EBF32}" type="presOf" srcId="{B1FD7248-D396-4F54-873A-1BC0F54963E3}" destId="{4FEDF46C-91A4-4A07-8F14-105482C3BF1E}" srcOrd="0" destOrd="0" presId="urn:microsoft.com/office/officeart/2016/7/layout/LinearArrowProcessNumbered"/>
    <dgm:cxn modelId="{F1CB65F3-56E2-482A-927E-180412135032}" srcId="{2A2E0023-C251-437A-9555-2DBF7E1752C9}" destId="{9922651F-9F4F-4396-8D0E-B795ADCD7139}" srcOrd="3" destOrd="0" parTransId="{50411500-228C-484C-9118-5A0E1630767A}" sibTransId="{678960B9-54A0-4AC1-869C-AF22E31420C0}"/>
    <dgm:cxn modelId="{CA3544DA-7904-4911-8319-C1DFFFA391A1}" type="presParOf" srcId="{A109F2C5-2FBF-4BF7-A75C-25E284A110BD}" destId="{AEA3F0AC-D9F7-4D6F-8D94-279B701246FD}" srcOrd="0" destOrd="0" presId="urn:microsoft.com/office/officeart/2016/7/layout/LinearArrowProcessNumbered"/>
    <dgm:cxn modelId="{065BC8FC-1604-4501-A4B5-EDC0241B84BA}" type="presParOf" srcId="{AEA3F0AC-D9F7-4D6F-8D94-279B701246FD}" destId="{7408D438-EA38-4524-83BE-0DD17862FC35}" srcOrd="0" destOrd="0" presId="urn:microsoft.com/office/officeart/2016/7/layout/LinearArrowProcessNumbered"/>
    <dgm:cxn modelId="{161FD5BF-AAF0-442E-BAAC-C32600B82A52}" type="presParOf" srcId="{AEA3F0AC-D9F7-4D6F-8D94-279B701246FD}" destId="{E76BBBDF-8B7D-4CE1-9576-B688638E2361}" srcOrd="1" destOrd="0" presId="urn:microsoft.com/office/officeart/2016/7/layout/LinearArrowProcessNumbered"/>
    <dgm:cxn modelId="{D065BE2F-060D-4AEB-98FD-304E41D949A1}" type="presParOf" srcId="{E76BBBDF-8B7D-4CE1-9576-B688638E2361}" destId="{D3743B5D-8645-4373-95F2-022D7227B011}" srcOrd="0" destOrd="0" presId="urn:microsoft.com/office/officeart/2016/7/layout/LinearArrowProcessNumbered"/>
    <dgm:cxn modelId="{FC401EA4-D1D4-4D5E-A350-033195195E4F}" type="presParOf" srcId="{E76BBBDF-8B7D-4CE1-9576-B688638E2361}" destId="{333BFF04-77BB-4937-879D-2795570E3F99}" srcOrd="1" destOrd="0" presId="urn:microsoft.com/office/officeart/2016/7/layout/LinearArrowProcessNumbered"/>
    <dgm:cxn modelId="{8B147850-E50F-45E1-8502-F2E07E743054}" type="presParOf" srcId="{E76BBBDF-8B7D-4CE1-9576-B688638E2361}" destId="{FF4F6D1D-0F56-4D5E-AAC1-AE34B4FC118B}" srcOrd="2" destOrd="0" presId="urn:microsoft.com/office/officeart/2016/7/layout/LinearArrowProcessNumbered"/>
    <dgm:cxn modelId="{61582E9C-96DD-4C16-8E43-49DEF9D539AF}" type="presParOf" srcId="{E76BBBDF-8B7D-4CE1-9576-B688638E2361}" destId="{0641A830-2613-4F59-8BAE-24148C9C7ECE}" srcOrd="3" destOrd="0" presId="urn:microsoft.com/office/officeart/2016/7/layout/LinearArrowProcessNumbered"/>
    <dgm:cxn modelId="{0981EA16-97E8-4346-829D-EEBF83C6D0E1}" type="presParOf" srcId="{AEA3F0AC-D9F7-4D6F-8D94-279B701246FD}" destId="{F35A9172-52E3-4398-A17C-18D77A9A9613}" srcOrd="2" destOrd="0" presId="urn:microsoft.com/office/officeart/2016/7/layout/LinearArrowProcessNumbered"/>
    <dgm:cxn modelId="{2D2E00F6-3C86-4DD2-8734-E99AB0438C82}" type="presParOf" srcId="{A109F2C5-2FBF-4BF7-A75C-25E284A110BD}" destId="{20E89779-AA3D-44ED-BDB3-A3A613D633CE}" srcOrd="1" destOrd="0" presId="urn:microsoft.com/office/officeart/2016/7/layout/LinearArrowProcessNumbered"/>
    <dgm:cxn modelId="{F9A3A49A-82DA-4215-8C3B-DB1069DAB2B6}" type="presParOf" srcId="{A109F2C5-2FBF-4BF7-A75C-25E284A110BD}" destId="{14674C51-91B4-455F-9C5F-797C25292549}" srcOrd="2" destOrd="0" presId="urn:microsoft.com/office/officeart/2016/7/layout/LinearArrowProcessNumbered"/>
    <dgm:cxn modelId="{24D25C68-9D80-4BF5-8801-E3CE2F7B0F5E}" type="presParOf" srcId="{14674C51-91B4-455F-9C5F-797C25292549}" destId="{749E9070-30AB-45E7-BD09-EC03CA1EA909}" srcOrd="0" destOrd="0" presId="urn:microsoft.com/office/officeart/2016/7/layout/LinearArrowProcessNumbered"/>
    <dgm:cxn modelId="{DAE01038-107D-4117-AD1A-822D7952B6B7}" type="presParOf" srcId="{14674C51-91B4-455F-9C5F-797C25292549}" destId="{D7DC08E3-66FB-4522-B7BC-A38EFC3E727C}" srcOrd="1" destOrd="0" presId="urn:microsoft.com/office/officeart/2016/7/layout/LinearArrowProcessNumbered"/>
    <dgm:cxn modelId="{BC411C68-F7FF-4F15-807A-A37BA9CB4FAE}" type="presParOf" srcId="{D7DC08E3-66FB-4522-B7BC-A38EFC3E727C}" destId="{4D22E2FB-3A00-4332-AB35-EE30744AFAD3}" srcOrd="0" destOrd="0" presId="urn:microsoft.com/office/officeart/2016/7/layout/LinearArrowProcessNumbered"/>
    <dgm:cxn modelId="{065F929B-CF6D-455D-870E-EA88AF2A8676}" type="presParOf" srcId="{D7DC08E3-66FB-4522-B7BC-A38EFC3E727C}" destId="{AFAF58D1-61AE-4506-96E7-864ECBFDDAA6}" srcOrd="1" destOrd="0" presId="urn:microsoft.com/office/officeart/2016/7/layout/LinearArrowProcessNumbered"/>
    <dgm:cxn modelId="{DDDC7D2B-13D7-436D-B28E-D1413977795E}" type="presParOf" srcId="{D7DC08E3-66FB-4522-B7BC-A38EFC3E727C}" destId="{4FEDF46C-91A4-4A07-8F14-105482C3BF1E}" srcOrd="2" destOrd="0" presId="urn:microsoft.com/office/officeart/2016/7/layout/LinearArrowProcessNumbered"/>
    <dgm:cxn modelId="{56BF3E9E-CE97-4C89-8963-43246FB0A545}" type="presParOf" srcId="{D7DC08E3-66FB-4522-B7BC-A38EFC3E727C}" destId="{60159636-D58C-42E6-A074-153CA0C47570}" srcOrd="3" destOrd="0" presId="urn:microsoft.com/office/officeart/2016/7/layout/LinearArrowProcessNumbered"/>
    <dgm:cxn modelId="{77C8DD54-64DB-470C-A0B2-4288460699BC}" type="presParOf" srcId="{14674C51-91B4-455F-9C5F-797C25292549}" destId="{BBC87E57-4ABF-4C74-B572-5373751EBF80}" srcOrd="2" destOrd="0" presId="urn:microsoft.com/office/officeart/2016/7/layout/LinearArrowProcessNumbered"/>
    <dgm:cxn modelId="{9CF29622-F743-4E1F-9738-A2CDD234D89E}" type="presParOf" srcId="{A109F2C5-2FBF-4BF7-A75C-25E284A110BD}" destId="{8BCA78F7-D11E-42A0-A781-4E57A8D03317}" srcOrd="3" destOrd="0" presId="urn:microsoft.com/office/officeart/2016/7/layout/LinearArrowProcessNumbered"/>
    <dgm:cxn modelId="{831CB385-701F-402F-9B4D-DAB678E231D7}" type="presParOf" srcId="{A109F2C5-2FBF-4BF7-A75C-25E284A110BD}" destId="{8BCC08EA-EF99-4DF2-885D-DC9CE42DB1FC}" srcOrd="4" destOrd="0" presId="urn:microsoft.com/office/officeart/2016/7/layout/LinearArrowProcessNumbered"/>
    <dgm:cxn modelId="{E5C708AF-7B60-4C2E-8F48-013F8CAFE9B4}" type="presParOf" srcId="{8BCC08EA-EF99-4DF2-885D-DC9CE42DB1FC}" destId="{BB96133F-E32F-4F4E-8B28-55928376F0E6}" srcOrd="0" destOrd="0" presId="urn:microsoft.com/office/officeart/2016/7/layout/LinearArrowProcessNumbered"/>
    <dgm:cxn modelId="{C7479FD9-EAEB-41B7-8CF6-5B614A6A7981}" type="presParOf" srcId="{8BCC08EA-EF99-4DF2-885D-DC9CE42DB1FC}" destId="{1E4D3749-3AF5-4A48-82AA-558EA1AA1AD1}" srcOrd="1" destOrd="0" presId="urn:microsoft.com/office/officeart/2016/7/layout/LinearArrowProcessNumbered"/>
    <dgm:cxn modelId="{B0AAD241-CB1F-49F1-86E6-BE253182930E}" type="presParOf" srcId="{1E4D3749-3AF5-4A48-82AA-558EA1AA1AD1}" destId="{605D733C-AECE-4C33-8BCB-19F732D3786E}" srcOrd="0" destOrd="0" presId="urn:microsoft.com/office/officeart/2016/7/layout/LinearArrowProcessNumbered"/>
    <dgm:cxn modelId="{E4D89284-F5D2-4A43-BA35-2B4DCD3F38AE}" type="presParOf" srcId="{1E4D3749-3AF5-4A48-82AA-558EA1AA1AD1}" destId="{C667A483-8EE5-4B34-803A-F948F4C15378}" srcOrd="1" destOrd="0" presId="urn:microsoft.com/office/officeart/2016/7/layout/LinearArrowProcessNumbered"/>
    <dgm:cxn modelId="{BEF44CD0-AA35-40AF-B966-D0B0B1CFFF6E}" type="presParOf" srcId="{1E4D3749-3AF5-4A48-82AA-558EA1AA1AD1}" destId="{4F32966B-3187-4348-AE2A-DDA4D17D79AB}" srcOrd="2" destOrd="0" presId="urn:microsoft.com/office/officeart/2016/7/layout/LinearArrowProcessNumbered"/>
    <dgm:cxn modelId="{9C385549-1E6F-4F40-83D6-8CAE49B7F39E}" type="presParOf" srcId="{1E4D3749-3AF5-4A48-82AA-558EA1AA1AD1}" destId="{690AC764-59DB-4B5A-8220-9C86F7244D44}" srcOrd="3" destOrd="0" presId="urn:microsoft.com/office/officeart/2016/7/layout/LinearArrowProcessNumbered"/>
    <dgm:cxn modelId="{2BE85830-7C8A-4BBA-8098-81C24DFB387F}" type="presParOf" srcId="{8BCC08EA-EF99-4DF2-885D-DC9CE42DB1FC}" destId="{4154BA42-881D-4F13-8733-7AE4E5F8FDE9}" srcOrd="2" destOrd="0" presId="urn:microsoft.com/office/officeart/2016/7/layout/LinearArrowProcessNumbered"/>
    <dgm:cxn modelId="{02A04138-A73F-453E-A392-9C698549592B}" type="presParOf" srcId="{A109F2C5-2FBF-4BF7-A75C-25E284A110BD}" destId="{C3A86BD1-556E-411D-BA36-C02350DF7C7C}" srcOrd="5" destOrd="0" presId="urn:microsoft.com/office/officeart/2016/7/layout/LinearArrowProcessNumbered"/>
    <dgm:cxn modelId="{4601FDE9-C642-4762-9433-763E7608A6C2}" type="presParOf" srcId="{A109F2C5-2FBF-4BF7-A75C-25E284A110BD}" destId="{296CABB4-EB04-4AF4-AD84-960A2F9FC28A}" srcOrd="6" destOrd="0" presId="urn:microsoft.com/office/officeart/2016/7/layout/LinearArrowProcessNumbered"/>
    <dgm:cxn modelId="{F9855162-CC82-40A6-9938-0D0D7ED4F607}" type="presParOf" srcId="{296CABB4-EB04-4AF4-AD84-960A2F9FC28A}" destId="{3A00D60C-C675-44B3-A54C-06500362094C}" srcOrd="0" destOrd="0" presId="urn:microsoft.com/office/officeart/2016/7/layout/LinearArrowProcessNumbered"/>
    <dgm:cxn modelId="{6FE4E4EB-44B6-4635-8078-4A8641EBBE54}" type="presParOf" srcId="{296CABB4-EB04-4AF4-AD84-960A2F9FC28A}" destId="{9F6FB049-FCF3-4EE1-834D-6FCC60F731BC}" srcOrd="1" destOrd="0" presId="urn:microsoft.com/office/officeart/2016/7/layout/LinearArrowProcessNumbered"/>
    <dgm:cxn modelId="{7FFB4824-6E41-4CCA-B228-5BB4474A952F}" type="presParOf" srcId="{9F6FB049-FCF3-4EE1-834D-6FCC60F731BC}" destId="{EDFD03B5-73E5-4FFD-8F7A-CCD623C46ECA}" srcOrd="0" destOrd="0" presId="urn:microsoft.com/office/officeart/2016/7/layout/LinearArrowProcessNumbered"/>
    <dgm:cxn modelId="{D6C32BF0-20BE-4FF9-AF5D-0673D3DF9C3D}" type="presParOf" srcId="{9F6FB049-FCF3-4EE1-834D-6FCC60F731BC}" destId="{DC751BB0-5BFD-47FB-BC12-552B419CB2B6}" srcOrd="1" destOrd="0" presId="urn:microsoft.com/office/officeart/2016/7/layout/LinearArrowProcessNumbered"/>
    <dgm:cxn modelId="{CE9DAE2D-423F-4E50-9E4E-E829B9670016}" type="presParOf" srcId="{9F6FB049-FCF3-4EE1-834D-6FCC60F731BC}" destId="{EB24483F-2B4F-430D-A090-9506E1F0F165}" srcOrd="2" destOrd="0" presId="urn:microsoft.com/office/officeart/2016/7/layout/LinearArrowProcessNumbered"/>
    <dgm:cxn modelId="{5681E521-71AA-4F27-B087-02B4F9E79643}" type="presParOf" srcId="{9F6FB049-FCF3-4EE1-834D-6FCC60F731BC}" destId="{E89265F7-A347-42B0-AF5D-512E41B97DAC}" srcOrd="3" destOrd="0" presId="urn:microsoft.com/office/officeart/2016/7/layout/LinearArrowProcessNumbered"/>
    <dgm:cxn modelId="{D7123ABA-9BCB-49DE-9B8B-86D361E0AB9C}" type="presParOf" srcId="{296CABB4-EB04-4AF4-AD84-960A2F9FC28A}" destId="{9102239F-5377-46F1-9E91-CE5408F87915}" srcOrd="2" destOrd="0" presId="urn:microsoft.com/office/officeart/2016/7/layout/LinearArrowProcessNumbered"/>
    <dgm:cxn modelId="{D5425B41-7B55-4BB4-8BD4-9BFFF1F8C0D1}" type="presParOf" srcId="{A109F2C5-2FBF-4BF7-A75C-25E284A110BD}" destId="{4CECF286-735B-4C6D-BE3C-48B10ACE18CB}" srcOrd="7" destOrd="0" presId="urn:microsoft.com/office/officeart/2016/7/layout/LinearArrowProcessNumbered"/>
    <dgm:cxn modelId="{CA42D989-09FE-4B3B-BC93-45DC320395A9}" type="presParOf" srcId="{A109F2C5-2FBF-4BF7-A75C-25E284A110BD}" destId="{DD3EEFBA-62D0-4F0A-9A78-EFA9F015E750}" srcOrd="8" destOrd="0" presId="urn:microsoft.com/office/officeart/2016/7/layout/LinearArrowProcessNumbered"/>
    <dgm:cxn modelId="{E05630FF-81A1-443C-B1AA-F7B362C582B0}" type="presParOf" srcId="{DD3EEFBA-62D0-4F0A-9A78-EFA9F015E750}" destId="{E959B2D3-4879-474B-8CDB-4532F0881163}" srcOrd="0" destOrd="0" presId="urn:microsoft.com/office/officeart/2016/7/layout/LinearArrowProcessNumbered"/>
    <dgm:cxn modelId="{CD91B51D-A513-4989-B204-B0FCC98E28CC}" type="presParOf" srcId="{DD3EEFBA-62D0-4F0A-9A78-EFA9F015E750}" destId="{2DA32CED-818D-4FCC-B957-0AA7944F5C99}" srcOrd="1" destOrd="0" presId="urn:microsoft.com/office/officeart/2016/7/layout/LinearArrowProcessNumbered"/>
    <dgm:cxn modelId="{3BAEB6E4-2487-4F5B-8E17-19567B046632}" type="presParOf" srcId="{2DA32CED-818D-4FCC-B957-0AA7944F5C99}" destId="{F00DAB42-412F-41F9-BE20-2C4AAD3454E6}" srcOrd="0" destOrd="0" presId="urn:microsoft.com/office/officeart/2016/7/layout/LinearArrowProcessNumbered"/>
    <dgm:cxn modelId="{2DD4AAA0-C2B4-4D38-91B2-59C2FE4F8BA5}" type="presParOf" srcId="{2DA32CED-818D-4FCC-B957-0AA7944F5C99}" destId="{E65E5D05-1D70-43E2-8FEE-38AE02294267}" srcOrd="1" destOrd="0" presId="urn:microsoft.com/office/officeart/2016/7/layout/LinearArrowProcessNumbered"/>
    <dgm:cxn modelId="{5442D1B0-DEB6-4ACB-B7ED-AC79C1900144}" type="presParOf" srcId="{2DA32CED-818D-4FCC-B957-0AA7944F5C99}" destId="{B9B0B3F1-6935-470B-B395-9423AE08F438}" srcOrd="2" destOrd="0" presId="urn:microsoft.com/office/officeart/2016/7/layout/LinearArrowProcessNumbered"/>
    <dgm:cxn modelId="{A547D867-C487-4CAB-A0C9-8D402E9B5447}" type="presParOf" srcId="{2DA32CED-818D-4FCC-B957-0AA7944F5C99}" destId="{2685A7FF-4EEC-4506-BB0D-A9D79472FDDE}" srcOrd="3" destOrd="0" presId="urn:microsoft.com/office/officeart/2016/7/layout/LinearArrowProcessNumbered"/>
    <dgm:cxn modelId="{F1FCD281-B79F-4B15-B078-33339EE4DE04}" type="presParOf" srcId="{DD3EEFBA-62D0-4F0A-9A78-EFA9F015E750}" destId="{A9977239-0DD5-40E3-A25E-5019880A2F2A}" srcOrd="2" destOrd="0" presId="urn:microsoft.com/office/officeart/2016/7/layout/LinearArrow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CCC4A79-8B6C-40D4-8DE8-605A2E3F4DC7}" type="doc">
      <dgm:prSet loTypeId="urn:microsoft.com/office/officeart/2005/8/layout/default" loCatId="list" qsTypeId="urn:microsoft.com/office/officeart/2005/8/quickstyle/simple3" qsCatId="simple" csTypeId="urn:microsoft.com/office/officeart/2005/8/colors/colorful5" csCatId="colorful" phldr="1"/>
      <dgm:spPr/>
      <dgm:t>
        <a:bodyPr/>
        <a:lstStyle/>
        <a:p>
          <a:endParaRPr lang="en-US"/>
        </a:p>
      </dgm:t>
    </dgm:pt>
    <dgm:pt modelId="{19B4E8A5-20D4-41B4-8510-2A65717B7553}">
      <dgm:prSet/>
      <dgm:spPr/>
      <dgm:t>
        <a:bodyPr/>
        <a:lstStyle/>
        <a:p>
          <a:r>
            <a:rPr lang="en-US" dirty="0"/>
            <a:t>1. Creative Commons (creativecommons.org)</a:t>
          </a:r>
        </a:p>
      </dgm:t>
    </dgm:pt>
    <dgm:pt modelId="{EBD85957-0AC2-434C-8D87-BCDFEF54060C}" type="parTrans" cxnId="{5729550E-AE66-4598-A099-8D6FB2C19EA1}">
      <dgm:prSet/>
      <dgm:spPr/>
      <dgm:t>
        <a:bodyPr/>
        <a:lstStyle/>
        <a:p>
          <a:endParaRPr lang="en-US"/>
        </a:p>
      </dgm:t>
    </dgm:pt>
    <dgm:pt modelId="{36283791-EF34-430B-ADB5-598F127398A8}" type="sibTrans" cxnId="{5729550E-AE66-4598-A099-8D6FB2C19EA1}">
      <dgm:prSet/>
      <dgm:spPr/>
      <dgm:t>
        <a:bodyPr/>
        <a:lstStyle/>
        <a:p>
          <a:endParaRPr lang="en-US"/>
        </a:p>
      </dgm:t>
    </dgm:pt>
    <dgm:pt modelId="{43BA6899-5F39-4968-8497-2ED2F8F87F1D}">
      <dgm:prSet/>
      <dgm:spPr/>
      <dgm:t>
        <a:bodyPr/>
        <a:lstStyle/>
        <a:p>
          <a:r>
            <a:rPr lang="en-US" dirty="0"/>
            <a:t>2. (Click)Share your Work</a:t>
          </a:r>
        </a:p>
      </dgm:t>
    </dgm:pt>
    <dgm:pt modelId="{2227FAC9-3E08-4AB1-ABC6-8C08C877F711}" type="parTrans" cxnId="{62724095-49E4-4A9A-8506-2F34348BD903}">
      <dgm:prSet/>
      <dgm:spPr/>
      <dgm:t>
        <a:bodyPr/>
        <a:lstStyle/>
        <a:p>
          <a:endParaRPr lang="en-US"/>
        </a:p>
      </dgm:t>
    </dgm:pt>
    <dgm:pt modelId="{2F2B32E2-2557-49E5-B9F5-7497363FA720}" type="sibTrans" cxnId="{62724095-49E4-4A9A-8506-2F34348BD903}">
      <dgm:prSet/>
      <dgm:spPr/>
      <dgm:t>
        <a:bodyPr/>
        <a:lstStyle/>
        <a:p>
          <a:endParaRPr lang="en-US"/>
        </a:p>
      </dgm:t>
    </dgm:pt>
    <dgm:pt modelId="{3E1E314A-CFDE-4DFF-9E68-2DFC32C70A2B}">
      <dgm:prSet/>
      <dgm:spPr/>
      <dgm:t>
        <a:bodyPr/>
        <a:lstStyle/>
        <a:p>
          <a:r>
            <a:rPr lang="en-US" dirty="0"/>
            <a:t>3. (Click) Get Started</a:t>
          </a:r>
        </a:p>
      </dgm:t>
    </dgm:pt>
    <dgm:pt modelId="{694C942A-F507-4F7E-946C-022E26966D87}" type="parTrans" cxnId="{63D22B8E-0D92-4730-9446-21B261E4B73B}">
      <dgm:prSet/>
      <dgm:spPr/>
      <dgm:t>
        <a:bodyPr/>
        <a:lstStyle/>
        <a:p>
          <a:endParaRPr lang="en-US"/>
        </a:p>
      </dgm:t>
    </dgm:pt>
    <dgm:pt modelId="{75804EA1-0490-4D1A-BAF5-62329ADE261D}" type="sibTrans" cxnId="{63D22B8E-0D92-4730-9446-21B261E4B73B}">
      <dgm:prSet/>
      <dgm:spPr/>
      <dgm:t>
        <a:bodyPr/>
        <a:lstStyle/>
        <a:p>
          <a:endParaRPr lang="en-US"/>
        </a:p>
      </dgm:t>
    </dgm:pt>
    <dgm:pt modelId="{1E6FD79A-3AE7-4E64-B185-992A6DBCF5DF}">
      <dgm:prSet/>
      <dgm:spPr/>
      <dgm:t>
        <a:bodyPr/>
        <a:lstStyle/>
        <a:p>
          <a:r>
            <a:rPr lang="en-US" dirty="0"/>
            <a:t>4. Take a moment to read the licensing considerations (linked on the page)</a:t>
          </a:r>
        </a:p>
      </dgm:t>
    </dgm:pt>
    <dgm:pt modelId="{2F36EAB8-FBB6-4AB4-9CAA-139A8FE56FAB}" type="parTrans" cxnId="{67A7AD2F-B5E4-486C-AAED-44D0B351086B}">
      <dgm:prSet/>
      <dgm:spPr/>
      <dgm:t>
        <a:bodyPr/>
        <a:lstStyle/>
        <a:p>
          <a:endParaRPr lang="en-US"/>
        </a:p>
      </dgm:t>
    </dgm:pt>
    <dgm:pt modelId="{750FB20F-FCDB-4691-A09E-219463642D4C}" type="sibTrans" cxnId="{67A7AD2F-B5E4-486C-AAED-44D0B351086B}">
      <dgm:prSet/>
      <dgm:spPr/>
      <dgm:t>
        <a:bodyPr/>
        <a:lstStyle/>
        <a:p>
          <a:endParaRPr lang="en-US"/>
        </a:p>
      </dgm:t>
    </dgm:pt>
    <dgm:pt modelId="{ED736FE2-EAA2-4CE8-A990-A595F57AC1C4}">
      <dgm:prSet/>
      <dgm:spPr/>
      <dgm:t>
        <a:bodyPr/>
        <a:lstStyle/>
        <a:p>
          <a:r>
            <a:rPr lang="en-US" dirty="0"/>
            <a:t>5. Choose your license features</a:t>
          </a:r>
        </a:p>
      </dgm:t>
    </dgm:pt>
    <dgm:pt modelId="{878FA6B0-6763-4F71-9D3A-436A6907B36A}" type="parTrans" cxnId="{A4906998-CB34-4F79-B5C6-671C1F90485F}">
      <dgm:prSet/>
      <dgm:spPr/>
      <dgm:t>
        <a:bodyPr/>
        <a:lstStyle/>
        <a:p>
          <a:endParaRPr lang="en-US"/>
        </a:p>
      </dgm:t>
    </dgm:pt>
    <dgm:pt modelId="{26BEC0F7-3488-4793-B117-857A5CFD5999}" type="sibTrans" cxnId="{A4906998-CB34-4F79-B5C6-671C1F90485F}">
      <dgm:prSet/>
      <dgm:spPr/>
      <dgm:t>
        <a:bodyPr/>
        <a:lstStyle/>
        <a:p>
          <a:endParaRPr lang="en-US"/>
        </a:p>
      </dgm:t>
    </dgm:pt>
    <dgm:pt modelId="{4089798F-0F70-42A5-BE75-B86DB5BBA511}">
      <dgm:prSet/>
      <dgm:spPr/>
      <dgm:t>
        <a:bodyPr/>
        <a:lstStyle/>
        <a:p>
          <a:r>
            <a:rPr lang="en-US" dirty="0"/>
            <a:t>6. Creative Commons will generate your license and provide information on what is a Free Cultural License</a:t>
          </a:r>
        </a:p>
      </dgm:t>
    </dgm:pt>
    <dgm:pt modelId="{EA5CD242-C1DB-415C-8FB4-431C2D4AB44E}" type="parTrans" cxnId="{400930BB-532E-43E3-8372-5A54928D6AC4}">
      <dgm:prSet/>
      <dgm:spPr/>
      <dgm:t>
        <a:bodyPr/>
        <a:lstStyle/>
        <a:p>
          <a:endParaRPr lang="en-US"/>
        </a:p>
      </dgm:t>
    </dgm:pt>
    <dgm:pt modelId="{5F4C78F7-7575-4D48-A04C-9A847C02CDCE}" type="sibTrans" cxnId="{400930BB-532E-43E3-8372-5A54928D6AC4}">
      <dgm:prSet/>
      <dgm:spPr/>
      <dgm:t>
        <a:bodyPr/>
        <a:lstStyle/>
        <a:p>
          <a:endParaRPr lang="en-US"/>
        </a:p>
      </dgm:t>
    </dgm:pt>
    <dgm:pt modelId="{30767242-0A55-43BA-ABD7-7DD941447122}">
      <dgm:prSet/>
      <dgm:spPr/>
      <dgm:t>
        <a:bodyPr/>
        <a:lstStyle/>
        <a:p>
          <a:r>
            <a:rPr lang="en-US" dirty="0"/>
            <a:t>7. Choose to create attribution information</a:t>
          </a:r>
        </a:p>
      </dgm:t>
    </dgm:pt>
    <dgm:pt modelId="{95E0480A-9509-40E2-86D3-CC45B9FE59C2}" type="parTrans" cxnId="{EAC90D75-832B-4B7C-A5D6-A02C7DD8A256}">
      <dgm:prSet/>
      <dgm:spPr/>
      <dgm:t>
        <a:bodyPr/>
        <a:lstStyle/>
        <a:p>
          <a:endParaRPr lang="en-US"/>
        </a:p>
      </dgm:t>
    </dgm:pt>
    <dgm:pt modelId="{6B504670-979A-48E8-B607-4CCCC86219DE}" type="sibTrans" cxnId="{EAC90D75-832B-4B7C-A5D6-A02C7DD8A256}">
      <dgm:prSet/>
      <dgm:spPr/>
      <dgm:t>
        <a:bodyPr/>
        <a:lstStyle/>
        <a:p>
          <a:endParaRPr lang="en-US"/>
        </a:p>
      </dgm:t>
    </dgm:pt>
    <dgm:pt modelId="{D9F7879A-2006-4983-ADD3-96E39FDE8314}">
      <dgm:prSet/>
      <dgm:spPr/>
      <dgm:t>
        <a:bodyPr/>
        <a:lstStyle/>
        <a:p>
          <a:r>
            <a:rPr lang="en-US" dirty="0"/>
            <a:t>8. Copy link code or graphic to add to your work</a:t>
          </a:r>
        </a:p>
      </dgm:t>
    </dgm:pt>
    <dgm:pt modelId="{1E73DE10-93CE-495F-87BD-C85AE78F9236}" type="parTrans" cxnId="{208C0254-A97A-46B8-9575-DE5D55126FA9}">
      <dgm:prSet/>
      <dgm:spPr/>
      <dgm:t>
        <a:bodyPr/>
        <a:lstStyle/>
        <a:p>
          <a:endParaRPr lang="en-US"/>
        </a:p>
      </dgm:t>
    </dgm:pt>
    <dgm:pt modelId="{715E2CC0-B0B3-42E4-9835-61DBD424B602}" type="sibTrans" cxnId="{208C0254-A97A-46B8-9575-DE5D55126FA9}">
      <dgm:prSet/>
      <dgm:spPr/>
      <dgm:t>
        <a:bodyPr/>
        <a:lstStyle/>
        <a:p>
          <a:endParaRPr lang="en-US"/>
        </a:p>
      </dgm:t>
    </dgm:pt>
    <dgm:pt modelId="{777940A6-6551-4950-BC18-D65FCFE8EFF1}" type="pres">
      <dgm:prSet presAssocID="{0CCC4A79-8B6C-40D4-8DE8-605A2E3F4DC7}" presName="diagram" presStyleCnt="0">
        <dgm:presLayoutVars>
          <dgm:dir/>
          <dgm:resizeHandles val="exact"/>
        </dgm:presLayoutVars>
      </dgm:prSet>
      <dgm:spPr/>
    </dgm:pt>
    <dgm:pt modelId="{351CC134-0EA3-4940-B58B-28772D2D3560}" type="pres">
      <dgm:prSet presAssocID="{19B4E8A5-20D4-41B4-8510-2A65717B7553}" presName="node" presStyleLbl="node1" presStyleIdx="0" presStyleCnt="8">
        <dgm:presLayoutVars>
          <dgm:bulletEnabled val="1"/>
        </dgm:presLayoutVars>
      </dgm:prSet>
      <dgm:spPr/>
    </dgm:pt>
    <dgm:pt modelId="{F8145109-7ED4-494E-98D6-B2D63B4CE51D}" type="pres">
      <dgm:prSet presAssocID="{36283791-EF34-430B-ADB5-598F127398A8}" presName="sibTrans" presStyleCnt="0"/>
      <dgm:spPr/>
    </dgm:pt>
    <dgm:pt modelId="{BBBAEC30-2434-404D-8A6B-35193A7FCE90}" type="pres">
      <dgm:prSet presAssocID="{43BA6899-5F39-4968-8497-2ED2F8F87F1D}" presName="node" presStyleLbl="node1" presStyleIdx="1" presStyleCnt="8">
        <dgm:presLayoutVars>
          <dgm:bulletEnabled val="1"/>
        </dgm:presLayoutVars>
      </dgm:prSet>
      <dgm:spPr/>
    </dgm:pt>
    <dgm:pt modelId="{8EA5F5F3-57C3-4B59-B606-C1C45FE2FC33}" type="pres">
      <dgm:prSet presAssocID="{2F2B32E2-2557-49E5-B9F5-7497363FA720}" presName="sibTrans" presStyleCnt="0"/>
      <dgm:spPr/>
    </dgm:pt>
    <dgm:pt modelId="{8F48F84E-D71E-46C3-842B-09C2D0B79A21}" type="pres">
      <dgm:prSet presAssocID="{3E1E314A-CFDE-4DFF-9E68-2DFC32C70A2B}" presName="node" presStyleLbl="node1" presStyleIdx="2" presStyleCnt="8">
        <dgm:presLayoutVars>
          <dgm:bulletEnabled val="1"/>
        </dgm:presLayoutVars>
      </dgm:prSet>
      <dgm:spPr/>
    </dgm:pt>
    <dgm:pt modelId="{5E877C11-5902-4184-8CAE-684759C18416}" type="pres">
      <dgm:prSet presAssocID="{75804EA1-0490-4D1A-BAF5-62329ADE261D}" presName="sibTrans" presStyleCnt="0"/>
      <dgm:spPr/>
    </dgm:pt>
    <dgm:pt modelId="{6DCC85DD-CCF5-48FB-8762-D138A2F873F9}" type="pres">
      <dgm:prSet presAssocID="{1E6FD79A-3AE7-4E64-B185-992A6DBCF5DF}" presName="node" presStyleLbl="node1" presStyleIdx="3" presStyleCnt="8">
        <dgm:presLayoutVars>
          <dgm:bulletEnabled val="1"/>
        </dgm:presLayoutVars>
      </dgm:prSet>
      <dgm:spPr/>
    </dgm:pt>
    <dgm:pt modelId="{969497F6-50E3-483C-B276-D00D6DF5BE36}" type="pres">
      <dgm:prSet presAssocID="{750FB20F-FCDB-4691-A09E-219463642D4C}" presName="sibTrans" presStyleCnt="0"/>
      <dgm:spPr/>
    </dgm:pt>
    <dgm:pt modelId="{FB950E49-19FF-4B5D-B383-1D80C7D8F344}" type="pres">
      <dgm:prSet presAssocID="{ED736FE2-EAA2-4CE8-A990-A595F57AC1C4}" presName="node" presStyleLbl="node1" presStyleIdx="4" presStyleCnt="8">
        <dgm:presLayoutVars>
          <dgm:bulletEnabled val="1"/>
        </dgm:presLayoutVars>
      </dgm:prSet>
      <dgm:spPr/>
    </dgm:pt>
    <dgm:pt modelId="{9DEF190E-5D5F-4A8E-9457-C1416E399143}" type="pres">
      <dgm:prSet presAssocID="{26BEC0F7-3488-4793-B117-857A5CFD5999}" presName="sibTrans" presStyleCnt="0"/>
      <dgm:spPr/>
    </dgm:pt>
    <dgm:pt modelId="{B9607170-8F47-4AB0-9656-721159D6EA9A}" type="pres">
      <dgm:prSet presAssocID="{4089798F-0F70-42A5-BE75-B86DB5BBA511}" presName="node" presStyleLbl="node1" presStyleIdx="5" presStyleCnt="8">
        <dgm:presLayoutVars>
          <dgm:bulletEnabled val="1"/>
        </dgm:presLayoutVars>
      </dgm:prSet>
      <dgm:spPr/>
    </dgm:pt>
    <dgm:pt modelId="{FDAE3A60-E076-419C-BF90-8A5D140E5DD8}" type="pres">
      <dgm:prSet presAssocID="{5F4C78F7-7575-4D48-A04C-9A847C02CDCE}" presName="sibTrans" presStyleCnt="0"/>
      <dgm:spPr/>
    </dgm:pt>
    <dgm:pt modelId="{96AE9D0F-B6F5-4A8C-90D5-EB779383A99E}" type="pres">
      <dgm:prSet presAssocID="{30767242-0A55-43BA-ABD7-7DD941447122}" presName="node" presStyleLbl="node1" presStyleIdx="6" presStyleCnt="8">
        <dgm:presLayoutVars>
          <dgm:bulletEnabled val="1"/>
        </dgm:presLayoutVars>
      </dgm:prSet>
      <dgm:spPr/>
    </dgm:pt>
    <dgm:pt modelId="{3B136507-8EED-4B48-8C2C-86E4FA3E222B}" type="pres">
      <dgm:prSet presAssocID="{6B504670-979A-48E8-B607-4CCCC86219DE}" presName="sibTrans" presStyleCnt="0"/>
      <dgm:spPr/>
    </dgm:pt>
    <dgm:pt modelId="{C565C1D6-FE8C-4775-9C54-46AFD446B897}" type="pres">
      <dgm:prSet presAssocID="{D9F7879A-2006-4983-ADD3-96E39FDE8314}" presName="node" presStyleLbl="node1" presStyleIdx="7" presStyleCnt="8">
        <dgm:presLayoutVars>
          <dgm:bulletEnabled val="1"/>
        </dgm:presLayoutVars>
      </dgm:prSet>
      <dgm:spPr/>
    </dgm:pt>
  </dgm:ptLst>
  <dgm:cxnLst>
    <dgm:cxn modelId="{E7644C07-2E61-4B02-81D5-D0A1AC7FA3CE}" type="presOf" srcId="{3E1E314A-CFDE-4DFF-9E68-2DFC32C70A2B}" destId="{8F48F84E-D71E-46C3-842B-09C2D0B79A21}" srcOrd="0" destOrd="0" presId="urn:microsoft.com/office/officeart/2005/8/layout/default"/>
    <dgm:cxn modelId="{5729550E-AE66-4598-A099-8D6FB2C19EA1}" srcId="{0CCC4A79-8B6C-40D4-8DE8-605A2E3F4DC7}" destId="{19B4E8A5-20D4-41B4-8510-2A65717B7553}" srcOrd="0" destOrd="0" parTransId="{EBD85957-0AC2-434C-8D87-BCDFEF54060C}" sibTransId="{36283791-EF34-430B-ADB5-598F127398A8}"/>
    <dgm:cxn modelId="{F89DB01A-4B67-4B82-9898-A1B36B5E6F96}" type="presOf" srcId="{4089798F-0F70-42A5-BE75-B86DB5BBA511}" destId="{B9607170-8F47-4AB0-9656-721159D6EA9A}" srcOrd="0" destOrd="0" presId="urn:microsoft.com/office/officeart/2005/8/layout/default"/>
    <dgm:cxn modelId="{EE4FF61E-192B-4209-8955-D103D51DC5F4}" type="presOf" srcId="{1E6FD79A-3AE7-4E64-B185-992A6DBCF5DF}" destId="{6DCC85DD-CCF5-48FB-8762-D138A2F873F9}" srcOrd="0" destOrd="0" presId="urn:microsoft.com/office/officeart/2005/8/layout/default"/>
    <dgm:cxn modelId="{67A7AD2F-B5E4-486C-AAED-44D0B351086B}" srcId="{0CCC4A79-8B6C-40D4-8DE8-605A2E3F4DC7}" destId="{1E6FD79A-3AE7-4E64-B185-992A6DBCF5DF}" srcOrd="3" destOrd="0" parTransId="{2F36EAB8-FBB6-4AB4-9CAA-139A8FE56FAB}" sibTransId="{750FB20F-FCDB-4691-A09E-219463642D4C}"/>
    <dgm:cxn modelId="{80E54D3B-F93F-47AD-BE10-035E214932CF}" type="presOf" srcId="{43BA6899-5F39-4968-8497-2ED2F8F87F1D}" destId="{BBBAEC30-2434-404D-8A6B-35193A7FCE90}" srcOrd="0" destOrd="0" presId="urn:microsoft.com/office/officeart/2005/8/layout/default"/>
    <dgm:cxn modelId="{E4E6DC41-4394-4512-BDE6-9FF50CC0F9EE}" type="presOf" srcId="{0CCC4A79-8B6C-40D4-8DE8-605A2E3F4DC7}" destId="{777940A6-6551-4950-BC18-D65FCFE8EFF1}" srcOrd="0" destOrd="0" presId="urn:microsoft.com/office/officeart/2005/8/layout/default"/>
    <dgm:cxn modelId="{A9B5D042-D13A-46C7-BD8E-2DD7B61D9218}" type="presOf" srcId="{19B4E8A5-20D4-41B4-8510-2A65717B7553}" destId="{351CC134-0EA3-4940-B58B-28772D2D3560}" srcOrd="0" destOrd="0" presId="urn:microsoft.com/office/officeart/2005/8/layout/default"/>
    <dgm:cxn modelId="{208C0254-A97A-46B8-9575-DE5D55126FA9}" srcId="{0CCC4A79-8B6C-40D4-8DE8-605A2E3F4DC7}" destId="{D9F7879A-2006-4983-ADD3-96E39FDE8314}" srcOrd="7" destOrd="0" parTransId="{1E73DE10-93CE-495F-87BD-C85AE78F9236}" sibTransId="{715E2CC0-B0B3-42E4-9835-61DBD424B602}"/>
    <dgm:cxn modelId="{EAC90D75-832B-4B7C-A5D6-A02C7DD8A256}" srcId="{0CCC4A79-8B6C-40D4-8DE8-605A2E3F4DC7}" destId="{30767242-0A55-43BA-ABD7-7DD941447122}" srcOrd="6" destOrd="0" parTransId="{95E0480A-9509-40E2-86D3-CC45B9FE59C2}" sibTransId="{6B504670-979A-48E8-B607-4CCCC86219DE}"/>
    <dgm:cxn modelId="{69E16457-DF55-48BB-B5B9-82CD9E801001}" type="presOf" srcId="{ED736FE2-EAA2-4CE8-A990-A595F57AC1C4}" destId="{FB950E49-19FF-4B5D-B383-1D80C7D8F344}" srcOrd="0" destOrd="0" presId="urn:microsoft.com/office/officeart/2005/8/layout/default"/>
    <dgm:cxn modelId="{63D22B8E-0D92-4730-9446-21B261E4B73B}" srcId="{0CCC4A79-8B6C-40D4-8DE8-605A2E3F4DC7}" destId="{3E1E314A-CFDE-4DFF-9E68-2DFC32C70A2B}" srcOrd="2" destOrd="0" parTransId="{694C942A-F507-4F7E-946C-022E26966D87}" sibTransId="{75804EA1-0490-4D1A-BAF5-62329ADE261D}"/>
    <dgm:cxn modelId="{62724095-49E4-4A9A-8506-2F34348BD903}" srcId="{0CCC4A79-8B6C-40D4-8DE8-605A2E3F4DC7}" destId="{43BA6899-5F39-4968-8497-2ED2F8F87F1D}" srcOrd="1" destOrd="0" parTransId="{2227FAC9-3E08-4AB1-ABC6-8C08C877F711}" sibTransId="{2F2B32E2-2557-49E5-B9F5-7497363FA720}"/>
    <dgm:cxn modelId="{A4906998-CB34-4F79-B5C6-671C1F90485F}" srcId="{0CCC4A79-8B6C-40D4-8DE8-605A2E3F4DC7}" destId="{ED736FE2-EAA2-4CE8-A990-A595F57AC1C4}" srcOrd="4" destOrd="0" parTransId="{878FA6B0-6763-4F71-9D3A-436A6907B36A}" sibTransId="{26BEC0F7-3488-4793-B117-857A5CFD5999}"/>
    <dgm:cxn modelId="{400930BB-532E-43E3-8372-5A54928D6AC4}" srcId="{0CCC4A79-8B6C-40D4-8DE8-605A2E3F4DC7}" destId="{4089798F-0F70-42A5-BE75-B86DB5BBA511}" srcOrd="5" destOrd="0" parTransId="{EA5CD242-C1DB-415C-8FB4-431C2D4AB44E}" sibTransId="{5F4C78F7-7575-4D48-A04C-9A847C02CDCE}"/>
    <dgm:cxn modelId="{079C57E5-18E1-4B35-95D0-A7C6004D260C}" type="presOf" srcId="{D9F7879A-2006-4983-ADD3-96E39FDE8314}" destId="{C565C1D6-FE8C-4775-9C54-46AFD446B897}" srcOrd="0" destOrd="0" presId="urn:microsoft.com/office/officeart/2005/8/layout/default"/>
    <dgm:cxn modelId="{8C1291ED-3F08-4A3F-8275-B57AED7440D3}" type="presOf" srcId="{30767242-0A55-43BA-ABD7-7DD941447122}" destId="{96AE9D0F-B6F5-4A8C-90D5-EB779383A99E}" srcOrd="0" destOrd="0" presId="urn:microsoft.com/office/officeart/2005/8/layout/default"/>
    <dgm:cxn modelId="{5A5C5D39-C0E5-4F9D-861E-E24A4C307D66}" type="presParOf" srcId="{777940A6-6551-4950-BC18-D65FCFE8EFF1}" destId="{351CC134-0EA3-4940-B58B-28772D2D3560}" srcOrd="0" destOrd="0" presId="urn:microsoft.com/office/officeart/2005/8/layout/default"/>
    <dgm:cxn modelId="{AEF06A33-E7E7-4181-96FE-EA7EA874EAD4}" type="presParOf" srcId="{777940A6-6551-4950-BC18-D65FCFE8EFF1}" destId="{F8145109-7ED4-494E-98D6-B2D63B4CE51D}" srcOrd="1" destOrd="0" presId="urn:microsoft.com/office/officeart/2005/8/layout/default"/>
    <dgm:cxn modelId="{BDE30C74-BFCD-4A49-B995-B98CB0589A1C}" type="presParOf" srcId="{777940A6-6551-4950-BC18-D65FCFE8EFF1}" destId="{BBBAEC30-2434-404D-8A6B-35193A7FCE90}" srcOrd="2" destOrd="0" presId="urn:microsoft.com/office/officeart/2005/8/layout/default"/>
    <dgm:cxn modelId="{36C83975-785D-4D47-AE21-12C6248A5C2D}" type="presParOf" srcId="{777940A6-6551-4950-BC18-D65FCFE8EFF1}" destId="{8EA5F5F3-57C3-4B59-B606-C1C45FE2FC33}" srcOrd="3" destOrd="0" presId="urn:microsoft.com/office/officeart/2005/8/layout/default"/>
    <dgm:cxn modelId="{E39C9FFD-FEA9-4BB1-8136-19DE81BF4FC9}" type="presParOf" srcId="{777940A6-6551-4950-BC18-D65FCFE8EFF1}" destId="{8F48F84E-D71E-46C3-842B-09C2D0B79A21}" srcOrd="4" destOrd="0" presId="urn:microsoft.com/office/officeart/2005/8/layout/default"/>
    <dgm:cxn modelId="{560DB6A4-D9D0-48B7-A07A-6C8CB8FFF25F}" type="presParOf" srcId="{777940A6-6551-4950-BC18-D65FCFE8EFF1}" destId="{5E877C11-5902-4184-8CAE-684759C18416}" srcOrd="5" destOrd="0" presId="urn:microsoft.com/office/officeart/2005/8/layout/default"/>
    <dgm:cxn modelId="{9EF1DBD1-35EA-4768-B2C7-BAABF9197918}" type="presParOf" srcId="{777940A6-6551-4950-BC18-D65FCFE8EFF1}" destId="{6DCC85DD-CCF5-48FB-8762-D138A2F873F9}" srcOrd="6" destOrd="0" presId="urn:microsoft.com/office/officeart/2005/8/layout/default"/>
    <dgm:cxn modelId="{1D27E2C8-E514-43C6-BEE5-CA1EA29C8FB6}" type="presParOf" srcId="{777940A6-6551-4950-BC18-D65FCFE8EFF1}" destId="{969497F6-50E3-483C-B276-D00D6DF5BE36}" srcOrd="7" destOrd="0" presId="urn:microsoft.com/office/officeart/2005/8/layout/default"/>
    <dgm:cxn modelId="{DCA59467-8DB5-421A-B68F-627F4574F295}" type="presParOf" srcId="{777940A6-6551-4950-BC18-D65FCFE8EFF1}" destId="{FB950E49-19FF-4B5D-B383-1D80C7D8F344}" srcOrd="8" destOrd="0" presId="urn:microsoft.com/office/officeart/2005/8/layout/default"/>
    <dgm:cxn modelId="{284B4FFE-9CF7-4701-9053-C42A58D9A30E}" type="presParOf" srcId="{777940A6-6551-4950-BC18-D65FCFE8EFF1}" destId="{9DEF190E-5D5F-4A8E-9457-C1416E399143}" srcOrd="9" destOrd="0" presId="urn:microsoft.com/office/officeart/2005/8/layout/default"/>
    <dgm:cxn modelId="{D17603E4-1AC1-4F0A-AF5B-CFC09C92CFDA}" type="presParOf" srcId="{777940A6-6551-4950-BC18-D65FCFE8EFF1}" destId="{B9607170-8F47-4AB0-9656-721159D6EA9A}" srcOrd="10" destOrd="0" presId="urn:microsoft.com/office/officeart/2005/8/layout/default"/>
    <dgm:cxn modelId="{83B98DFC-4CE2-4F54-A4E9-9F9E652D4DB9}" type="presParOf" srcId="{777940A6-6551-4950-BC18-D65FCFE8EFF1}" destId="{FDAE3A60-E076-419C-BF90-8A5D140E5DD8}" srcOrd="11" destOrd="0" presId="urn:microsoft.com/office/officeart/2005/8/layout/default"/>
    <dgm:cxn modelId="{5C02435A-A5CF-4950-8F57-B2CB12BDAAC9}" type="presParOf" srcId="{777940A6-6551-4950-BC18-D65FCFE8EFF1}" destId="{96AE9D0F-B6F5-4A8C-90D5-EB779383A99E}" srcOrd="12" destOrd="0" presId="urn:microsoft.com/office/officeart/2005/8/layout/default"/>
    <dgm:cxn modelId="{208A1B37-5FFD-4CDD-80AF-A4DEEDF4D429}" type="presParOf" srcId="{777940A6-6551-4950-BC18-D65FCFE8EFF1}" destId="{3B136507-8EED-4B48-8C2C-86E4FA3E222B}" srcOrd="13" destOrd="0" presId="urn:microsoft.com/office/officeart/2005/8/layout/default"/>
    <dgm:cxn modelId="{EEB6B0A2-F7EA-4B01-93D3-D4F8C42BD806}" type="presParOf" srcId="{777940A6-6551-4950-BC18-D65FCFE8EFF1}" destId="{C565C1D6-FE8C-4775-9C54-46AFD446B897}"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552BB0D-DA57-45D8-81B4-65BA4B8A93E1}" type="doc">
      <dgm:prSet loTypeId="urn:microsoft.com/office/officeart/2005/8/layout/default" loCatId="list" qsTypeId="urn:microsoft.com/office/officeart/2005/8/quickstyle/simple1" qsCatId="simple" csTypeId="urn:microsoft.com/office/officeart/2005/8/colors/accent5_3" csCatId="accent5"/>
      <dgm:spPr/>
      <dgm:t>
        <a:bodyPr/>
        <a:lstStyle/>
        <a:p>
          <a:endParaRPr lang="en-US"/>
        </a:p>
      </dgm:t>
    </dgm:pt>
    <dgm:pt modelId="{A1A73EDB-C07A-48C9-9D77-85D596FD746B}">
      <dgm:prSet/>
      <dgm:spPr/>
      <dgm:t>
        <a:bodyPr/>
        <a:lstStyle/>
        <a:p>
          <a:r>
            <a:rPr lang="en-US"/>
            <a:t>Talk briefly about Open Educational Resources</a:t>
          </a:r>
        </a:p>
      </dgm:t>
    </dgm:pt>
    <dgm:pt modelId="{090C70D0-E05C-4F7F-BD81-28FE6DC996F8}" type="parTrans" cxnId="{FBC66089-56BB-4C4C-8003-842C2AE785FB}">
      <dgm:prSet/>
      <dgm:spPr/>
      <dgm:t>
        <a:bodyPr/>
        <a:lstStyle/>
        <a:p>
          <a:endParaRPr lang="en-US"/>
        </a:p>
      </dgm:t>
    </dgm:pt>
    <dgm:pt modelId="{1FFA05BB-3815-4B9A-B7FB-DBC5481896C7}" type="sibTrans" cxnId="{FBC66089-56BB-4C4C-8003-842C2AE785FB}">
      <dgm:prSet/>
      <dgm:spPr/>
      <dgm:t>
        <a:bodyPr/>
        <a:lstStyle/>
        <a:p>
          <a:endParaRPr lang="en-US"/>
        </a:p>
      </dgm:t>
    </dgm:pt>
    <dgm:pt modelId="{8F472940-69EE-4B20-BC1D-BBDD4D5EEA5F}">
      <dgm:prSet/>
      <dgm:spPr/>
      <dgm:t>
        <a:bodyPr/>
        <a:lstStyle/>
        <a:p>
          <a:r>
            <a:rPr lang="en-US"/>
            <a:t>Create our own work</a:t>
          </a:r>
        </a:p>
      </dgm:t>
    </dgm:pt>
    <dgm:pt modelId="{598F81DB-21C4-48AF-8CA9-913E7E4EF3F6}" type="parTrans" cxnId="{B0A0DAB2-9EFC-447F-B3D4-04569D68B730}">
      <dgm:prSet/>
      <dgm:spPr/>
      <dgm:t>
        <a:bodyPr/>
        <a:lstStyle/>
        <a:p>
          <a:endParaRPr lang="en-US"/>
        </a:p>
      </dgm:t>
    </dgm:pt>
    <dgm:pt modelId="{0C55BFDB-CB2E-4468-84FD-8E041A43770F}" type="sibTrans" cxnId="{B0A0DAB2-9EFC-447F-B3D4-04569D68B730}">
      <dgm:prSet/>
      <dgm:spPr/>
      <dgm:t>
        <a:bodyPr/>
        <a:lstStyle/>
        <a:p>
          <a:endParaRPr lang="en-US"/>
        </a:p>
      </dgm:t>
    </dgm:pt>
    <dgm:pt modelId="{0752DC26-9A6C-4BFE-85E6-8A9DE677D5EE}">
      <dgm:prSet/>
      <dgm:spPr/>
      <dgm:t>
        <a:bodyPr/>
        <a:lstStyle/>
        <a:p>
          <a:r>
            <a:rPr lang="en-US" dirty="0"/>
            <a:t>What is Creative Commons</a:t>
          </a:r>
        </a:p>
      </dgm:t>
    </dgm:pt>
    <dgm:pt modelId="{1228C94D-A7AF-4C66-BAD1-7BB1569B6C1C}" type="parTrans" cxnId="{084D7876-5282-446E-9CDC-7C284F2F3F92}">
      <dgm:prSet/>
      <dgm:spPr/>
      <dgm:t>
        <a:bodyPr/>
        <a:lstStyle/>
        <a:p>
          <a:endParaRPr lang="en-US"/>
        </a:p>
      </dgm:t>
    </dgm:pt>
    <dgm:pt modelId="{71BD0A02-B1CA-42C5-B476-DB006ED50948}" type="sibTrans" cxnId="{084D7876-5282-446E-9CDC-7C284F2F3F92}">
      <dgm:prSet/>
      <dgm:spPr/>
      <dgm:t>
        <a:bodyPr/>
        <a:lstStyle/>
        <a:p>
          <a:endParaRPr lang="en-US"/>
        </a:p>
      </dgm:t>
    </dgm:pt>
    <dgm:pt modelId="{4F6AFB11-5C91-4A54-A920-3E5753A1F32C}">
      <dgm:prSet/>
      <dgm:spPr/>
      <dgm:t>
        <a:bodyPr/>
        <a:lstStyle/>
        <a:p>
          <a:r>
            <a:rPr lang="en-US" dirty="0"/>
            <a:t>Look at different types of CC License</a:t>
          </a:r>
        </a:p>
      </dgm:t>
    </dgm:pt>
    <dgm:pt modelId="{F5F917A6-3482-4711-BA0B-473CEDED1E49}" type="parTrans" cxnId="{BD3141DE-BA2D-4C31-BF94-C9497B10039E}">
      <dgm:prSet/>
      <dgm:spPr/>
      <dgm:t>
        <a:bodyPr/>
        <a:lstStyle/>
        <a:p>
          <a:endParaRPr lang="en-US"/>
        </a:p>
      </dgm:t>
    </dgm:pt>
    <dgm:pt modelId="{DB670827-5F50-44BB-A105-623CD0356C34}" type="sibTrans" cxnId="{BD3141DE-BA2D-4C31-BF94-C9497B10039E}">
      <dgm:prSet/>
      <dgm:spPr/>
      <dgm:t>
        <a:bodyPr/>
        <a:lstStyle/>
        <a:p>
          <a:endParaRPr lang="en-US"/>
        </a:p>
      </dgm:t>
    </dgm:pt>
    <dgm:pt modelId="{C7EB3945-ADDB-48B6-9030-CCFEB2D61C26}">
      <dgm:prSet/>
      <dgm:spPr/>
      <dgm:t>
        <a:bodyPr/>
        <a:lstStyle/>
        <a:p>
          <a:r>
            <a:rPr lang="en-US"/>
            <a:t>Look for items with CC Licenses</a:t>
          </a:r>
        </a:p>
      </dgm:t>
    </dgm:pt>
    <dgm:pt modelId="{C2A8006C-50E2-4308-9A3B-C0536E5B8957}" type="parTrans" cxnId="{F88F4C10-31B0-4587-86B3-01E3F0993C40}">
      <dgm:prSet/>
      <dgm:spPr/>
      <dgm:t>
        <a:bodyPr/>
        <a:lstStyle/>
        <a:p>
          <a:endParaRPr lang="en-US"/>
        </a:p>
      </dgm:t>
    </dgm:pt>
    <dgm:pt modelId="{2B14A357-E0C7-44A1-9F93-F8652D346FB9}" type="sibTrans" cxnId="{F88F4C10-31B0-4587-86B3-01E3F0993C40}">
      <dgm:prSet/>
      <dgm:spPr/>
      <dgm:t>
        <a:bodyPr/>
        <a:lstStyle/>
        <a:p>
          <a:endParaRPr lang="en-US"/>
        </a:p>
      </dgm:t>
    </dgm:pt>
    <dgm:pt modelId="{EB1ED9D8-90DF-40A3-8236-9613EB180D3B}">
      <dgm:prSet/>
      <dgm:spPr/>
      <dgm:t>
        <a:bodyPr/>
        <a:lstStyle/>
        <a:p>
          <a:r>
            <a:rPr lang="en-US" dirty="0"/>
            <a:t>How to identify a CC License</a:t>
          </a:r>
        </a:p>
      </dgm:t>
    </dgm:pt>
    <dgm:pt modelId="{E5DE86DC-32DC-4FF2-BEF2-50E887837EE9}" type="parTrans" cxnId="{C5AC369A-B929-4A7B-9987-E2C1AB2EF251}">
      <dgm:prSet/>
      <dgm:spPr/>
      <dgm:t>
        <a:bodyPr/>
        <a:lstStyle/>
        <a:p>
          <a:endParaRPr lang="en-US"/>
        </a:p>
      </dgm:t>
    </dgm:pt>
    <dgm:pt modelId="{B6A5BF78-DBA1-4329-9869-A22BBC618888}" type="sibTrans" cxnId="{C5AC369A-B929-4A7B-9987-E2C1AB2EF251}">
      <dgm:prSet/>
      <dgm:spPr/>
      <dgm:t>
        <a:bodyPr/>
        <a:lstStyle/>
        <a:p>
          <a:endParaRPr lang="en-US"/>
        </a:p>
      </dgm:t>
    </dgm:pt>
    <dgm:pt modelId="{24F57726-7FB5-437D-8D97-64D7D39C17DE}">
      <dgm:prSet/>
      <dgm:spPr/>
      <dgm:t>
        <a:bodyPr/>
        <a:lstStyle/>
        <a:p>
          <a:r>
            <a:rPr lang="en-US"/>
            <a:t>How to give attribution</a:t>
          </a:r>
        </a:p>
      </dgm:t>
    </dgm:pt>
    <dgm:pt modelId="{3FE11CD0-70C4-4FBC-9A35-798C01A30B79}" type="parTrans" cxnId="{904C72AE-BED6-40A2-8318-20820D6A4DCE}">
      <dgm:prSet/>
      <dgm:spPr/>
      <dgm:t>
        <a:bodyPr/>
        <a:lstStyle/>
        <a:p>
          <a:endParaRPr lang="en-US"/>
        </a:p>
      </dgm:t>
    </dgm:pt>
    <dgm:pt modelId="{CB842E31-543C-4E31-8808-E9FD9C9EF9EA}" type="sibTrans" cxnId="{904C72AE-BED6-40A2-8318-20820D6A4DCE}">
      <dgm:prSet/>
      <dgm:spPr/>
      <dgm:t>
        <a:bodyPr/>
        <a:lstStyle/>
        <a:p>
          <a:endParaRPr lang="en-US"/>
        </a:p>
      </dgm:t>
    </dgm:pt>
    <dgm:pt modelId="{3850E3F3-1B6E-4B83-9A6C-83FA34720433}">
      <dgm:prSet/>
      <dgm:spPr/>
      <dgm:t>
        <a:bodyPr/>
        <a:lstStyle/>
        <a:p>
          <a:r>
            <a:rPr lang="en-US"/>
            <a:t>Obtaining a CC License</a:t>
          </a:r>
        </a:p>
      </dgm:t>
    </dgm:pt>
    <dgm:pt modelId="{81274BE5-D682-4E97-BF8B-3B3FAA83FFFB}" type="parTrans" cxnId="{6B5AAF9F-1783-4AA1-8E1A-7159F56440E0}">
      <dgm:prSet/>
      <dgm:spPr/>
      <dgm:t>
        <a:bodyPr/>
        <a:lstStyle/>
        <a:p>
          <a:endParaRPr lang="en-US"/>
        </a:p>
      </dgm:t>
    </dgm:pt>
    <dgm:pt modelId="{A2F241FB-17F0-496E-A8D5-8525355660D5}" type="sibTrans" cxnId="{6B5AAF9F-1783-4AA1-8E1A-7159F56440E0}">
      <dgm:prSet/>
      <dgm:spPr/>
      <dgm:t>
        <a:bodyPr/>
        <a:lstStyle/>
        <a:p>
          <a:endParaRPr lang="en-US"/>
        </a:p>
      </dgm:t>
    </dgm:pt>
    <dgm:pt modelId="{7C51BE14-14A0-4EAA-ADC9-869C210B8DBC}">
      <dgm:prSet/>
      <dgm:spPr/>
      <dgm:t>
        <a:bodyPr/>
        <a:lstStyle/>
        <a:p>
          <a:r>
            <a:rPr lang="en-US"/>
            <a:t>Practice identifying/ modifying and attributing CC items</a:t>
          </a:r>
        </a:p>
      </dgm:t>
    </dgm:pt>
    <dgm:pt modelId="{9172DA1E-0AF1-4935-B677-A7E69777B90A}" type="parTrans" cxnId="{F1FD3561-0BAC-443F-B350-4B3051EFFB99}">
      <dgm:prSet/>
      <dgm:spPr/>
      <dgm:t>
        <a:bodyPr/>
        <a:lstStyle/>
        <a:p>
          <a:endParaRPr lang="en-US"/>
        </a:p>
      </dgm:t>
    </dgm:pt>
    <dgm:pt modelId="{DFAF576B-71EA-4807-8F87-2DD853D84E00}" type="sibTrans" cxnId="{F1FD3561-0BAC-443F-B350-4B3051EFFB99}">
      <dgm:prSet/>
      <dgm:spPr/>
      <dgm:t>
        <a:bodyPr/>
        <a:lstStyle/>
        <a:p>
          <a:endParaRPr lang="en-US"/>
        </a:p>
      </dgm:t>
    </dgm:pt>
    <dgm:pt modelId="{58B61567-E33D-4807-9690-06843B39F8EC}" type="pres">
      <dgm:prSet presAssocID="{E552BB0D-DA57-45D8-81B4-65BA4B8A93E1}" presName="diagram" presStyleCnt="0">
        <dgm:presLayoutVars>
          <dgm:dir/>
          <dgm:resizeHandles val="exact"/>
        </dgm:presLayoutVars>
      </dgm:prSet>
      <dgm:spPr/>
    </dgm:pt>
    <dgm:pt modelId="{DB7D392A-C981-474F-B07F-3971B1F2AD68}" type="pres">
      <dgm:prSet presAssocID="{A1A73EDB-C07A-48C9-9D77-85D596FD746B}" presName="node" presStyleLbl="node1" presStyleIdx="0" presStyleCnt="9">
        <dgm:presLayoutVars>
          <dgm:bulletEnabled val="1"/>
        </dgm:presLayoutVars>
      </dgm:prSet>
      <dgm:spPr/>
    </dgm:pt>
    <dgm:pt modelId="{9F3C88D2-E116-477E-BA36-BC8B62360585}" type="pres">
      <dgm:prSet presAssocID="{1FFA05BB-3815-4B9A-B7FB-DBC5481896C7}" presName="sibTrans" presStyleCnt="0"/>
      <dgm:spPr/>
    </dgm:pt>
    <dgm:pt modelId="{44A9BEC4-D938-46DD-B7F0-0503CD4B9DCF}" type="pres">
      <dgm:prSet presAssocID="{8F472940-69EE-4B20-BC1D-BBDD4D5EEA5F}" presName="node" presStyleLbl="node1" presStyleIdx="1" presStyleCnt="9">
        <dgm:presLayoutVars>
          <dgm:bulletEnabled val="1"/>
        </dgm:presLayoutVars>
      </dgm:prSet>
      <dgm:spPr/>
    </dgm:pt>
    <dgm:pt modelId="{72A7F25A-5EAD-43D9-95C3-AB97F30EA2BD}" type="pres">
      <dgm:prSet presAssocID="{0C55BFDB-CB2E-4468-84FD-8E041A43770F}" presName="sibTrans" presStyleCnt="0"/>
      <dgm:spPr/>
    </dgm:pt>
    <dgm:pt modelId="{3913D22E-5D93-42C3-9947-A5110A0AF891}" type="pres">
      <dgm:prSet presAssocID="{0752DC26-9A6C-4BFE-85E6-8A9DE677D5EE}" presName="node" presStyleLbl="node1" presStyleIdx="2" presStyleCnt="9">
        <dgm:presLayoutVars>
          <dgm:bulletEnabled val="1"/>
        </dgm:presLayoutVars>
      </dgm:prSet>
      <dgm:spPr/>
    </dgm:pt>
    <dgm:pt modelId="{3C19412F-1E4A-45F5-ACF8-F36D4ACE9947}" type="pres">
      <dgm:prSet presAssocID="{71BD0A02-B1CA-42C5-B476-DB006ED50948}" presName="sibTrans" presStyleCnt="0"/>
      <dgm:spPr/>
    </dgm:pt>
    <dgm:pt modelId="{84F9CAFA-4B04-4F0C-AD44-58A081053358}" type="pres">
      <dgm:prSet presAssocID="{4F6AFB11-5C91-4A54-A920-3E5753A1F32C}" presName="node" presStyleLbl="node1" presStyleIdx="3" presStyleCnt="9">
        <dgm:presLayoutVars>
          <dgm:bulletEnabled val="1"/>
        </dgm:presLayoutVars>
      </dgm:prSet>
      <dgm:spPr/>
    </dgm:pt>
    <dgm:pt modelId="{B13CC116-3923-42B0-BE04-6E4932651C71}" type="pres">
      <dgm:prSet presAssocID="{DB670827-5F50-44BB-A105-623CD0356C34}" presName="sibTrans" presStyleCnt="0"/>
      <dgm:spPr/>
    </dgm:pt>
    <dgm:pt modelId="{AF98C5B4-23C4-48D2-80FA-766D73EEF721}" type="pres">
      <dgm:prSet presAssocID="{C7EB3945-ADDB-48B6-9030-CCFEB2D61C26}" presName="node" presStyleLbl="node1" presStyleIdx="4" presStyleCnt="9">
        <dgm:presLayoutVars>
          <dgm:bulletEnabled val="1"/>
        </dgm:presLayoutVars>
      </dgm:prSet>
      <dgm:spPr/>
    </dgm:pt>
    <dgm:pt modelId="{8F691F09-0FE8-4637-8E7D-572D19E2EFA5}" type="pres">
      <dgm:prSet presAssocID="{2B14A357-E0C7-44A1-9F93-F8652D346FB9}" presName="sibTrans" presStyleCnt="0"/>
      <dgm:spPr/>
    </dgm:pt>
    <dgm:pt modelId="{20DAF991-5A5B-4AD0-B96B-CCA2AF882685}" type="pres">
      <dgm:prSet presAssocID="{EB1ED9D8-90DF-40A3-8236-9613EB180D3B}" presName="node" presStyleLbl="node1" presStyleIdx="5" presStyleCnt="9">
        <dgm:presLayoutVars>
          <dgm:bulletEnabled val="1"/>
        </dgm:presLayoutVars>
      </dgm:prSet>
      <dgm:spPr/>
    </dgm:pt>
    <dgm:pt modelId="{EF877FE8-400C-4254-A4A8-E7372824E84B}" type="pres">
      <dgm:prSet presAssocID="{B6A5BF78-DBA1-4329-9869-A22BBC618888}" presName="sibTrans" presStyleCnt="0"/>
      <dgm:spPr/>
    </dgm:pt>
    <dgm:pt modelId="{16EAC2F5-4847-41BB-9CC6-509F98F7F117}" type="pres">
      <dgm:prSet presAssocID="{24F57726-7FB5-437D-8D97-64D7D39C17DE}" presName="node" presStyleLbl="node1" presStyleIdx="6" presStyleCnt="9">
        <dgm:presLayoutVars>
          <dgm:bulletEnabled val="1"/>
        </dgm:presLayoutVars>
      </dgm:prSet>
      <dgm:spPr/>
    </dgm:pt>
    <dgm:pt modelId="{96E4F2DF-2467-4B6A-B28B-71F59DAA4D24}" type="pres">
      <dgm:prSet presAssocID="{CB842E31-543C-4E31-8808-E9FD9C9EF9EA}" presName="sibTrans" presStyleCnt="0"/>
      <dgm:spPr/>
    </dgm:pt>
    <dgm:pt modelId="{7FEB6BE7-B9FB-4249-B57E-6A8F1693E591}" type="pres">
      <dgm:prSet presAssocID="{3850E3F3-1B6E-4B83-9A6C-83FA34720433}" presName="node" presStyleLbl="node1" presStyleIdx="7" presStyleCnt="9">
        <dgm:presLayoutVars>
          <dgm:bulletEnabled val="1"/>
        </dgm:presLayoutVars>
      </dgm:prSet>
      <dgm:spPr/>
    </dgm:pt>
    <dgm:pt modelId="{42F08D8B-25CF-49C4-BABD-9D84C8FF2986}" type="pres">
      <dgm:prSet presAssocID="{A2F241FB-17F0-496E-A8D5-8525355660D5}" presName="sibTrans" presStyleCnt="0"/>
      <dgm:spPr/>
    </dgm:pt>
    <dgm:pt modelId="{2BEC89A5-598B-48E5-B728-2C0B81DAAB94}" type="pres">
      <dgm:prSet presAssocID="{7C51BE14-14A0-4EAA-ADC9-869C210B8DBC}" presName="node" presStyleLbl="node1" presStyleIdx="8" presStyleCnt="9">
        <dgm:presLayoutVars>
          <dgm:bulletEnabled val="1"/>
        </dgm:presLayoutVars>
      </dgm:prSet>
      <dgm:spPr/>
    </dgm:pt>
  </dgm:ptLst>
  <dgm:cxnLst>
    <dgm:cxn modelId="{F88F4C10-31B0-4587-86B3-01E3F0993C40}" srcId="{E552BB0D-DA57-45D8-81B4-65BA4B8A93E1}" destId="{C7EB3945-ADDB-48B6-9030-CCFEB2D61C26}" srcOrd="4" destOrd="0" parTransId="{C2A8006C-50E2-4308-9A3B-C0536E5B8957}" sibTransId="{2B14A357-E0C7-44A1-9F93-F8652D346FB9}"/>
    <dgm:cxn modelId="{787B9E1D-F1F4-4B12-911A-3FA1BFC242EA}" type="presOf" srcId="{EB1ED9D8-90DF-40A3-8236-9613EB180D3B}" destId="{20DAF991-5A5B-4AD0-B96B-CCA2AF882685}" srcOrd="0" destOrd="0" presId="urn:microsoft.com/office/officeart/2005/8/layout/default"/>
    <dgm:cxn modelId="{DBBF1536-60F2-46A0-B480-B2A07801C00D}" type="presOf" srcId="{8F472940-69EE-4B20-BC1D-BBDD4D5EEA5F}" destId="{44A9BEC4-D938-46DD-B7F0-0503CD4B9DCF}" srcOrd="0" destOrd="0" presId="urn:microsoft.com/office/officeart/2005/8/layout/default"/>
    <dgm:cxn modelId="{F1FD3561-0BAC-443F-B350-4B3051EFFB99}" srcId="{E552BB0D-DA57-45D8-81B4-65BA4B8A93E1}" destId="{7C51BE14-14A0-4EAA-ADC9-869C210B8DBC}" srcOrd="8" destOrd="0" parTransId="{9172DA1E-0AF1-4935-B677-A7E69777B90A}" sibTransId="{DFAF576B-71EA-4807-8F87-2DD853D84E00}"/>
    <dgm:cxn modelId="{07BA5347-5884-4DC1-9E07-426338A7C269}" type="presOf" srcId="{3850E3F3-1B6E-4B83-9A6C-83FA34720433}" destId="{7FEB6BE7-B9FB-4249-B57E-6A8F1693E591}" srcOrd="0" destOrd="0" presId="urn:microsoft.com/office/officeart/2005/8/layout/default"/>
    <dgm:cxn modelId="{6E97514A-6E52-499A-A137-A3F284CF1C15}" type="presOf" srcId="{E552BB0D-DA57-45D8-81B4-65BA4B8A93E1}" destId="{58B61567-E33D-4807-9690-06843B39F8EC}" srcOrd="0" destOrd="0" presId="urn:microsoft.com/office/officeart/2005/8/layout/default"/>
    <dgm:cxn modelId="{E705F86E-D6C8-45A6-BC06-3418B9FD871B}" type="presOf" srcId="{0752DC26-9A6C-4BFE-85E6-8A9DE677D5EE}" destId="{3913D22E-5D93-42C3-9947-A5110A0AF891}" srcOrd="0" destOrd="0" presId="urn:microsoft.com/office/officeart/2005/8/layout/default"/>
    <dgm:cxn modelId="{084D7876-5282-446E-9CDC-7C284F2F3F92}" srcId="{E552BB0D-DA57-45D8-81B4-65BA4B8A93E1}" destId="{0752DC26-9A6C-4BFE-85E6-8A9DE677D5EE}" srcOrd="2" destOrd="0" parTransId="{1228C94D-A7AF-4C66-BAD1-7BB1569B6C1C}" sibTransId="{71BD0A02-B1CA-42C5-B476-DB006ED50948}"/>
    <dgm:cxn modelId="{37CB4677-7F8B-4E90-AF82-6C71A5E2AD4D}" type="presOf" srcId="{24F57726-7FB5-437D-8D97-64D7D39C17DE}" destId="{16EAC2F5-4847-41BB-9CC6-509F98F7F117}" srcOrd="0" destOrd="0" presId="urn:microsoft.com/office/officeart/2005/8/layout/default"/>
    <dgm:cxn modelId="{E077597A-F6F6-403A-A311-3E5C08C13BF6}" type="presOf" srcId="{7C51BE14-14A0-4EAA-ADC9-869C210B8DBC}" destId="{2BEC89A5-598B-48E5-B728-2C0B81DAAB94}" srcOrd="0" destOrd="0" presId="urn:microsoft.com/office/officeart/2005/8/layout/default"/>
    <dgm:cxn modelId="{51371E86-5501-4F20-9A0C-863B0ADC5B31}" type="presOf" srcId="{4F6AFB11-5C91-4A54-A920-3E5753A1F32C}" destId="{84F9CAFA-4B04-4F0C-AD44-58A081053358}" srcOrd="0" destOrd="0" presId="urn:microsoft.com/office/officeart/2005/8/layout/default"/>
    <dgm:cxn modelId="{FBC66089-56BB-4C4C-8003-842C2AE785FB}" srcId="{E552BB0D-DA57-45D8-81B4-65BA4B8A93E1}" destId="{A1A73EDB-C07A-48C9-9D77-85D596FD746B}" srcOrd="0" destOrd="0" parTransId="{090C70D0-E05C-4F7F-BD81-28FE6DC996F8}" sibTransId="{1FFA05BB-3815-4B9A-B7FB-DBC5481896C7}"/>
    <dgm:cxn modelId="{C5AC369A-B929-4A7B-9987-E2C1AB2EF251}" srcId="{E552BB0D-DA57-45D8-81B4-65BA4B8A93E1}" destId="{EB1ED9D8-90DF-40A3-8236-9613EB180D3B}" srcOrd="5" destOrd="0" parTransId="{E5DE86DC-32DC-4FF2-BEF2-50E887837EE9}" sibTransId="{B6A5BF78-DBA1-4329-9869-A22BBC618888}"/>
    <dgm:cxn modelId="{6B5AAF9F-1783-4AA1-8E1A-7159F56440E0}" srcId="{E552BB0D-DA57-45D8-81B4-65BA4B8A93E1}" destId="{3850E3F3-1B6E-4B83-9A6C-83FA34720433}" srcOrd="7" destOrd="0" parTransId="{81274BE5-D682-4E97-BF8B-3B3FAA83FFFB}" sibTransId="{A2F241FB-17F0-496E-A8D5-8525355660D5}"/>
    <dgm:cxn modelId="{904C72AE-BED6-40A2-8318-20820D6A4DCE}" srcId="{E552BB0D-DA57-45D8-81B4-65BA4B8A93E1}" destId="{24F57726-7FB5-437D-8D97-64D7D39C17DE}" srcOrd="6" destOrd="0" parTransId="{3FE11CD0-70C4-4FBC-9A35-798C01A30B79}" sibTransId="{CB842E31-543C-4E31-8808-E9FD9C9EF9EA}"/>
    <dgm:cxn modelId="{B0A0DAB2-9EFC-447F-B3D4-04569D68B730}" srcId="{E552BB0D-DA57-45D8-81B4-65BA4B8A93E1}" destId="{8F472940-69EE-4B20-BC1D-BBDD4D5EEA5F}" srcOrd="1" destOrd="0" parTransId="{598F81DB-21C4-48AF-8CA9-913E7E4EF3F6}" sibTransId="{0C55BFDB-CB2E-4468-84FD-8E041A43770F}"/>
    <dgm:cxn modelId="{189FB8CC-4F1D-4F46-B198-46010CEDD0DD}" type="presOf" srcId="{C7EB3945-ADDB-48B6-9030-CCFEB2D61C26}" destId="{AF98C5B4-23C4-48D2-80FA-766D73EEF721}" srcOrd="0" destOrd="0" presId="urn:microsoft.com/office/officeart/2005/8/layout/default"/>
    <dgm:cxn modelId="{BD3141DE-BA2D-4C31-BF94-C9497B10039E}" srcId="{E552BB0D-DA57-45D8-81B4-65BA4B8A93E1}" destId="{4F6AFB11-5C91-4A54-A920-3E5753A1F32C}" srcOrd="3" destOrd="0" parTransId="{F5F917A6-3482-4711-BA0B-473CEDED1E49}" sibTransId="{DB670827-5F50-44BB-A105-623CD0356C34}"/>
    <dgm:cxn modelId="{FB58B1F0-C8B5-4FD9-A34B-DB62BB01AB1C}" type="presOf" srcId="{A1A73EDB-C07A-48C9-9D77-85D596FD746B}" destId="{DB7D392A-C981-474F-B07F-3971B1F2AD68}" srcOrd="0" destOrd="0" presId="urn:microsoft.com/office/officeart/2005/8/layout/default"/>
    <dgm:cxn modelId="{12BA5C66-D921-4172-963B-60C2ABFE8164}" type="presParOf" srcId="{58B61567-E33D-4807-9690-06843B39F8EC}" destId="{DB7D392A-C981-474F-B07F-3971B1F2AD68}" srcOrd="0" destOrd="0" presId="urn:microsoft.com/office/officeart/2005/8/layout/default"/>
    <dgm:cxn modelId="{9D02C301-4F21-47F0-B450-0B389B21C166}" type="presParOf" srcId="{58B61567-E33D-4807-9690-06843B39F8EC}" destId="{9F3C88D2-E116-477E-BA36-BC8B62360585}" srcOrd="1" destOrd="0" presId="urn:microsoft.com/office/officeart/2005/8/layout/default"/>
    <dgm:cxn modelId="{08BF5B66-5E6A-47C9-8321-C2AA661CBEB0}" type="presParOf" srcId="{58B61567-E33D-4807-9690-06843B39F8EC}" destId="{44A9BEC4-D938-46DD-B7F0-0503CD4B9DCF}" srcOrd="2" destOrd="0" presId="urn:microsoft.com/office/officeart/2005/8/layout/default"/>
    <dgm:cxn modelId="{136B73D4-01FA-4689-AC28-D713DA2B4FAD}" type="presParOf" srcId="{58B61567-E33D-4807-9690-06843B39F8EC}" destId="{72A7F25A-5EAD-43D9-95C3-AB97F30EA2BD}" srcOrd="3" destOrd="0" presId="urn:microsoft.com/office/officeart/2005/8/layout/default"/>
    <dgm:cxn modelId="{0ECF10E6-2ACE-4B27-AC7F-88B52568188D}" type="presParOf" srcId="{58B61567-E33D-4807-9690-06843B39F8EC}" destId="{3913D22E-5D93-42C3-9947-A5110A0AF891}" srcOrd="4" destOrd="0" presId="urn:microsoft.com/office/officeart/2005/8/layout/default"/>
    <dgm:cxn modelId="{97DFAEBE-DDEE-4832-BF49-C2E09420CE72}" type="presParOf" srcId="{58B61567-E33D-4807-9690-06843B39F8EC}" destId="{3C19412F-1E4A-45F5-ACF8-F36D4ACE9947}" srcOrd="5" destOrd="0" presId="urn:microsoft.com/office/officeart/2005/8/layout/default"/>
    <dgm:cxn modelId="{D0967404-EB6A-4B14-A170-781BEF77753C}" type="presParOf" srcId="{58B61567-E33D-4807-9690-06843B39F8EC}" destId="{84F9CAFA-4B04-4F0C-AD44-58A081053358}" srcOrd="6" destOrd="0" presId="urn:microsoft.com/office/officeart/2005/8/layout/default"/>
    <dgm:cxn modelId="{E9AFCB7C-A6D9-49F4-A7A7-5016614D7DA3}" type="presParOf" srcId="{58B61567-E33D-4807-9690-06843B39F8EC}" destId="{B13CC116-3923-42B0-BE04-6E4932651C71}" srcOrd="7" destOrd="0" presId="urn:microsoft.com/office/officeart/2005/8/layout/default"/>
    <dgm:cxn modelId="{777A349D-3A2C-4283-9FC0-EEB6ADE3AD46}" type="presParOf" srcId="{58B61567-E33D-4807-9690-06843B39F8EC}" destId="{AF98C5B4-23C4-48D2-80FA-766D73EEF721}" srcOrd="8" destOrd="0" presId="urn:microsoft.com/office/officeart/2005/8/layout/default"/>
    <dgm:cxn modelId="{860FF8E0-8DE1-432A-A13A-0D5314C8BF39}" type="presParOf" srcId="{58B61567-E33D-4807-9690-06843B39F8EC}" destId="{8F691F09-0FE8-4637-8E7D-572D19E2EFA5}" srcOrd="9" destOrd="0" presId="urn:microsoft.com/office/officeart/2005/8/layout/default"/>
    <dgm:cxn modelId="{F4164BEA-7A7C-43E7-9CB1-A1D2829A5EE2}" type="presParOf" srcId="{58B61567-E33D-4807-9690-06843B39F8EC}" destId="{20DAF991-5A5B-4AD0-B96B-CCA2AF882685}" srcOrd="10" destOrd="0" presId="urn:microsoft.com/office/officeart/2005/8/layout/default"/>
    <dgm:cxn modelId="{432DFE1D-ACDF-475D-AADF-9854B05D0310}" type="presParOf" srcId="{58B61567-E33D-4807-9690-06843B39F8EC}" destId="{EF877FE8-400C-4254-A4A8-E7372824E84B}" srcOrd="11" destOrd="0" presId="urn:microsoft.com/office/officeart/2005/8/layout/default"/>
    <dgm:cxn modelId="{DF62F8F8-CD8C-4C15-B2F4-9D0B589F2D41}" type="presParOf" srcId="{58B61567-E33D-4807-9690-06843B39F8EC}" destId="{16EAC2F5-4847-41BB-9CC6-509F98F7F117}" srcOrd="12" destOrd="0" presId="urn:microsoft.com/office/officeart/2005/8/layout/default"/>
    <dgm:cxn modelId="{1BA1F3DB-A7BD-4E02-A6FD-315EF179C5DF}" type="presParOf" srcId="{58B61567-E33D-4807-9690-06843B39F8EC}" destId="{96E4F2DF-2467-4B6A-B28B-71F59DAA4D24}" srcOrd="13" destOrd="0" presId="urn:microsoft.com/office/officeart/2005/8/layout/default"/>
    <dgm:cxn modelId="{57597F84-7E0C-4890-9F23-A5F39A8C2B37}" type="presParOf" srcId="{58B61567-E33D-4807-9690-06843B39F8EC}" destId="{7FEB6BE7-B9FB-4249-B57E-6A8F1693E591}" srcOrd="14" destOrd="0" presId="urn:microsoft.com/office/officeart/2005/8/layout/default"/>
    <dgm:cxn modelId="{E3C5ACE8-FB48-4C83-A27A-D7AB3F8011FE}" type="presParOf" srcId="{58B61567-E33D-4807-9690-06843B39F8EC}" destId="{42F08D8B-25CF-49C4-BABD-9D84C8FF2986}" srcOrd="15" destOrd="0" presId="urn:microsoft.com/office/officeart/2005/8/layout/default"/>
    <dgm:cxn modelId="{32B8D354-D1E7-4AA7-B9B6-BB7E20AA161A}" type="presParOf" srcId="{58B61567-E33D-4807-9690-06843B39F8EC}" destId="{2BEC89A5-598B-48E5-B728-2C0B81DAAB94}" srcOrd="16" destOrd="0" presId="urn:microsoft.com/office/officeart/2005/8/layout/defaul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2C017F-A974-4D53-94B5-91C0916E2A89}">
      <dsp:nvSpPr>
        <dsp:cNvPr id="0" name=""/>
        <dsp:cNvSpPr/>
      </dsp:nvSpPr>
      <dsp:spPr>
        <a:xfrm>
          <a:off x="3607" y="412886"/>
          <a:ext cx="1953052" cy="1171831"/>
        </a:xfrm>
        <a:prstGeom prst="rect">
          <a:avLst/>
        </a:prstGeom>
        <a:solidFill>
          <a:schemeClr val="accent6">
            <a:shade val="8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Talk briefly about Open Educational Resources</a:t>
          </a:r>
        </a:p>
      </dsp:txBody>
      <dsp:txXfrm>
        <a:off x="3607" y="412886"/>
        <a:ext cx="1953052" cy="1171831"/>
      </dsp:txXfrm>
    </dsp:sp>
    <dsp:sp modelId="{01A40CDD-FDCD-4C0C-ACE4-36563C699062}">
      <dsp:nvSpPr>
        <dsp:cNvPr id="0" name=""/>
        <dsp:cNvSpPr/>
      </dsp:nvSpPr>
      <dsp:spPr>
        <a:xfrm>
          <a:off x="2151965" y="412886"/>
          <a:ext cx="1953052" cy="1171831"/>
        </a:xfrm>
        <a:prstGeom prst="rect">
          <a:avLst/>
        </a:prstGeom>
        <a:solidFill>
          <a:schemeClr val="accent6">
            <a:shade val="80000"/>
            <a:hueOff val="12455"/>
            <a:satOff val="1599"/>
            <a:lumOff val="285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Create our own work</a:t>
          </a:r>
        </a:p>
      </dsp:txBody>
      <dsp:txXfrm>
        <a:off x="2151965" y="412886"/>
        <a:ext cx="1953052" cy="1171831"/>
      </dsp:txXfrm>
    </dsp:sp>
    <dsp:sp modelId="{2548DE9E-37DE-4AB5-B578-E97F479F411C}">
      <dsp:nvSpPr>
        <dsp:cNvPr id="0" name=""/>
        <dsp:cNvSpPr/>
      </dsp:nvSpPr>
      <dsp:spPr>
        <a:xfrm>
          <a:off x="4300323" y="412886"/>
          <a:ext cx="1953052" cy="1171831"/>
        </a:xfrm>
        <a:prstGeom prst="rect">
          <a:avLst/>
        </a:prstGeom>
        <a:solidFill>
          <a:schemeClr val="accent6">
            <a:shade val="80000"/>
            <a:hueOff val="24911"/>
            <a:satOff val="3198"/>
            <a:lumOff val="571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What is Creative Commons</a:t>
          </a:r>
        </a:p>
      </dsp:txBody>
      <dsp:txXfrm>
        <a:off x="4300323" y="412886"/>
        <a:ext cx="1953052" cy="1171831"/>
      </dsp:txXfrm>
    </dsp:sp>
    <dsp:sp modelId="{748C445B-8226-437C-8782-EBC54D1FEDED}">
      <dsp:nvSpPr>
        <dsp:cNvPr id="0" name=""/>
        <dsp:cNvSpPr/>
      </dsp:nvSpPr>
      <dsp:spPr>
        <a:xfrm>
          <a:off x="6448681" y="412886"/>
          <a:ext cx="1953052" cy="1171831"/>
        </a:xfrm>
        <a:prstGeom prst="rect">
          <a:avLst/>
        </a:prstGeom>
        <a:solidFill>
          <a:schemeClr val="accent6">
            <a:shade val="80000"/>
            <a:hueOff val="37366"/>
            <a:satOff val="4797"/>
            <a:lumOff val="857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Look at different types of CC License</a:t>
          </a:r>
        </a:p>
      </dsp:txBody>
      <dsp:txXfrm>
        <a:off x="6448681" y="412886"/>
        <a:ext cx="1953052" cy="1171831"/>
      </dsp:txXfrm>
    </dsp:sp>
    <dsp:sp modelId="{6088CBD3-A065-433A-8974-DAFE5D52EE9A}">
      <dsp:nvSpPr>
        <dsp:cNvPr id="0" name=""/>
        <dsp:cNvSpPr/>
      </dsp:nvSpPr>
      <dsp:spPr>
        <a:xfrm>
          <a:off x="8597039" y="412886"/>
          <a:ext cx="1953052" cy="1171831"/>
        </a:xfrm>
        <a:prstGeom prst="rect">
          <a:avLst/>
        </a:prstGeom>
        <a:solidFill>
          <a:schemeClr val="accent6">
            <a:shade val="80000"/>
            <a:hueOff val="49821"/>
            <a:satOff val="6396"/>
            <a:lumOff val="1142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Look for items with CC Licenses</a:t>
          </a:r>
        </a:p>
      </dsp:txBody>
      <dsp:txXfrm>
        <a:off x="8597039" y="412886"/>
        <a:ext cx="1953052" cy="1171831"/>
      </dsp:txXfrm>
    </dsp:sp>
    <dsp:sp modelId="{E2AC8565-78BC-4E8E-A3A4-E5343F8A9E3A}">
      <dsp:nvSpPr>
        <dsp:cNvPr id="0" name=""/>
        <dsp:cNvSpPr/>
      </dsp:nvSpPr>
      <dsp:spPr>
        <a:xfrm>
          <a:off x="1077786" y="1780023"/>
          <a:ext cx="1953052" cy="1171831"/>
        </a:xfrm>
        <a:prstGeom prst="rect">
          <a:avLst/>
        </a:prstGeom>
        <a:solidFill>
          <a:schemeClr val="accent6">
            <a:shade val="80000"/>
            <a:hueOff val="62276"/>
            <a:satOff val="7994"/>
            <a:lumOff val="1428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How to identify a CC License</a:t>
          </a:r>
        </a:p>
      </dsp:txBody>
      <dsp:txXfrm>
        <a:off x="1077786" y="1780023"/>
        <a:ext cx="1953052" cy="1171831"/>
      </dsp:txXfrm>
    </dsp:sp>
    <dsp:sp modelId="{D15DDFDB-37E2-4296-A5C6-92689E781944}">
      <dsp:nvSpPr>
        <dsp:cNvPr id="0" name=""/>
        <dsp:cNvSpPr/>
      </dsp:nvSpPr>
      <dsp:spPr>
        <a:xfrm>
          <a:off x="3226144" y="1780023"/>
          <a:ext cx="1953052" cy="1171831"/>
        </a:xfrm>
        <a:prstGeom prst="rect">
          <a:avLst/>
        </a:prstGeom>
        <a:solidFill>
          <a:schemeClr val="accent6">
            <a:shade val="80000"/>
            <a:hueOff val="74732"/>
            <a:satOff val="9593"/>
            <a:lumOff val="17141"/>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How to give attribution</a:t>
          </a:r>
        </a:p>
      </dsp:txBody>
      <dsp:txXfrm>
        <a:off x="3226144" y="1780023"/>
        <a:ext cx="1953052" cy="1171831"/>
      </dsp:txXfrm>
    </dsp:sp>
    <dsp:sp modelId="{2304DD6E-BEA8-40F7-A921-A59818140AA0}">
      <dsp:nvSpPr>
        <dsp:cNvPr id="0" name=""/>
        <dsp:cNvSpPr/>
      </dsp:nvSpPr>
      <dsp:spPr>
        <a:xfrm>
          <a:off x="5374502" y="1780023"/>
          <a:ext cx="1953052" cy="1171831"/>
        </a:xfrm>
        <a:prstGeom prst="rect">
          <a:avLst/>
        </a:prstGeom>
        <a:solidFill>
          <a:schemeClr val="accent6">
            <a:shade val="80000"/>
            <a:hueOff val="87187"/>
            <a:satOff val="11192"/>
            <a:lumOff val="19998"/>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Obtaining a CC License</a:t>
          </a:r>
        </a:p>
      </dsp:txBody>
      <dsp:txXfrm>
        <a:off x="5374502" y="1780023"/>
        <a:ext cx="1953052" cy="1171831"/>
      </dsp:txXfrm>
    </dsp:sp>
    <dsp:sp modelId="{87FF1399-0631-4A2A-911E-32197017D038}">
      <dsp:nvSpPr>
        <dsp:cNvPr id="0" name=""/>
        <dsp:cNvSpPr/>
      </dsp:nvSpPr>
      <dsp:spPr>
        <a:xfrm>
          <a:off x="7522860" y="1780023"/>
          <a:ext cx="1953052" cy="1171831"/>
        </a:xfrm>
        <a:prstGeom prst="rect">
          <a:avLst/>
        </a:prstGeom>
        <a:solidFill>
          <a:schemeClr val="accent6">
            <a:shade val="80000"/>
            <a:hueOff val="99642"/>
            <a:satOff val="12791"/>
            <a:lumOff val="22855"/>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Practice identifying/ modifying and attributing CC items</a:t>
          </a:r>
        </a:p>
      </dsp:txBody>
      <dsp:txXfrm>
        <a:off x="7522860" y="1780023"/>
        <a:ext cx="1953052" cy="11718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42A0A-5E1D-4458-A8B5-8118C0031F28}">
      <dsp:nvSpPr>
        <dsp:cNvPr id="0" name=""/>
        <dsp:cNvSpPr/>
      </dsp:nvSpPr>
      <dsp:spPr>
        <a:xfrm>
          <a:off x="0" y="3253468"/>
          <a:ext cx="10905066" cy="711779"/>
        </a:xfrm>
        <a:prstGeom prst="rect">
          <a:avLst/>
        </a:prstGeom>
        <a:blipFill rotWithShape="0">
          <a:blip xmlns:r="http://schemas.openxmlformats.org/officeDocument/2006/relationships" r:embed="rId1">
            <a:duotone>
              <a:schemeClr val="lt1">
                <a:hueOff val="0"/>
                <a:satOff val="0"/>
                <a:lumOff val="0"/>
                <a:alphaOff val="0"/>
                <a:tint val="98000"/>
                <a:lumMod val="102000"/>
              </a:schemeClr>
              <a:schemeClr val="lt1">
                <a:hueOff val="0"/>
                <a:satOff val="0"/>
                <a:lumOff val="0"/>
                <a:alphaOff val="0"/>
                <a:shade val="98000"/>
                <a:lumMod val="98000"/>
              </a:schemeClr>
            </a:duotone>
          </a:blip>
          <a:tile tx="0" ty="0" sx="100000" sy="100000" flip="none" algn="tl"/>
        </a:blipFill>
        <a:ln>
          <a:noFill/>
        </a:ln>
        <a:effectLst>
          <a:innerShdw blurRad="63500" dist="25400" dir="13500000">
            <a:srgbClr val="000000">
              <a:alpha val="75000"/>
            </a:srgbClr>
          </a:inn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a:t>Create you work </a:t>
          </a:r>
        </a:p>
      </dsp:txBody>
      <dsp:txXfrm>
        <a:off x="0" y="3253468"/>
        <a:ext cx="10905066" cy="711779"/>
      </dsp:txXfrm>
    </dsp:sp>
    <dsp:sp modelId="{96C2AE8D-4380-4C2D-B8DD-13C10D1B137A}">
      <dsp:nvSpPr>
        <dsp:cNvPr id="0" name=""/>
        <dsp:cNvSpPr/>
      </dsp:nvSpPr>
      <dsp:spPr>
        <a:xfrm rot="10800000">
          <a:off x="0" y="2169428"/>
          <a:ext cx="10905066" cy="1094716"/>
        </a:xfrm>
        <a:prstGeom prst="upArrowCallout">
          <a:avLst/>
        </a:prstGeom>
        <a:blipFill rotWithShape="0">
          <a:blip xmlns:r="http://schemas.openxmlformats.org/officeDocument/2006/relationships" r:embed="rId1">
            <a:duotone>
              <a:schemeClr val="lt1">
                <a:hueOff val="0"/>
                <a:satOff val="0"/>
                <a:lumOff val="0"/>
                <a:alphaOff val="0"/>
                <a:tint val="98000"/>
                <a:lumMod val="102000"/>
              </a:schemeClr>
              <a:schemeClr val="lt1">
                <a:hueOff val="0"/>
                <a:satOff val="0"/>
                <a:lumOff val="0"/>
                <a:alphaOff val="0"/>
                <a:shade val="98000"/>
                <a:lumMod val="98000"/>
              </a:schemeClr>
            </a:duotone>
          </a:blip>
          <a:tile tx="0" ty="0" sx="100000" sy="100000" flip="none" algn="tl"/>
        </a:blipFill>
        <a:ln>
          <a:noFill/>
        </a:ln>
        <a:effectLst>
          <a:innerShdw blurRad="63500" dist="25400" dir="13500000">
            <a:srgbClr val="000000">
              <a:alpha val="75000"/>
            </a:srgbClr>
          </a:inn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You want to protect your work with a Creative Commons License</a:t>
          </a:r>
        </a:p>
      </dsp:txBody>
      <dsp:txXfrm rot="10800000">
        <a:off x="0" y="2169428"/>
        <a:ext cx="10905066" cy="711314"/>
      </dsp:txXfrm>
    </dsp:sp>
    <dsp:sp modelId="{9A15F336-5EF8-4B36-9E8E-EC7E97EDA6C1}">
      <dsp:nvSpPr>
        <dsp:cNvPr id="0" name=""/>
        <dsp:cNvSpPr/>
      </dsp:nvSpPr>
      <dsp:spPr>
        <a:xfrm rot="10800000">
          <a:off x="0" y="1085388"/>
          <a:ext cx="10905066" cy="1094716"/>
        </a:xfrm>
        <a:prstGeom prst="upArrowCallout">
          <a:avLst/>
        </a:prstGeom>
        <a:blipFill rotWithShape="0">
          <a:blip xmlns:r="http://schemas.openxmlformats.org/officeDocument/2006/relationships" r:embed="rId1">
            <a:duotone>
              <a:schemeClr val="lt1">
                <a:hueOff val="0"/>
                <a:satOff val="0"/>
                <a:lumOff val="0"/>
                <a:alphaOff val="0"/>
                <a:tint val="98000"/>
                <a:lumMod val="102000"/>
              </a:schemeClr>
              <a:schemeClr val="lt1">
                <a:hueOff val="0"/>
                <a:satOff val="0"/>
                <a:lumOff val="0"/>
                <a:alphaOff val="0"/>
                <a:shade val="98000"/>
                <a:lumMod val="98000"/>
              </a:schemeClr>
            </a:duotone>
          </a:blip>
          <a:tile tx="0" ty="0" sx="100000" sy="100000" flip="none" algn="tl"/>
        </a:blipFill>
        <a:ln>
          <a:noFill/>
        </a:ln>
        <a:effectLst>
          <a:innerShdw blurRad="63500" dist="25400" dir="13500000">
            <a:srgbClr val="000000">
              <a:alpha val="75000"/>
            </a:srgbClr>
          </a:inn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You decide to write a short (4-5 Lines) poem on the perils of Legos</a:t>
          </a:r>
        </a:p>
      </dsp:txBody>
      <dsp:txXfrm rot="10800000">
        <a:off x="0" y="1085388"/>
        <a:ext cx="10905066" cy="711314"/>
      </dsp:txXfrm>
    </dsp:sp>
    <dsp:sp modelId="{B91258A1-2884-4D74-80E6-880EE32D7594}">
      <dsp:nvSpPr>
        <dsp:cNvPr id="0" name=""/>
        <dsp:cNvSpPr/>
      </dsp:nvSpPr>
      <dsp:spPr>
        <a:xfrm rot="10800000">
          <a:off x="0" y="1348"/>
          <a:ext cx="10905066" cy="1094716"/>
        </a:xfrm>
        <a:prstGeom prst="upArrowCallout">
          <a:avLst/>
        </a:prstGeom>
        <a:blipFill rotWithShape="0">
          <a:blip xmlns:r="http://schemas.openxmlformats.org/officeDocument/2006/relationships" r:embed="rId1">
            <a:duotone>
              <a:schemeClr val="lt1">
                <a:hueOff val="0"/>
                <a:satOff val="0"/>
                <a:lumOff val="0"/>
                <a:alphaOff val="0"/>
                <a:tint val="98000"/>
                <a:lumMod val="102000"/>
              </a:schemeClr>
              <a:schemeClr val="lt1">
                <a:hueOff val="0"/>
                <a:satOff val="0"/>
                <a:lumOff val="0"/>
                <a:alphaOff val="0"/>
                <a:shade val="98000"/>
                <a:lumMod val="98000"/>
              </a:schemeClr>
            </a:duotone>
          </a:blip>
          <a:tile tx="0" ty="0" sx="100000" sy="100000" flip="none" algn="tl"/>
        </a:blipFill>
        <a:ln>
          <a:noFill/>
        </a:ln>
        <a:effectLst>
          <a:innerShdw blurRad="63500" dist="25400" dir="13500000">
            <a:srgbClr val="000000">
              <a:alpha val="75000"/>
            </a:srgbClr>
          </a:inn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You are a blogger and a poet and want to create a work of art to add to your blog page</a:t>
          </a:r>
        </a:p>
      </dsp:txBody>
      <dsp:txXfrm rot="10800000">
        <a:off x="0" y="1348"/>
        <a:ext cx="10905066" cy="7113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1CC134-0EA3-4940-B58B-28772D2D3560}">
      <dsp:nvSpPr>
        <dsp:cNvPr id="0" name=""/>
        <dsp:cNvSpPr/>
      </dsp:nvSpPr>
      <dsp:spPr>
        <a:xfrm>
          <a:off x="3194" y="335823"/>
          <a:ext cx="2534575" cy="1520745"/>
        </a:xfrm>
        <a:prstGeom prst="rect">
          <a:avLst/>
        </a:prstGeom>
        <a:gradFill rotWithShape="0">
          <a:gsLst>
            <a:gs pos="0">
              <a:schemeClr val="accent5">
                <a:hueOff val="0"/>
                <a:satOff val="0"/>
                <a:lumOff val="0"/>
                <a:alphaOff val="0"/>
                <a:tint val="80000"/>
                <a:lumMod val="105000"/>
              </a:schemeClr>
            </a:gs>
            <a:gs pos="100000">
              <a:schemeClr val="accent5">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1. Creative Commons (creativecommons.org)</a:t>
          </a:r>
        </a:p>
      </dsp:txBody>
      <dsp:txXfrm>
        <a:off x="3194" y="335823"/>
        <a:ext cx="2534575" cy="1520745"/>
      </dsp:txXfrm>
    </dsp:sp>
    <dsp:sp modelId="{BBBAEC30-2434-404D-8A6B-35193A7FCE90}">
      <dsp:nvSpPr>
        <dsp:cNvPr id="0" name=""/>
        <dsp:cNvSpPr/>
      </dsp:nvSpPr>
      <dsp:spPr>
        <a:xfrm>
          <a:off x="2791228" y="335823"/>
          <a:ext cx="2534575" cy="1520745"/>
        </a:xfrm>
        <a:prstGeom prst="rect">
          <a:avLst/>
        </a:prstGeom>
        <a:gradFill rotWithShape="0">
          <a:gsLst>
            <a:gs pos="0">
              <a:schemeClr val="accent5">
                <a:hueOff val="2970883"/>
                <a:satOff val="-81"/>
                <a:lumOff val="-448"/>
                <a:alphaOff val="0"/>
                <a:tint val="80000"/>
                <a:lumMod val="105000"/>
              </a:schemeClr>
            </a:gs>
            <a:gs pos="100000">
              <a:schemeClr val="accent5">
                <a:hueOff val="2970883"/>
                <a:satOff val="-81"/>
                <a:lumOff val="-44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2. (Click)Share your Work</a:t>
          </a:r>
        </a:p>
      </dsp:txBody>
      <dsp:txXfrm>
        <a:off x="2791228" y="335823"/>
        <a:ext cx="2534575" cy="1520745"/>
      </dsp:txXfrm>
    </dsp:sp>
    <dsp:sp modelId="{8F48F84E-D71E-46C3-842B-09C2D0B79A21}">
      <dsp:nvSpPr>
        <dsp:cNvPr id="0" name=""/>
        <dsp:cNvSpPr/>
      </dsp:nvSpPr>
      <dsp:spPr>
        <a:xfrm>
          <a:off x="5579261" y="335823"/>
          <a:ext cx="2534575" cy="1520745"/>
        </a:xfrm>
        <a:prstGeom prst="rect">
          <a:avLst/>
        </a:prstGeom>
        <a:gradFill rotWithShape="0">
          <a:gsLst>
            <a:gs pos="0">
              <a:schemeClr val="accent5">
                <a:hueOff val="5941767"/>
                <a:satOff val="-162"/>
                <a:lumOff val="-897"/>
                <a:alphaOff val="0"/>
                <a:tint val="80000"/>
                <a:lumMod val="105000"/>
              </a:schemeClr>
            </a:gs>
            <a:gs pos="100000">
              <a:schemeClr val="accent5">
                <a:hueOff val="5941767"/>
                <a:satOff val="-162"/>
                <a:lumOff val="-89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3. (Click) Get Started</a:t>
          </a:r>
        </a:p>
      </dsp:txBody>
      <dsp:txXfrm>
        <a:off x="5579261" y="335823"/>
        <a:ext cx="2534575" cy="1520745"/>
      </dsp:txXfrm>
    </dsp:sp>
    <dsp:sp modelId="{6DCC85DD-CCF5-48FB-8762-D138A2F873F9}">
      <dsp:nvSpPr>
        <dsp:cNvPr id="0" name=""/>
        <dsp:cNvSpPr/>
      </dsp:nvSpPr>
      <dsp:spPr>
        <a:xfrm>
          <a:off x="8367295" y="335823"/>
          <a:ext cx="2534575" cy="1520745"/>
        </a:xfrm>
        <a:prstGeom prst="rect">
          <a:avLst/>
        </a:prstGeom>
        <a:gradFill rotWithShape="0">
          <a:gsLst>
            <a:gs pos="0">
              <a:schemeClr val="accent5">
                <a:hueOff val="8912650"/>
                <a:satOff val="-243"/>
                <a:lumOff val="-1345"/>
                <a:alphaOff val="0"/>
                <a:tint val="80000"/>
                <a:lumMod val="105000"/>
              </a:schemeClr>
            </a:gs>
            <a:gs pos="100000">
              <a:schemeClr val="accent5">
                <a:hueOff val="8912650"/>
                <a:satOff val="-243"/>
                <a:lumOff val="-1345"/>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4. Take a moment to read the licensing considerations (linked on the page)</a:t>
          </a:r>
        </a:p>
      </dsp:txBody>
      <dsp:txXfrm>
        <a:off x="8367295" y="335823"/>
        <a:ext cx="2534575" cy="1520745"/>
      </dsp:txXfrm>
    </dsp:sp>
    <dsp:sp modelId="{FB950E49-19FF-4B5D-B383-1D80C7D8F344}">
      <dsp:nvSpPr>
        <dsp:cNvPr id="0" name=""/>
        <dsp:cNvSpPr/>
      </dsp:nvSpPr>
      <dsp:spPr>
        <a:xfrm>
          <a:off x="3194" y="2110026"/>
          <a:ext cx="2534575" cy="1520745"/>
        </a:xfrm>
        <a:prstGeom prst="rect">
          <a:avLst/>
        </a:prstGeom>
        <a:gradFill rotWithShape="0">
          <a:gsLst>
            <a:gs pos="0">
              <a:schemeClr val="accent5">
                <a:hueOff val="11883534"/>
                <a:satOff val="-325"/>
                <a:lumOff val="-1793"/>
                <a:alphaOff val="0"/>
                <a:tint val="80000"/>
                <a:lumMod val="105000"/>
              </a:schemeClr>
            </a:gs>
            <a:gs pos="100000">
              <a:schemeClr val="accent5">
                <a:hueOff val="11883534"/>
                <a:satOff val="-325"/>
                <a:lumOff val="-1793"/>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5. Choose your license features</a:t>
          </a:r>
        </a:p>
      </dsp:txBody>
      <dsp:txXfrm>
        <a:off x="3194" y="2110026"/>
        <a:ext cx="2534575" cy="1520745"/>
      </dsp:txXfrm>
    </dsp:sp>
    <dsp:sp modelId="{B9607170-8F47-4AB0-9656-721159D6EA9A}">
      <dsp:nvSpPr>
        <dsp:cNvPr id="0" name=""/>
        <dsp:cNvSpPr/>
      </dsp:nvSpPr>
      <dsp:spPr>
        <a:xfrm>
          <a:off x="2791228" y="2110026"/>
          <a:ext cx="2534575" cy="1520745"/>
        </a:xfrm>
        <a:prstGeom prst="rect">
          <a:avLst/>
        </a:prstGeom>
        <a:gradFill rotWithShape="0">
          <a:gsLst>
            <a:gs pos="0">
              <a:schemeClr val="accent5">
                <a:hueOff val="14854417"/>
                <a:satOff val="-406"/>
                <a:lumOff val="-2241"/>
                <a:alphaOff val="0"/>
                <a:tint val="80000"/>
                <a:lumMod val="105000"/>
              </a:schemeClr>
            </a:gs>
            <a:gs pos="100000">
              <a:schemeClr val="accent5">
                <a:hueOff val="14854417"/>
                <a:satOff val="-406"/>
                <a:lumOff val="-2241"/>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6. Creative Commons will generate your license and provide information on what is a Free Cultural License</a:t>
          </a:r>
        </a:p>
      </dsp:txBody>
      <dsp:txXfrm>
        <a:off x="2791228" y="2110026"/>
        <a:ext cx="2534575" cy="1520745"/>
      </dsp:txXfrm>
    </dsp:sp>
    <dsp:sp modelId="{96AE9D0F-B6F5-4A8C-90D5-EB779383A99E}">
      <dsp:nvSpPr>
        <dsp:cNvPr id="0" name=""/>
        <dsp:cNvSpPr/>
      </dsp:nvSpPr>
      <dsp:spPr>
        <a:xfrm>
          <a:off x="5579261" y="2110026"/>
          <a:ext cx="2534575" cy="1520745"/>
        </a:xfrm>
        <a:prstGeom prst="rect">
          <a:avLst/>
        </a:prstGeom>
        <a:gradFill rotWithShape="0">
          <a:gsLst>
            <a:gs pos="0">
              <a:schemeClr val="accent5">
                <a:hueOff val="17825301"/>
                <a:satOff val="-487"/>
                <a:lumOff val="-2690"/>
                <a:alphaOff val="0"/>
                <a:tint val="80000"/>
                <a:lumMod val="105000"/>
              </a:schemeClr>
            </a:gs>
            <a:gs pos="100000">
              <a:schemeClr val="accent5">
                <a:hueOff val="17825301"/>
                <a:satOff val="-487"/>
                <a:lumOff val="-269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7. Choose to create attribution information</a:t>
          </a:r>
        </a:p>
      </dsp:txBody>
      <dsp:txXfrm>
        <a:off x="5579261" y="2110026"/>
        <a:ext cx="2534575" cy="1520745"/>
      </dsp:txXfrm>
    </dsp:sp>
    <dsp:sp modelId="{C565C1D6-FE8C-4775-9C54-46AFD446B897}">
      <dsp:nvSpPr>
        <dsp:cNvPr id="0" name=""/>
        <dsp:cNvSpPr/>
      </dsp:nvSpPr>
      <dsp:spPr>
        <a:xfrm>
          <a:off x="8367295" y="2110026"/>
          <a:ext cx="2534575" cy="1520745"/>
        </a:xfrm>
        <a:prstGeom prst="rect">
          <a:avLst/>
        </a:prstGeom>
        <a:gradFill rotWithShape="0">
          <a:gsLst>
            <a:gs pos="0">
              <a:schemeClr val="accent5">
                <a:hueOff val="20796183"/>
                <a:satOff val="-568"/>
                <a:lumOff val="-3138"/>
                <a:alphaOff val="0"/>
                <a:tint val="80000"/>
                <a:lumMod val="105000"/>
              </a:schemeClr>
            </a:gs>
            <a:gs pos="100000">
              <a:schemeClr val="accent5">
                <a:hueOff val="20796183"/>
                <a:satOff val="-568"/>
                <a:lumOff val="-313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8. Copy link code or graphic to add to your work</a:t>
          </a:r>
        </a:p>
      </dsp:txBody>
      <dsp:txXfrm>
        <a:off x="8367295" y="2110026"/>
        <a:ext cx="2534575" cy="15207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98954-0A62-4763-B31F-A9EAB855B655}">
      <dsp:nvSpPr>
        <dsp:cNvPr id="0" name=""/>
        <dsp:cNvSpPr/>
      </dsp:nvSpPr>
      <dsp:spPr>
        <a:xfrm>
          <a:off x="0" y="3405928"/>
          <a:ext cx="10905066" cy="558770"/>
        </a:xfrm>
        <a:prstGeom prst="rect">
          <a:avLst/>
        </a:prstGeom>
        <a:blipFill rotWithShape="0">
          <a:blip xmlns:r="http://schemas.openxmlformats.org/officeDocument/2006/relationships" r:embed="rId1">
            <a:duotone>
              <a:schemeClr val="lt1">
                <a:hueOff val="0"/>
                <a:satOff val="0"/>
                <a:lumOff val="0"/>
                <a:alphaOff val="0"/>
                <a:tint val="98000"/>
                <a:lumMod val="102000"/>
              </a:schemeClr>
              <a:schemeClr val="lt1">
                <a:hueOff val="0"/>
                <a:satOff val="0"/>
                <a:lumOff val="0"/>
                <a:alphaOff val="0"/>
                <a:shade val="98000"/>
                <a:lumMod val="98000"/>
              </a:schemeClr>
            </a:duotone>
          </a:blip>
          <a:tile tx="0" ty="0" sx="100000" sy="100000" flip="none" algn="tl"/>
        </a:blipFill>
        <a:ln>
          <a:noFill/>
        </a:ln>
        <a:effectLst>
          <a:innerShdw blurRad="63500" dist="25400" dir="13500000">
            <a:srgbClr val="000000">
              <a:alpha val="75000"/>
            </a:srgbClr>
          </a:inn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a:t>Create a CC license and add it to your poem and art</a:t>
          </a:r>
        </a:p>
      </dsp:txBody>
      <dsp:txXfrm>
        <a:off x="0" y="3405928"/>
        <a:ext cx="10905066" cy="558770"/>
      </dsp:txXfrm>
    </dsp:sp>
    <dsp:sp modelId="{EF487B56-34CD-45CD-ABDA-9C6B285F7599}">
      <dsp:nvSpPr>
        <dsp:cNvPr id="0" name=""/>
        <dsp:cNvSpPr/>
      </dsp:nvSpPr>
      <dsp:spPr>
        <a:xfrm rot="10800000">
          <a:off x="0" y="2554920"/>
          <a:ext cx="10905066" cy="859389"/>
        </a:xfrm>
        <a:prstGeom prst="upArrowCallout">
          <a:avLst/>
        </a:prstGeom>
        <a:blipFill rotWithShape="0">
          <a:blip xmlns:r="http://schemas.openxmlformats.org/officeDocument/2006/relationships" r:embed="rId1">
            <a:duotone>
              <a:schemeClr val="lt1">
                <a:hueOff val="0"/>
                <a:satOff val="0"/>
                <a:lumOff val="0"/>
                <a:alphaOff val="0"/>
                <a:tint val="98000"/>
                <a:lumMod val="102000"/>
              </a:schemeClr>
              <a:schemeClr val="lt1">
                <a:hueOff val="0"/>
                <a:satOff val="0"/>
                <a:lumOff val="0"/>
                <a:alphaOff val="0"/>
                <a:shade val="98000"/>
                <a:lumMod val="98000"/>
              </a:schemeClr>
            </a:duotone>
          </a:blip>
          <a:tile tx="0" ty="0" sx="100000" sy="100000" flip="none" algn="tl"/>
        </a:blipFill>
        <a:ln>
          <a:noFill/>
        </a:ln>
        <a:effectLst>
          <a:innerShdw blurRad="63500" dist="25400" dir="13500000">
            <a:srgbClr val="000000">
              <a:alpha val="75000"/>
            </a:srgbClr>
          </a:inn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a:t>Create you work </a:t>
          </a:r>
        </a:p>
      </dsp:txBody>
      <dsp:txXfrm rot="10800000">
        <a:off x="0" y="2554920"/>
        <a:ext cx="10905066" cy="558405"/>
      </dsp:txXfrm>
    </dsp:sp>
    <dsp:sp modelId="{96C2AE8D-4380-4C2D-B8DD-13C10D1B137A}">
      <dsp:nvSpPr>
        <dsp:cNvPr id="0" name=""/>
        <dsp:cNvSpPr/>
      </dsp:nvSpPr>
      <dsp:spPr>
        <a:xfrm rot="10800000">
          <a:off x="0" y="1703912"/>
          <a:ext cx="10905066" cy="859389"/>
        </a:xfrm>
        <a:prstGeom prst="upArrowCallout">
          <a:avLst/>
        </a:prstGeom>
        <a:blipFill rotWithShape="0">
          <a:blip xmlns:r="http://schemas.openxmlformats.org/officeDocument/2006/relationships" r:embed="rId1">
            <a:duotone>
              <a:schemeClr val="lt1">
                <a:hueOff val="0"/>
                <a:satOff val="0"/>
                <a:lumOff val="0"/>
                <a:alphaOff val="0"/>
                <a:tint val="98000"/>
                <a:lumMod val="102000"/>
              </a:schemeClr>
              <a:schemeClr val="lt1">
                <a:hueOff val="0"/>
                <a:satOff val="0"/>
                <a:lumOff val="0"/>
                <a:alphaOff val="0"/>
                <a:shade val="98000"/>
                <a:lumMod val="98000"/>
              </a:schemeClr>
            </a:duotone>
          </a:blip>
          <a:tile tx="0" ty="0" sx="100000" sy="100000" flip="none" algn="tl"/>
        </a:blipFill>
        <a:ln>
          <a:noFill/>
        </a:ln>
        <a:effectLst>
          <a:innerShdw blurRad="63500" dist="25400" dir="13500000">
            <a:srgbClr val="000000">
              <a:alpha val="75000"/>
            </a:srgbClr>
          </a:inn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You want to protect your work with a Creative Commons License</a:t>
          </a:r>
        </a:p>
      </dsp:txBody>
      <dsp:txXfrm rot="10800000">
        <a:off x="0" y="1703912"/>
        <a:ext cx="10905066" cy="558405"/>
      </dsp:txXfrm>
    </dsp:sp>
    <dsp:sp modelId="{9A15F336-5EF8-4B36-9E8E-EC7E97EDA6C1}">
      <dsp:nvSpPr>
        <dsp:cNvPr id="0" name=""/>
        <dsp:cNvSpPr/>
      </dsp:nvSpPr>
      <dsp:spPr>
        <a:xfrm rot="10800000">
          <a:off x="0" y="852904"/>
          <a:ext cx="10905066" cy="859389"/>
        </a:xfrm>
        <a:prstGeom prst="upArrowCallout">
          <a:avLst/>
        </a:prstGeom>
        <a:blipFill rotWithShape="0">
          <a:blip xmlns:r="http://schemas.openxmlformats.org/officeDocument/2006/relationships" r:embed="rId1">
            <a:duotone>
              <a:schemeClr val="lt1">
                <a:hueOff val="0"/>
                <a:satOff val="0"/>
                <a:lumOff val="0"/>
                <a:alphaOff val="0"/>
                <a:tint val="98000"/>
                <a:lumMod val="102000"/>
              </a:schemeClr>
              <a:schemeClr val="lt1">
                <a:hueOff val="0"/>
                <a:satOff val="0"/>
                <a:lumOff val="0"/>
                <a:alphaOff val="0"/>
                <a:shade val="98000"/>
                <a:lumMod val="98000"/>
              </a:schemeClr>
            </a:duotone>
          </a:blip>
          <a:tile tx="0" ty="0" sx="100000" sy="100000" flip="none" algn="tl"/>
        </a:blipFill>
        <a:ln>
          <a:noFill/>
        </a:ln>
        <a:effectLst>
          <a:innerShdw blurRad="63500" dist="25400" dir="13500000">
            <a:srgbClr val="000000">
              <a:alpha val="75000"/>
            </a:srgbClr>
          </a:inn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You decide to write a short (4-5 Lines) poem on the perils of Legos</a:t>
          </a:r>
        </a:p>
      </dsp:txBody>
      <dsp:txXfrm rot="10800000">
        <a:off x="0" y="852904"/>
        <a:ext cx="10905066" cy="558405"/>
      </dsp:txXfrm>
    </dsp:sp>
    <dsp:sp modelId="{B91258A1-2884-4D74-80E6-880EE32D7594}">
      <dsp:nvSpPr>
        <dsp:cNvPr id="0" name=""/>
        <dsp:cNvSpPr/>
      </dsp:nvSpPr>
      <dsp:spPr>
        <a:xfrm rot="10800000">
          <a:off x="0" y="1896"/>
          <a:ext cx="10905066" cy="859389"/>
        </a:xfrm>
        <a:prstGeom prst="upArrowCallout">
          <a:avLst/>
        </a:prstGeom>
        <a:blipFill rotWithShape="0">
          <a:blip xmlns:r="http://schemas.openxmlformats.org/officeDocument/2006/relationships" r:embed="rId1">
            <a:duotone>
              <a:schemeClr val="lt1">
                <a:hueOff val="0"/>
                <a:satOff val="0"/>
                <a:lumOff val="0"/>
                <a:alphaOff val="0"/>
                <a:tint val="98000"/>
                <a:lumMod val="102000"/>
              </a:schemeClr>
              <a:schemeClr val="lt1">
                <a:hueOff val="0"/>
                <a:satOff val="0"/>
                <a:lumOff val="0"/>
                <a:alphaOff val="0"/>
                <a:shade val="98000"/>
                <a:lumMod val="98000"/>
              </a:schemeClr>
            </a:duotone>
          </a:blip>
          <a:tile tx="0" ty="0" sx="100000" sy="100000" flip="none" algn="tl"/>
        </a:blipFill>
        <a:ln>
          <a:noFill/>
        </a:ln>
        <a:effectLst>
          <a:innerShdw blurRad="63500" dist="25400" dir="13500000">
            <a:srgbClr val="000000">
              <a:alpha val="75000"/>
            </a:srgbClr>
          </a:innerShdw>
        </a:effectLst>
      </dsp:spPr>
      <dsp:style>
        <a:lnRef idx="0">
          <a:scrgbClr r="0" g="0" b="0"/>
        </a:lnRef>
        <a:fillRef idx="3">
          <a:scrgbClr r="0" g="0" b="0"/>
        </a:fillRef>
        <a:effectRef idx="3">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t>You are a blogger and a poet and want to create a work of art to add to your blog page</a:t>
          </a:r>
        </a:p>
      </dsp:txBody>
      <dsp:txXfrm rot="10800000">
        <a:off x="0" y="1896"/>
        <a:ext cx="10905066" cy="55840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1CC134-0EA3-4940-B58B-28772D2D3560}">
      <dsp:nvSpPr>
        <dsp:cNvPr id="0" name=""/>
        <dsp:cNvSpPr/>
      </dsp:nvSpPr>
      <dsp:spPr>
        <a:xfrm>
          <a:off x="3194" y="335823"/>
          <a:ext cx="2534575" cy="1520745"/>
        </a:xfrm>
        <a:prstGeom prst="rect">
          <a:avLst/>
        </a:prstGeom>
        <a:gradFill rotWithShape="0">
          <a:gsLst>
            <a:gs pos="0">
              <a:schemeClr val="accent5">
                <a:hueOff val="0"/>
                <a:satOff val="0"/>
                <a:lumOff val="0"/>
                <a:alphaOff val="0"/>
                <a:tint val="80000"/>
                <a:lumMod val="105000"/>
              </a:schemeClr>
            </a:gs>
            <a:gs pos="100000">
              <a:schemeClr val="accent5">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1. Creative Commons (creativecommons.org)</a:t>
          </a:r>
        </a:p>
      </dsp:txBody>
      <dsp:txXfrm>
        <a:off x="3194" y="335823"/>
        <a:ext cx="2534575" cy="1520745"/>
      </dsp:txXfrm>
    </dsp:sp>
    <dsp:sp modelId="{BBBAEC30-2434-404D-8A6B-35193A7FCE90}">
      <dsp:nvSpPr>
        <dsp:cNvPr id="0" name=""/>
        <dsp:cNvSpPr/>
      </dsp:nvSpPr>
      <dsp:spPr>
        <a:xfrm>
          <a:off x="2791228" y="335823"/>
          <a:ext cx="2534575" cy="1520745"/>
        </a:xfrm>
        <a:prstGeom prst="rect">
          <a:avLst/>
        </a:prstGeom>
        <a:gradFill rotWithShape="0">
          <a:gsLst>
            <a:gs pos="0">
              <a:schemeClr val="accent5">
                <a:hueOff val="2970883"/>
                <a:satOff val="-81"/>
                <a:lumOff val="-448"/>
                <a:alphaOff val="0"/>
                <a:tint val="80000"/>
                <a:lumMod val="105000"/>
              </a:schemeClr>
            </a:gs>
            <a:gs pos="100000">
              <a:schemeClr val="accent5">
                <a:hueOff val="2970883"/>
                <a:satOff val="-81"/>
                <a:lumOff val="-44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2. (Click)Share your Work</a:t>
          </a:r>
        </a:p>
      </dsp:txBody>
      <dsp:txXfrm>
        <a:off x="2791228" y="335823"/>
        <a:ext cx="2534575" cy="1520745"/>
      </dsp:txXfrm>
    </dsp:sp>
    <dsp:sp modelId="{8F48F84E-D71E-46C3-842B-09C2D0B79A21}">
      <dsp:nvSpPr>
        <dsp:cNvPr id="0" name=""/>
        <dsp:cNvSpPr/>
      </dsp:nvSpPr>
      <dsp:spPr>
        <a:xfrm>
          <a:off x="5579261" y="335823"/>
          <a:ext cx="2534575" cy="1520745"/>
        </a:xfrm>
        <a:prstGeom prst="rect">
          <a:avLst/>
        </a:prstGeom>
        <a:gradFill rotWithShape="0">
          <a:gsLst>
            <a:gs pos="0">
              <a:schemeClr val="accent5">
                <a:hueOff val="5941767"/>
                <a:satOff val="-162"/>
                <a:lumOff val="-897"/>
                <a:alphaOff val="0"/>
                <a:tint val="80000"/>
                <a:lumMod val="105000"/>
              </a:schemeClr>
            </a:gs>
            <a:gs pos="100000">
              <a:schemeClr val="accent5">
                <a:hueOff val="5941767"/>
                <a:satOff val="-162"/>
                <a:lumOff val="-89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3. (Click) Get Started</a:t>
          </a:r>
        </a:p>
      </dsp:txBody>
      <dsp:txXfrm>
        <a:off x="5579261" y="335823"/>
        <a:ext cx="2534575" cy="1520745"/>
      </dsp:txXfrm>
    </dsp:sp>
    <dsp:sp modelId="{6DCC85DD-CCF5-48FB-8762-D138A2F873F9}">
      <dsp:nvSpPr>
        <dsp:cNvPr id="0" name=""/>
        <dsp:cNvSpPr/>
      </dsp:nvSpPr>
      <dsp:spPr>
        <a:xfrm>
          <a:off x="8367295" y="335823"/>
          <a:ext cx="2534575" cy="1520745"/>
        </a:xfrm>
        <a:prstGeom prst="rect">
          <a:avLst/>
        </a:prstGeom>
        <a:gradFill rotWithShape="0">
          <a:gsLst>
            <a:gs pos="0">
              <a:schemeClr val="accent5">
                <a:hueOff val="8912650"/>
                <a:satOff val="-243"/>
                <a:lumOff val="-1345"/>
                <a:alphaOff val="0"/>
                <a:tint val="80000"/>
                <a:lumMod val="105000"/>
              </a:schemeClr>
            </a:gs>
            <a:gs pos="100000">
              <a:schemeClr val="accent5">
                <a:hueOff val="8912650"/>
                <a:satOff val="-243"/>
                <a:lumOff val="-1345"/>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4. Take a moment to read the licensing considerations (linked on the page)</a:t>
          </a:r>
        </a:p>
      </dsp:txBody>
      <dsp:txXfrm>
        <a:off x="8367295" y="335823"/>
        <a:ext cx="2534575" cy="1520745"/>
      </dsp:txXfrm>
    </dsp:sp>
    <dsp:sp modelId="{FB950E49-19FF-4B5D-B383-1D80C7D8F344}">
      <dsp:nvSpPr>
        <dsp:cNvPr id="0" name=""/>
        <dsp:cNvSpPr/>
      </dsp:nvSpPr>
      <dsp:spPr>
        <a:xfrm>
          <a:off x="3194" y="2110026"/>
          <a:ext cx="2534575" cy="1520745"/>
        </a:xfrm>
        <a:prstGeom prst="rect">
          <a:avLst/>
        </a:prstGeom>
        <a:gradFill rotWithShape="0">
          <a:gsLst>
            <a:gs pos="0">
              <a:schemeClr val="accent5">
                <a:hueOff val="11883534"/>
                <a:satOff val="-325"/>
                <a:lumOff val="-1793"/>
                <a:alphaOff val="0"/>
                <a:tint val="80000"/>
                <a:lumMod val="105000"/>
              </a:schemeClr>
            </a:gs>
            <a:gs pos="100000">
              <a:schemeClr val="accent5">
                <a:hueOff val="11883534"/>
                <a:satOff val="-325"/>
                <a:lumOff val="-1793"/>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5. Choose your license features</a:t>
          </a:r>
        </a:p>
      </dsp:txBody>
      <dsp:txXfrm>
        <a:off x="3194" y="2110026"/>
        <a:ext cx="2534575" cy="1520745"/>
      </dsp:txXfrm>
    </dsp:sp>
    <dsp:sp modelId="{B9607170-8F47-4AB0-9656-721159D6EA9A}">
      <dsp:nvSpPr>
        <dsp:cNvPr id="0" name=""/>
        <dsp:cNvSpPr/>
      </dsp:nvSpPr>
      <dsp:spPr>
        <a:xfrm>
          <a:off x="2791228" y="2110026"/>
          <a:ext cx="2534575" cy="1520745"/>
        </a:xfrm>
        <a:prstGeom prst="rect">
          <a:avLst/>
        </a:prstGeom>
        <a:gradFill rotWithShape="0">
          <a:gsLst>
            <a:gs pos="0">
              <a:schemeClr val="accent5">
                <a:hueOff val="14854417"/>
                <a:satOff val="-406"/>
                <a:lumOff val="-2241"/>
                <a:alphaOff val="0"/>
                <a:tint val="80000"/>
                <a:lumMod val="105000"/>
              </a:schemeClr>
            </a:gs>
            <a:gs pos="100000">
              <a:schemeClr val="accent5">
                <a:hueOff val="14854417"/>
                <a:satOff val="-406"/>
                <a:lumOff val="-2241"/>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6. Creative Commons will generate your license and provide information on what is a Free Cultural License</a:t>
          </a:r>
        </a:p>
      </dsp:txBody>
      <dsp:txXfrm>
        <a:off x="2791228" y="2110026"/>
        <a:ext cx="2534575" cy="1520745"/>
      </dsp:txXfrm>
    </dsp:sp>
    <dsp:sp modelId="{96AE9D0F-B6F5-4A8C-90D5-EB779383A99E}">
      <dsp:nvSpPr>
        <dsp:cNvPr id="0" name=""/>
        <dsp:cNvSpPr/>
      </dsp:nvSpPr>
      <dsp:spPr>
        <a:xfrm>
          <a:off x="5579261" y="2110026"/>
          <a:ext cx="2534575" cy="1520745"/>
        </a:xfrm>
        <a:prstGeom prst="rect">
          <a:avLst/>
        </a:prstGeom>
        <a:gradFill rotWithShape="0">
          <a:gsLst>
            <a:gs pos="0">
              <a:schemeClr val="accent5">
                <a:hueOff val="17825301"/>
                <a:satOff val="-487"/>
                <a:lumOff val="-2690"/>
                <a:alphaOff val="0"/>
                <a:tint val="80000"/>
                <a:lumMod val="105000"/>
              </a:schemeClr>
            </a:gs>
            <a:gs pos="100000">
              <a:schemeClr val="accent5">
                <a:hueOff val="17825301"/>
                <a:satOff val="-487"/>
                <a:lumOff val="-269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7. Choose to create attribution information</a:t>
          </a:r>
        </a:p>
      </dsp:txBody>
      <dsp:txXfrm>
        <a:off x="5579261" y="2110026"/>
        <a:ext cx="2534575" cy="1520745"/>
      </dsp:txXfrm>
    </dsp:sp>
    <dsp:sp modelId="{C565C1D6-FE8C-4775-9C54-46AFD446B897}">
      <dsp:nvSpPr>
        <dsp:cNvPr id="0" name=""/>
        <dsp:cNvSpPr/>
      </dsp:nvSpPr>
      <dsp:spPr>
        <a:xfrm>
          <a:off x="8367295" y="2110026"/>
          <a:ext cx="2534575" cy="1520745"/>
        </a:xfrm>
        <a:prstGeom prst="rect">
          <a:avLst/>
        </a:prstGeom>
        <a:gradFill rotWithShape="0">
          <a:gsLst>
            <a:gs pos="0">
              <a:schemeClr val="accent5">
                <a:hueOff val="20796183"/>
                <a:satOff val="-568"/>
                <a:lumOff val="-3138"/>
                <a:alphaOff val="0"/>
                <a:tint val="80000"/>
                <a:lumMod val="105000"/>
              </a:schemeClr>
            </a:gs>
            <a:gs pos="100000">
              <a:schemeClr val="accent5">
                <a:hueOff val="20796183"/>
                <a:satOff val="-568"/>
                <a:lumOff val="-313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8. Copy link code or graphic to add to your work</a:t>
          </a:r>
        </a:p>
      </dsp:txBody>
      <dsp:txXfrm>
        <a:off x="8367295" y="2110026"/>
        <a:ext cx="2534575" cy="15207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743B5D-8645-4373-95F2-022D7227B011}">
      <dsp:nvSpPr>
        <dsp:cNvPr id="0" name=""/>
        <dsp:cNvSpPr/>
      </dsp:nvSpPr>
      <dsp:spPr>
        <a:xfrm>
          <a:off x="1091571" y="917662"/>
          <a:ext cx="872192" cy="71"/>
        </a:xfrm>
        <a:prstGeom prst="rect">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3BFF04-77BB-4937-879D-2795570E3F99}">
      <dsp:nvSpPr>
        <dsp:cNvPr id="0" name=""/>
        <dsp:cNvSpPr/>
      </dsp:nvSpPr>
      <dsp:spPr>
        <a:xfrm>
          <a:off x="2016095" y="844434"/>
          <a:ext cx="100302" cy="188393"/>
        </a:xfrm>
        <a:prstGeom prst="chevron">
          <a:avLst>
            <a:gd name="adj" fmla="val 90000"/>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F4F6D1D-0F56-4D5E-AAC1-AE34B4FC118B}">
      <dsp:nvSpPr>
        <dsp:cNvPr id="0" name=""/>
        <dsp:cNvSpPr/>
      </dsp:nvSpPr>
      <dsp:spPr>
        <a:xfrm>
          <a:off x="542032" y="477182"/>
          <a:ext cx="881030" cy="881030"/>
        </a:xfrm>
        <a:prstGeom prst="ellipse">
          <a:avLst/>
        </a:prstGeom>
        <a:solidFill>
          <a:schemeClr val="accent3">
            <a:shade val="80000"/>
            <a:hueOff val="0"/>
            <a:satOff val="0"/>
            <a:lumOff val="0"/>
            <a:alphaOff val="0"/>
          </a:schemeClr>
        </a:solidFill>
        <a:ln w="15875" cap="rnd"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89" tIns="34189" rIns="34189" bIns="34189" numCol="1" spcCol="1270" anchor="ctr" anchorCtr="0">
          <a:noAutofit/>
        </a:bodyPr>
        <a:lstStyle/>
        <a:p>
          <a:pPr marL="0" lvl="0" indent="0" algn="ctr" defTabSz="1733550">
            <a:lnSpc>
              <a:spcPct val="90000"/>
            </a:lnSpc>
            <a:spcBef>
              <a:spcPct val="0"/>
            </a:spcBef>
            <a:spcAft>
              <a:spcPct val="35000"/>
            </a:spcAft>
            <a:buNone/>
          </a:pPr>
          <a:r>
            <a:rPr lang="en-US" sz="3900" kern="1200"/>
            <a:t>1</a:t>
          </a:r>
        </a:p>
      </dsp:txBody>
      <dsp:txXfrm>
        <a:off x="671056" y="606206"/>
        <a:ext cx="622982" cy="622982"/>
      </dsp:txXfrm>
    </dsp:sp>
    <dsp:sp modelId="{F35A9172-52E3-4398-A17C-18D77A9A9613}">
      <dsp:nvSpPr>
        <dsp:cNvPr id="0" name=""/>
        <dsp:cNvSpPr/>
      </dsp:nvSpPr>
      <dsp:spPr>
        <a:xfrm>
          <a:off x="1331" y="1523813"/>
          <a:ext cx="1962432" cy="1965600"/>
        </a:xfrm>
        <a:prstGeom prst="upArrowCallout">
          <a:avLst>
            <a:gd name="adj1" fmla="val 50000"/>
            <a:gd name="adj2" fmla="val 20000"/>
            <a:gd name="adj3" fmla="val 20000"/>
            <a:gd name="adj4" fmla="val 100000"/>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799" tIns="165100" rIns="154799" bIns="165100" numCol="1" spcCol="1270" anchor="t" anchorCtr="0">
          <a:noAutofit/>
        </a:bodyPr>
        <a:lstStyle/>
        <a:p>
          <a:pPr marL="0" lvl="0" indent="0" algn="l" defTabSz="488950">
            <a:lnSpc>
              <a:spcPct val="90000"/>
            </a:lnSpc>
            <a:spcBef>
              <a:spcPct val="0"/>
            </a:spcBef>
            <a:spcAft>
              <a:spcPct val="35000"/>
            </a:spcAft>
            <a:buNone/>
          </a:pPr>
          <a:r>
            <a:rPr lang="en-US" sz="1100" kern="1200"/>
            <a:t>You are a world famous author and have written a book on Legos</a:t>
          </a:r>
        </a:p>
      </dsp:txBody>
      <dsp:txXfrm>
        <a:off x="1331" y="1916299"/>
        <a:ext cx="1962432" cy="1573114"/>
      </dsp:txXfrm>
    </dsp:sp>
    <dsp:sp modelId="{4D22E2FB-3A00-4332-AB35-EE30744AFAD3}">
      <dsp:nvSpPr>
        <dsp:cNvPr id="0" name=""/>
        <dsp:cNvSpPr/>
      </dsp:nvSpPr>
      <dsp:spPr>
        <a:xfrm>
          <a:off x="2181811" y="917662"/>
          <a:ext cx="1962432" cy="72"/>
        </a:xfrm>
        <a:prstGeom prst="rect">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AF58D1-61AE-4506-96E7-864ECBFDDAA6}">
      <dsp:nvSpPr>
        <dsp:cNvPr id="0" name=""/>
        <dsp:cNvSpPr/>
      </dsp:nvSpPr>
      <dsp:spPr>
        <a:xfrm>
          <a:off x="4196576" y="844433"/>
          <a:ext cx="100302" cy="188393"/>
        </a:xfrm>
        <a:prstGeom prst="chevron">
          <a:avLst>
            <a:gd name="adj" fmla="val 90000"/>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EDF46C-91A4-4A07-8F14-105482C3BF1E}">
      <dsp:nvSpPr>
        <dsp:cNvPr id="0" name=""/>
        <dsp:cNvSpPr/>
      </dsp:nvSpPr>
      <dsp:spPr>
        <a:xfrm>
          <a:off x="2722512" y="477182"/>
          <a:ext cx="881030" cy="881030"/>
        </a:xfrm>
        <a:prstGeom prst="ellipse">
          <a:avLst/>
        </a:prstGeom>
        <a:solidFill>
          <a:schemeClr val="accent3">
            <a:shade val="80000"/>
            <a:hueOff val="55090"/>
            <a:satOff val="2079"/>
            <a:lumOff val="5503"/>
            <a:alphaOff val="0"/>
          </a:schemeClr>
        </a:solidFill>
        <a:ln w="15875" cap="rnd" cmpd="sng" algn="ctr">
          <a:solidFill>
            <a:schemeClr val="accent3">
              <a:shade val="80000"/>
              <a:hueOff val="55090"/>
              <a:satOff val="2079"/>
              <a:lumOff val="550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89" tIns="34189" rIns="34189" bIns="34189" numCol="1" spcCol="1270" anchor="ctr" anchorCtr="0">
          <a:noAutofit/>
        </a:bodyPr>
        <a:lstStyle/>
        <a:p>
          <a:pPr marL="0" lvl="0" indent="0" algn="ctr" defTabSz="1733550">
            <a:lnSpc>
              <a:spcPct val="90000"/>
            </a:lnSpc>
            <a:spcBef>
              <a:spcPct val="0"/>
            </a:spcBef>
            <a:spcAft>
              <a:spcPct val="35000"/>
            </a:spcAft>
            <a:buNone/>
          </a:pPr>
          <a:r>
            <a:rPr lang="en-US" sz="3900" kern="1200"/>
            <a:t>2</a:t>
          </a:r>
        </a:p>
      </dsp:txBody>
      <dsp:txXfrm>
        <a:off x="2851536" y="606206"/>
        <a:ext cx="622982" cy="622982"/>
      </dsp:txXfrm>
    </dsp:sp>
    <dsp:sp modelId="{BBC87E57-4ABF-4C74-B572-5373751EBF80}">
      <dsp:nvSpPr>
        <dsp:cNvPr id="0" name=""/>
        <dsp:cNvSpPr/>
      </dsp:nvSpPr>
      <dsp:spPr>
        <a:xfrm>
          <a:off x="2181811" y="1523813"/>
          <a:ext cx="1962432" cy="1965600"/>
        </a:xfrm>
        <a:prstGeom prst="upArrowCallout">
          <a:avLst>
            <a:gd name="adj1" fmla="val 50000"/>
            <a:gd name="adj2" fmla="val 20000"/>
            <a:gd name="adj3" fmla="val 20000"/>
            <a:gd name="adj4" fmla="val 100000"/>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799" tIns="165100" rIns="154799" bIns="165100" numCol="1" spcCol="1270" anchor="t" anchorCtr="0">
          <a:noAutofit/>
        </a:bodyPr>
        <a:lstStyle/>
        <a:p>
          <a:pPr marL="0" lvl="0" indent="0" algn="l" defTabSz="488950">
            <a:lnSpc>
              <a:spcPct val="90000"/>
            </a:lnSpc>
            <a:spcBef>
              <a:spcPct val="0"/>
            </a:spcBef>
            <a:spcAft>
              <a:spcPct val="35000"/>
            </a:spcAft>
            <a:buNone/>
          </a:pPr>
          <a:r>
            <a:rPr lang="en-US" sz="1100" kern="1200"/>
            <a:t>You come across a bloggers page with the perfect poem on Legos and art as well!</a:t>
          </a:r>
        </a:p>
      </dsp:txBody>
      <dsp:txXfrm>
        <a:off x="2181811" y="1916299"/>
        <a:ext cx="1962432" cy="1573114"/>
      </dsp:txXfrm>
    </dsp:sp>
    <dsp:sp modelId="{605D733C-AECE-4C33-8BCB-19F732D3786E}">
      <dsp:nvSpPr>
        <dsp:cNvPr id="0" name=""/>
        <dsp:cNvSpPr/>
      </dsp:nvSpPr>
      <dsp:spPr>
        <a:xfrm>
          <a:off x="4362292" y="917662"/>
          <a:ext cx="1962432" cy="72"/>
        </a:xfrm>
        <a:prstGeom prst="rect">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67A483-8EE5-4B34-803A-F948F4C15378}">
      <dsp:nvSpPr>
        <dsp:cNvPr id="0" name=""/>
        <dsp:cNvSpPr/>
      </dsp:nvSpPr>
      <dsp:spPr>
        <a:xfrm>
          <a:off x="6377056" y="844433"/>
          <a:ext cx="100302" cy="188393"/>
        </a:xfrm>
        <a:prstGeom prst="chevron">
          <a:avLst>
            <a:gd name="adj" fmla="val 90000"/>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32966B-3187-4348-AE2A-DDA4D17D79AB}">
      <dsp:nvSpPr>
        <dsp:cNvPr id="0" name=""/>
        <dsp:cNvSpPr/>
      </dsp:nvSpPr>
      <dsp:spPr>
        <a:xfrm>
          <a:off x="4902993" y="477182"/>
          <a:ext cx="881030" cy="881030"/>
        </a:xfrm>
        <a:prstGeom prst="ellipse">
          <a:avLst/>
        </a:prstGeom>
        <a:solidFill>
          <a:schemeClr val="accent3">
            <a:shade val="80000"/>
            <a:hueOff val="110180"/>
            <a:satOff val="4157"/>
            <a:lumOff val="11007"/>
            <a:alphaOff val="0"/>
          </a:schemeClr>
        </a:solidFill>
        <a:ln w="15875" cap="rnd" cmpd="sng" algn="ctr">
          <a:solidFill>
            <a:schemeClr val="accent3">
              <a:shade val="80000"/>
              <a:hueOff val="110180"/>
              <a:satOff val="4157"/>
              <a:lumOff val="110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89" tIns="34189" rIns="34189" bIns="34189" numCol="1" spcCol="1270" anchor="ctr" anchorCtr="0">
          <a:noAutofit/>
        </a:bodyPr>
        <a:lstStyle/>
        <a:p>
          <a:pPr marL="0" lvl="0" indent="0" algn="ctr" defTabSz="1733550">
            <a:lnSpc>
              <a:spcPct val="90000"/>
            </a:lnSpc>
            <a:spcBef>
              <a:spcPct val="0"/>
            </a:spcBef>
            <a:spcAft>
              <a:spcPct val="35000"/>
            </a:spcAft>
            <a:buNone/>
          </a:pPr>
          <a:r>
            <a:rPr lang="en-US" sz="3900" kern="1200"/>
            <a:t>3</a:t>
          </a:r>
        </a:p>
      </dsp:txBody>
      <dsp:txXfrm>
        <a:off x="5032017" y="606206"/>
        <a:ext cx="622982" cy="622982"/>
      </dsp:txXfrm>
    </dsp:sp>
    <dsp:sp modelId="{4154BA42-881D-4F13-8733-7AE4E5F8FDE9}">
      <dsp:nvSpPr>
        <dsp:cNvPr id="0" name=""/>
        <dsp:cNvSpPr/>
      </dsp:nvSpPr>
      <dsp:spPr>
        <a:xfrm>
          <a:off x="4362292" y="1523813"/>
          <a:ext cx="1962432" cy="1965600"/>
        </a:xfrm>
        <a:prstGeom prst="upArrowCallout">
          <a:avLst>
            <a:gd name="adj1" fmla="val 50000"/>
            <a:gd name="adj2" fmla="val 20000"/>
            <a:gd name="adj3" fmla="val 20000"/>
            <a:gd name="adj4" fmla="val 100000"/>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799" tIns="165100" rIns="154799" bIns="165100" numCol="1" spcCol="1270" anchor="t" anchorCtr="0">
          <a:noAutofit/>
        </a:bodyPr>
        <a:lstStyle/>
        <a:p>
          <a:pPr marL="0" lvl="0" indent="0" algn="l" defTabSz="488950">
            <a:lnSpc>
              <a:spcPct val="90000"/>
            </a:lnSpc>
            <a:spcBef>
              <a:spcPct val="0"/>
            </a:spcBef>
            <a:spcAft>
              <a:spcPct val="35000"/>
            </a:spcAft>
            <a:buNone/>
          </a:pPr>
          <a:r>
            <a:rPr lang="en-US" sz="1100" kern="1200"/>
            <a:t>You are very excited and want to use this persons work in your upcoming book</a:t>
          </a:r>
        </a:p>
      </dsp:txBody>
      <dsp:txXfrm>
        <a:off x="4362292" y="1916299"/>
        <a:ext cx="1962432" cy="1573114"/>
      </dsp:txXfrm>
    </dsp:sp>
    <dsp:sp modelId="{EDFD03B5-73E5-4FFD-8F7A-CCD623C46ECA}">
      <dsp:nvSpPr>
        <dsp:cNvPr id="0" name=""/>
        <dsp:cNvSpPr/>
      </dsp:nvSpPr>
      <dsp:spPr>
        <a:xfrm>
          <a:off x="6542773" y="917662"/>
          <a:ext cx="1962432" cy="72"/>
        </a:xfrm>
        <a:prstGeom prst="rect">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751BB0-5BFD-47FB-BC12-552B419CB2B6}">
      <dsp:nvSpPr>
        <dsp:cNvPr id="0" name=""/>
        <dsp:cNvSpPr/>
      </dsp:nvSpPr>
      <dsp:spPr>
        <a:xfrm>
          <a:off x="8557537" y="844433"/>
          <a:ext cx="100302" cy="188393"/>
        </a:xfrm>
        <a:prstGeom prst="chevron">
          <a:avLst>
            <a:gd name="adj" fmla="val 90000"/>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B24483F-2B4F-430D-A090-9506E1F0F165}">
      <dsp:nvSpPr>
        <dsp:cNvPr id="0" name=""/>
        <dsp:cNvSpPr/>
      </dsp:nvSpPr>
      <dsp:spPr>
        <a:xfrm>
          <a:off x="7083474" y="477182"/>
          <a:ext cx="881030" cy="881030"/>
        </a:xfrm>
        <a:prstGeom prst="ellipse">
          <a:avLst/>
        </a:prstGeom>
        <a:solidFill>
          <a:schemeClr val="accent3">
            <a:shade val="80000"/>
            <a:hueOff val="165270"/>
            <a:satOff val="6236"/>
            <a:lumOff val="16510"/>
            <a:alphaOff val="0"/>
          </a:schemeClr>
        </a:solidFill>
        <a:ln w="15875" cap="rnd" cmpd="sng" algn="ctr">
          <a:solidFill>
            <a:schemeClr val="accent3">
              <a:shade val="80000"/>
              <a:hueOff val="165270"/>
              <a:satOff val="6236"/>
              <a:lumOff val="1651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89" tIns="34189" rIns="34189" bIns="34189" numCol="1" spcCol="1270" anchor="ctr" anchorCtr="0">
          <a:noAutofit/>
        </a:bodyPr>
        <a:lstStyle/>
        <a:p>
          <a:pPr marL="0" lvl="0" indent="0" algn="ctr" defTabSz="1733550">
            <a:lnSpc>
              <a:spcPct val="90000"/>
            </a:lnSpc>
            <a:spcBef>
              <a:spcPct val="0"/>
            </a:spcBef>
            <a:spcAft>
              <a:spcPct val="35000"/>
            </a:spcAft>
            <a:buNone/>
          </a:pPr>
          <a:r>
            <a:rPr lang="en-US" sz="3900" kern="1200"/>
            <a:t>4</a:t>
          </a:r>
        </a:p>
      </dsp:txBody>
      <dsp:txXfrm>
        <a:off x="7212498" y="606206"/>
        <a:ext cx="622982" cy="622982"/>
      </dsp:txXfrm>
    </dsp:sp>
    <dsp:sp modelId="{9102239F-5377-46F1-9E91-CE5408F87915}">
      <dsp:nvSpPr>
        <dsp:cNvPr id="0" name=""/>
        <dsp:cNvSpPr/>
      </dsp:nvSpPr>
      <dsp:spPr>
        <a:xfrm>
          <a:off x="6542773" y="1523813"/>
          <a:ext cx="1962432" cy="1965600"/>
        </a:xfrm>
        <a:prstGeom prst="upArrowCallout">
          <a:avLst>
            <a:gd name="adj1" fmla="val 50000"/>
            <a:gd name="adj2" fmla="val 20000"/>
            <a:gd name="adj3" fmla="val 20000"/>
            <a:gd name="adj4" fmla="val 100000"/>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799" tIns="165100" rIns="154799" bIns="165100" numCol="1" spcCol="1270" anchor="t" anchorCtr="0">
          <a:noAutofit/>
        </a:bodyPr>
        <a:lstStyle/>
        <a:p>
          <a:pPr marL="0" lvl="0" indent="0" algn="l" defTabSz="488950">
            <a:lnSpc>
              <a:spcPct val="90000"/>
            </a:lnSpc>
            <a:spcBef>
              <a:spcPct val="0"/>
            </a:spcBef>
            <a:spcAft>
              <a:spcPct val="35000"/>
            </a:spcAft>
            <a:buNone/>
          </a:pPr>
          <a:r>
            <a:rPr lang="en-US" sz="1100" kern="1200"/>
            <a:t>However, you decide to add a little of your own “flavor” into the work</a:t>
          </a:r>
        </a:p>
      </dsp:txBody>
      <dsp:txXfrm>
        <a:off x="6542773" y="1916299"/>
        <a:ext cx="1962432" cy="1573114"/>
      </dsp:txXfrm>
    </dsp:sp>
    <dsp:sp modelId="{F00DAB42-412F-41F9-BE20-2C4AAD3454E6}">
      <dsp:nvSpPr>
        <dsp:cNvPr id="0" name=""/>
        <dsp:cNvSpPr/>
      </dsp:nvSpPr>
      <dsp:spPr>
        <a:xfrm>
          <a:off x="8723254" y="917661"/>
          <a:ext cx="981216" cy="72"/>
        </a:xfrm>
        <a:prstGeom prst="rect">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B0B3F1-6935-470B-B395-9423AE08F438}">
      <dsp:nvSpPr>
        <dsp:cNvPr id="0" name=""/>
        <dsp:cNvSpPr/>
      </dsp:nvSpPr>
      <dsp:spPr>
        <a:xfrm>
          <a:off x="9263955" y="477182"/>
          <a:ext cx="881030" cy="881030"/>
        </a:xfrm>
        <a:prstGeom prst="ellipse">
          <a:avLst/>
        </a:prstGeom>
        <a:solidFill>
          <a:schemeClr val="accent3">
            <a:shade val="80000"/>
            <a:hueOff val="220360"/>
            <a:satOff val="8314"/>
            <a:lumOff val="22013"/>
            <a:alphaOff val="0"/>
          </a:schemeClr>
        </a:solidFill>
        <a:ln w="15875" cap="rnd" cmpd="sng" algn="ctr">
          <a:solidFill>
            <a:schemeClr val="accent3">
              <a:shade val="80000"/>
              <a:hueOff val="220360"/>
              <a:satOff val="8314"/>
              <a:lumOff val="2201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89" tIns="34189" rIns="34189" bIns="34189" numCol="1" spcCol="1270" anchor="ctr" anchorCtr="0">
          <a:noAutofit/>
        </a:bodyPr>
        <a:lstStyle/>
        <a:p>
          <a:pPr marL="0" lvl="0" indent="0" algn="ctr" defTabSz="1733550">
            <a:lnSpc>
              <a:spcPct val="90000"/>
            </a:lnSpc>
            <a:spcBef>
              <a:spcPct val="0"/>
            </a:spcBef>
            <a:spcAft>
              <a:spcPct val="35000"/>
            </a:spcAft>
            <a:buNone/>
          </a:pPr>
          <a:r>
            <a:rPr lang="en-US" sz="3900" kern="1200"/>
            <a:t>5</a:t>
          </a:r>
        </a:p>
      </dsp:txBody>
      <dsp:txXfrm>
        <a:off x="9392979" y="606206"/>
        <a:ext cx="622982" cy="622982"/>
      </dsp:txXfrm>
    </dsp:sp>
    <dsp:sp modelId="{A9977239-0DD5-40E3-A25E-5019880A2F2A}">
      <dsp:nvSpPr>
        <dsp:cNvPr id="0" name=""/>
        <dsp:cNvSpPr/>
      </dsp:nvSpPr>
      <dsp:spPr>
        <a:xfrm>
          <a:off x="8723254" y="1523813"/>
          <a:ext cx="1962432" cy="1965600"/>
        </a:xfrm>
        <a:prstGeom prst="upArrowCallout">
          <a:avLst>
            <a:gd name="adj1" fmla="val 50000"/>
            <a:gd name="adj2" fmla="val 20000"/>
            <a:gd name="adj3" fmla="val 20000"/>
            <a:gd name="adj4" fmla="val 100000"/>
          </a:avLst>
        </a:prstGeom>
        <a:solidFill>
          <a:schemeClr val="accent3">
            <a:alpha val="90000"/>
            <a:tint val="40000"/>
            <a:hueOff val="0"/>
            <a:satOff val="0"/>
            <a:lumOff val="0"/>
            <a:alphaOff val="0"/>
          </a:schemeClr>
        </a:solidFill>
        <a:ln w="15875" cap="rnd"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799" tIns="165100" rIns="154799" bIns="165100" numCol="1" spcCol="1270" anchor="t" anchorCtr="0">
          <a:noAutofit/>
        </a:bodyPr>
        <a:lstStyle/>
        <a:p>
          <a:pPr marL="0" lvl="0" indent="0" algn="l" defTabSz="488950">
            <a:lnSpc>
              <a:spcPct val="90000"/>
            </a:lnSpc>
            <a:spcBef>
              <a:spcPct val="0"/>
            </a:spcBef>
            <a:spcAft>
              <a:spcPct val="35000"/>
            </a:spcAft>
            <a:buNone/>
          </a:pPr>
          <a:r>
            <a:rPr lang="en-US" sz="1100" kern="1200"/>
            <a:t>SO!</a:t>
          </a:r>
        </a:p>
        <a:p>
          <a:pPr marL="57150" lvl="1" indent="-57150" algn="l" defTabSz="488950">
            <a:lnSpc>
              <a:spcPct val="90000"/>
            </a:lnSpc>
            <a:spcBef>
              <a:spcPct val="0"/>
            </a:spcBef>
            <a:spcAft>
              <a:spcPct val="15000"/>
            </a:spcAft>
            <a:buChar char="•"/>
          </a:pPr>
          <a:r>
            <a:rPr lang="en-US" sz="1100" kern="1200"/>
            <a:t>What can you do?  What does the license allow?</a:t>
          </a:r>
        </a:p>
        <a:p>
          <a:pPr marL="57150" lvl="1" indent="-57150" algn="l" defTabSz="488950">
            <a:lnSpc>
              <a:spcPct val="90000"/>
            </a:lnSpc>
            <a:spcBef>
              <a:spcPct val="0"/>
            </a:spcBef>
            <a:spcAft>
              <a:spcPct val="15000"/>
            </a:spcAft>
            <a:buChar char="•"/>
          </a:pPr>
          <a:r>
            <a:rPr lang="en-US" sz="1100" kern="1200"/>
            <a:t>Create the change</a:t>
          </a:r>
        </a:p>
        <a:p>
          <a:pPr marL="57150" lvl="1" indent="-57150" algn="l" defTabSz="488950">
            <a:lnSpc>
              <a:spcPct val="90000"/>
            </a:lnSpc>
            <a:spcBef>
              <a:spcPct val="0"/>
            </a:spcBef>
            <a:spcAft>
              <a:spcPct val="15000"/>
            </a:spcAft>
            <a:buChar char="•"/>
          </a:pPr>
          <a:r>
            <a:rPr lang="en-US" sz="1100" kern="1200"/>
            <a:t>Give attribution to the work.</a:t>
          </a:r>
        </a:p>
      </dsp:txBody>
      <dsp:txXfrm>
        <a:off x="8723254" y="1916299"/>
        <a:ext cx="1962432" cy="157311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1CC134-0EA3-4940-B58B-28772D2D3560}">
      <dsp:nvSpPr>
        <dsp:cNvPr id="0" name=""/>
        <dsp:cNvSpPr/>
      </dsp:nvSpPr>
      <dsp:spPr>
        <a:xfrm>
          <a:off x="3194" y="335823"/>
          <a:ext cx="2534575" cy="1520745"/>
        </a:xfrm>
        <a:prstGeom prst="rect">
          <a:avLst/>
        </a:prstGeom>
        <a:gradFill rotWithShape="0">
          <a:gsLst>
            <a:gs pos="0">
              <a:schemeClr val="accent5">
                <a:hueOff val="0"/>
                <a:satOff val="0"/>
                <a:lumOff val="0"/>
                <a:alphaOff val="0"/>
                <a:tint val="80000"/>
                <a:lumMod val="105000"/>
              </a:schemeClr>
            </a:gs>
            <a:gs pos="100000">
              <a:schemeClr val="accent5">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1. Creative Commons (creativecommons.org)</a:t>
          </a:r>
        </a:p>
      </dsp:txBody>
      <dsp:txXfrm>
        <a:off x="3194" y="335823"/>
        <a:ext cx="2534575" cy="1520745"/>
      </dsp:txXfrm>
    </dsp:sp>
    <dsp:sp modelId="{BBBAEC30-2434-404D-8A6B-35193A7FCE90}">
      <dsp:nvSpPr>
        <dsp:cNvPr id="0" name=""/>
        <dsp:cNvSpPr/>
      </dsp:nvSpPr>
      <dsp:spPr>
        <a:xfrm>
          <a:off x="2791228" y="335823"/>
          <a:ext cx="2534575" cy="1520745"/>
        </a:xfrm>
        <a:prstGeom prst="rect">
          <a:avLst/>
        </a:prstGeom>
        <a:gradFill rotWithShape="0">
          <a:gsLst>
            <a:gs pos="0">
              <a:schemeClr val="accent5">
                <a:hueOff val="2970883"/>
                <a:satOff val="-81"/>
                <a:lumOff val="-448"/>
                <a:alphaOff val="0"/>
                <a:tint val="80000"/>
                <a:lumMod val="105000"/>
              </a:schemeClr>
            </a:gs>
            <a:gs pos="100000">
              <a:schemeClr val="accent5">
                <a:hueOff val="2970883"/>
                <a:satOff val="-81"/>
                <a:lumOff val="-44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2. (Click)Share your Work</a:t>
          </a:r>
        </a:p>
      </dsp:txBody>
      <dsp:txXfrm>
        <a:off x="2791228" y="335823"/>
        <a:ext cx="2534575" cy="1520745"/>
      </dsp:txXfrm>
    </dsp:sp>
    <dsp:sp modelId="{8F48F84E-D71E-46C3-842B-09C2D0B79A21}">
      <dsp:nvSpPr>
        <dsp:cNvPr id="0" name=""/>
        <dsp:cNvSpPr/>
      </dsp:nvSpPr>
      <dsp:spPr>
        <a:xfrm>
          <a:off x="5579261" y="335823"/>
          <a:ext cx="2534575" cy="1520745"/>
        </a:xfrm>
        <a:prstGeom prst="rect">
          <a:avLst/>
        </a:prstGeom>
        <a:gradFill rotWithShape="0">
          <a:gsLst>
            <a:gs pos="0">
              <a:schemeClr val="accent5">
                <a:hueOff val="5941767"/>
                <a:satOff val="-162"/>
                <a:lumOff val="-897"/>
                <a:alphaOff val="0"/>
                <a:tint val="80000"/>
                <a:lumMod val="105000"/>
              </a:schemeClr>
            </a:gs>
            <a:gs pos="100000">
              <a:schemeClr val="accent5">
                <a:hueOff val="5941767"/>
                <a:satOff val="-162"/>
                <a:lumOff val="-897"/>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3. (Click) Get Started</a:t>
          </a:r>
        </a:p>
      </dsp:txBody>
      <dsp:txXfrm>
        <a:off x="5579261" y="335823"/>
        <a:ext cx="2534575" cy="1520745"/>
      </dsp:txXfrm>
    </dsp:sp>
    <dsp:sp modelId="{6DCC85DD-CCF5-48FB-8762-D138A2F873F9}">
      <dsp:nvSpPr>
        <dsp:cNvPr id="0" name=""/>
        <dsp:cNvSpPr/>
      </dsp:nvSpPr>
      <dsp:spPr>
        <a:xfrm>
          <a:off x="8367295" y="335823"/>
          <a:ext cx="2534575" cy="1520745"/>
        </a:xfrm>
        <a:prstGeom prst="rect">
          <a:avLst/>
        </a:prstGeom>
        <a:gradFill rotWithShape="0">
          <a:gsLst>
            <a:gs pos="0">
              <a:schemeClr val="accent5">
                <a:hueOff val="8912650"/>
                <a:satOff val="-243"/>
                <a:lumOff val="-1345"/>
                <a:alphaOff val="0"/>
                <a:tint val="80000"/>
                <a:lumMod val="105000"/>
              </a:schemeClr>
            </a:gs>
            <a:gs pos="100000">
              <a:schemeClr val="accent5">
                <a:hueOff val="8912650"/>
                <a:satOff val="-243"/>
                <a:lumOff val="-1345"/>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4. Take a moment to read the licensing considerations (linked on the page)</a:t>
          </a:r>
        </a:p>
      </dsp:txBody>
      <dsp:txXfrm>
        <a:off x="8367295" y="335823"/>
        <a:ext cx="2534575" cy="1520745"/>
      </dsp:txXfrm>
    </dsp:sp>
    <dsp:sp modelId="{FB950E49-19FF-4B5D-B383-1D80C7D8F344}">
      <dsp:nvSpPr>
        <dsp:cNvPr id="0" name=""/>
        <dsp:cNvSpPr/>
      </dsp:nvSpPr>
      <dsp:spPr>
        <a:xfrm>
          <a:off x="3194" y="2110026"/>
          <a:ext cx="2534575" cy="1520745"/>
        </a:xfrm>
        <a:prstGeom prst="rect">
          <a:avLst/>
        </a:prstGeom>
        <a:gradFill rotWithShape="0">
          <a:gsLst>
            <a:gs pos="0">
              <a:schemeClr val="accent5">
                <a:hueOff val="11883534"/>
                <a:satOff val="-325"/>
                <a:lumOff val="-1793"/>
                <a:alphaOff val="0"/>
                <a:tint val="80000"/>
                <a:lumMod val="105000"/>
              </a:schemeClr>
            </a:gs>
            <a:gs pos="100000">
              <a:schemeClr val="accent5">
                <a:hueOff val="11883534"/>
                <a:satOff val="-325"/>
                <a:lumOff val="-1793"/>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5. Choose your license features</a:t>
          </a:r>
        </a:p>
      </dsp:txBody>
      <dsp:txXfrm>
        <a:off x="3194" y="2110026"/>
        <a:ext cx="2534575" cy="1520745"/>
      </dsp:txXfrm>
    </dsp:sp>
    <dsp:sp modelId="{B9607170-8F47-4AB0-9656-721159D6EA9A}">
      <dsp:nvSpPr>
        <dsp:cNvPr id="0" name=""/>
        <dsp:cNvSpPr/>
      </dsp:nvSpPr>
      <dsp:spPr>
        <a:xfrm>
          <a:off x="2791228" y="2110026"/>
          <a:ext cx="2534575" cy="1520745"/>
        </a:xfrm>
        <a:prstGeom prst="rect">
          <a:avLst/>
        </a:prstGeom>
        <a:gradFill rotWithShape="0">
          <a:gsLst>
            <a:gs pos="0">
              <a:schemeClr val="accent5">
                <a:hueOff val="14854417"/>
                <a:satOff val="-406"/>
                <a:lumOff val="-2241"/>
                <a:alphaOff val="0"/>
                <a:tint val="80000"/>
                <a:lumMod val="105000"/>
              </a:schemeClr>
            </a:gs>
            <a:gs pos="100000">
              <a:schemeClr val="accent5">
                <a:hueOff val="14854417"/>
                <a:satOff val="-406"/>
                <a:lumOff val="-2241"/>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6. Creative Commons will generate your license and provide information on what is a Free Cultural License</a:t>
          </a:r>
        </a:p>
      </dsp:txBody>
      <dsp:txXfrm>
        <a:off x="2791228" y="2110026"/>
        <a:ext cx="2534575" cy="1520745"/>
      </dsp:txXfrm>
    </dsp:sp>
    <dsp:sp modelId="{96AE9D0F-B6F5-4A8C-90D5-EB779383A99E}">
      <dsp:nvSpPr>
        <dsp:cNvPr id="0" name=""/>
        <dsp:cNvSpPr/>
      </dsp:nvSpPr>
      <dsp:spPr>
        <a:xfrm>
          <a:off x="5579261" y="2110026"/>
          <a:ext cx="2534575" cy="1520745"/>
        </a:xfrm>
        <a:prstGeom prst="rect">
          <a:avLst/>
        </a:prstGeom>
        <a:gradFill rotWithShape="0">
          <a:gsLst>
            <a:gs pos="0">
              <a:schemeClr val="accent5">
                <a:hueOff val="17825301"/>
                <a:satOff val="-487"/>
                <a:lumOff val="-2690"/>
                <a:alphaOff val="0"/>
                <a:tint val="80000"/>
                <a:lumMod val="105000"/>
              </a:schemeClr>
            </a:gs>
            <a:gs pos="100000">
              <a:schemeClr val="accent5">
                <a:hueOff val="17825301"/>
                <a:satOff val="-487"/>
                <a:lumOff val="-269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7. Choose to create attribution information</a:t>
          </a:r>
        </a:p>
      </dsp:txBody>
      <dsp:txXfrm>
        <a:off x="5579261" y="2110026"/>
        <a:ext cx="2534575" cy="1520745"/>
      </dsp:txXfrm>
    </dsp:sp>
    <dsp:sp modelId="{C565C1D6-FE8C-4775-9C54-46AFD446B897}">
      <dsp:nvSpPr>
        <dsp:cNvPr id="0" name=""/>
        <dsp:cNvSpPr/>
      </dsp:nvSpPr>
      <dsp:spPr>
        <a:xfrm>
          <a:off x="8367295" y="2110026"/>
          <a:ext cx="2534575" cy="1520745"/>
        </a:xfrm>
        <a:prstGeom prst="rect">
          <a:avLst/>
        </a:prstGeom>
        <a:gradFill rotWithShape="0">
          <a:gsLst>
            <a:gs pos="0">
              <a:schemeClr val="accent5">
                <a:hueOff val="20796183"/>
                <a:satOff val="-568"/>
                <a:lumOff val="-3138"/>
                <a:alphaOff val="0"/>
                <a:tint val="80000"/>
                <a:lumMod val="105000"/>
              </a:schemeClr>
            </a:gs>
            <a:gs pos="100000">
              <a:schemeClr val="accent5">
                <a:hueOff val="20796183"/>
                <a:satOff val="-568"/>
                <a:lumOff val="-3138"/>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8. Copy link code or graphic to add to your work</a:t>
          </a:r>
        </a:p>
      </dsp:txBody>
      <dsp:txXfrm>
        <a:off x="8367295" y="2110026"/>
        <a:ext cx="2534575" cy="152074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7D392A-C981-474F-B07F-3971B1F2AD68}">
      <dsp:nvSpPr>
        <dsp:cNvPr id="0" name=""/>
        <dsp:cNvSpPr/>
      </dsp:nvSpPr>
      <dsp:spPr>
        <a:xfrm>
          <a:off x="3727" y="671548"/>
          <a:ext cx="2018076" cy="1210845"/>
        </a:xfrm>
        <a:prstGeom prst="rect">
          <a:avLst/>
        </a:prstGeom>
        <a:solidFill>
          <a:schemeClr val="accent5">
            <a:shade val="8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Talk briefly about Open Educational Resources</a:t>
          </a:r>
        </a:p>
      </dsp:txBody>
      <dsp:txXfrm>
        <a:off x="3727" y="671548"/>
        <a:ext cx="2018076" cy="1210845"/>
      </dsp:txXfrm>
    </dsp:sp>
    <dsp:sp modelId="{44A9BEC4-D938-46DD-B7F0-0503CD4B9DCF}">
      <dsp:nvSpPr>
        <dsp:cNvPr id="0" name=""/>
        <dsp:cNvSpPr/>
      </dsp:nvSpPr>
      <dsp:spPr>
        <a:xfrm>
          <a:off x="2223611" y="671548"/>
          <a:ext cx="2018076" cy="1210845"/>
        </a:xfrm>
        <a:prstGeom prst="rect">
          <a:avLst/>
        </a:prstGeom>
        <a:solidFill>
          <a:schemeClr val="accent5">
            <a:shade val="80000"/>
            <a:hueOff val="-19992"/>
            <a:satOff val="1864"/>
            <a:lumOff val="264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Create our own work</a:t>
          </a:r>
        </a:p>
      </dsp:txBody>
      <dsp:txXfrm>
        <a:off x="2223611" y="671548"/>
        <a:ext cx="2018076" cy="1210845"/>
      </dsp:txXfrm>
    </dsp:sp>
    <dsp:sp modelId="{3913D22E-5D93-42C3-9947-A5110A0AF891}">
      <dsp:nvSpPr>
        <dsp:cNvPr id="0" name=""/>
        <dsp:cNvSpPr/>
      </dsp:nvSpPr>
      <dsp:spPr>
        <a:xfrm>
          <a:off x="4443494" y="671548"/>
          <a:ext cx="2018076" cy="1210845"/>
        </a:xfrm>
        <a:prstGeom prst="rect">
          <a:avLst/>
        </a:prstGeom>
        <a:solidFill>
          <a:schemeClr val="accent5">
            <a:shade val="80000"/>
            <a:hueOff val="-39983"/>
            <a:satOff val="3729"/>
            <a:lumOff val="528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What is Creative Commons</a:t>
          </a:r>
        </a:p>
      </dsp:txBody>
      <dsp:txXfrm>
        <a:off x="4443494" y="671548"/>
        <a:ext cx="2018076" cy="1210845"/>
      </dsp:txXfrm>
    </dsp:sp>
    <dsp:sp modelId="{84F9CAFA-4B04-4F0C-AD44-58A081053358}">
      <dsp:nvSpPr>
        <dsp:cNvPr id="0" name=""/>
        <dsp:cNvSpPr/>
      </dsp:nvSpPr>
      <dsp:spPr>
        <a:xfrm>
          <a:off x="6663378" y="671548"/>
          <a:ext cx="2018076" cy="1210845"/>
        </a:xfrm>
        <a:prstGeom prst="rect">
          <a:avLst/>
        </a:prstGeom>
        <a:solidFill>
          <a:schemeClr val="accent5">
            <a:shade val="80000"/>
            <a:hueOff val="-59975"/>
            <a:satOff val="5593"/>
            <a:lumOff val="793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Look at different types of CC License</a:t>
          </a:r>
        </a:p>
      </dsp:txBody>
      <dsp:txXfrm>
        <a:off x="6663378" y="671548"/>
        <a:ext cx="2018076" cy="1210845"/>
      </dsp:txXfrm>
    </dsp:sp>
    <dsp:sp modelId="{AF98C5B4-23C4-48D2-80FA-766D73EEF721}">
      <dsp:nvSpPr>
        <dsp:cNvPr id="0" name=""/>
        <dsp:cNvSpPr/>
      </dsp:nvSpPr>
      <dsp:spPr>
        <a:xfrm>
          <a:off x="8883262" y="671548"/>
          <a:ext cx="2018076" cy="1210845"/>
        </a:xfrm>
        <a:prstGeom prst="rect">
          <a:avLst/>
        </a:prstGeom>
        <a:solidFill>
          <a:schemeClr val="accent5">
            <a:shade val="80000"/>
            <a:hueOff val="-79966"/>
            <a:satOff val="7458"/>
            <a:lumOff val="10573"/>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Look for items with CC Licenses</a:t>
          </a:r>
        </a:p>
      </dsp:txBody>
      <dsp:txXfrm>
        <a:off x="8883262" y="671548"/>
        <a:ext cx="2018076" cy="1210845"/>
      </dsp:txXfrm>
    </dsp:sp>
    <dsp:sp modelId="{20DAF991-5A5B-4AD0-B96B-CCA2AF882685}">
      <dsp:nvSpPr>
        <dsp:cNvPr id="0" name=""/>
        <dsp:cNvSpPr/>
      </dsp:nvSpPr>
      <dsp:spPr>
        <a:xfrm>
          <a:off x="1113669" y="2084201"/>
          <a:ext cx="2018076" cy="1210845"/>
        </a:xfrm>
        <a:prstGeom prst="rect">
          <a:avLst/>
        </a:prstGeom>
        <a:solidFill>
          <a:schemeClr val="accent5">
            <a:shade val="80000"/>
            <a:hueOff val="-99958"/>
            <a:satOff val="9322"/>
            <a:lumOff val="1321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How to identify a CC License</a:t>
          </a:r>
        </a:p>
      </dsp:txBody>
      <dsp:txXfrm>
        <a:off x="1113669" y="2084201"/>
        <a:ext cx="2018076" cy="1210845"/>
      </dsp:txXfrm>
    </dsp:sp>
    <dsp:sp modelId="{16EAC2F5-4847-41BB-9CC6-509F98F7F117}">
      <dsp:nvSpPr>
        <dsp:cNvPr id="0" name=""/>
        <dsp:cNvSpPr/>
      </dsp:nvSpPr>
      <dsp:spPr>
        <a:xfrm>
          <a:off x="3333553" y="2084201"/>
          <a:ext cx="2018076" cy="1210845"/>
        </a:xfrm>
        <a:prstGeom prst="rect">
          <a:avLst/>
        </a:prstGeom>
        <a:solidFill>
          <a:schemeClr val="accent5">
            <a:shade val="80000"/>
            <a:hueOff val="-119949"/>
            <a:satOff val="11187"/>
            <a:lumOff val="1586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How to give attribution</a:t>
          </a:r>
        </a:p>
      </dsp:txBody>
      <dsp:txXfrm>
        <a:off x="3333553" y="2084201"/>
        <a:ext cx="2018076" cy="1210845"/>
      </dsp:txXfrm>
    </dsp:sp>
    <dsp:sp modelId="{7FEB6BE7-B9FB-4249-B57E-6A8F1693E591}">
      <dsp:nvSpPr>
        <dsp:cNvPr id="0" name=""/>
        <dsp:cNvSpPr/>
      </dsp:nvSpPr>
      <dsp:spPr>
        <a:xfrm>
          <a:off x="5553436" y="2084201"/>
          <a:ext cx="2018076" cy="1210845"/>
        </a:xfrm>
        <a:prstGeom prst="rect">
          <a:avLst/>
        </a:prstGeom>
        <a:solidFill>
          <a:schemeClr val="accent5">
            <a:shade val="80000"/>
            <a:hueOff val="-139941"/>
            <a:satOff val="13051"/>
            <a:lumOff val="18504"/>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Obtaining a CC License</a:t>
          </a:r>
        </a:p>
      </dsp:txBody>
      <dsp:txXfrm>
        <a:off x="5553436" y="2084201"/>
        <a:ext cx="2018076" cy="1210845"/>
      </dsp:txXfrm>
    </dsp:sp>
    <dsp:sp modelId="{2BEC89A5-598B-48E5-B728-2C0B81DAAB94}">
      <dsp:nvSpPr>
        <dsp:cNvPr id="0" name=""/>
        <dsp:cNvSpPr/>
      </dsp:nvSpPr>
      <dsp:spPr>
        <a:xfrm>
          <a:off x="7773320" y="2084201"/>
          <a:ext cx="2018076" cy="1210845"/>
        </a:xfrm>
        <a:prstGeom prst="rect">
          <a:avLst/>
        </a:prstGeom>
        <a:solidFill>
          <a:schemeClr val="accent5">
            <a:shade val="80000"/>
            <a:hueOff val="-159932"/>
            <a:satOff val="14916"/>
            <a:lumOff val="21147"/>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Practice identifying/ modifying and attributing CC items</a:t>
          </a:r>
        </a:p>
      </dsp:txBody>
      <dsp:txXfrm>
        <a:off x="7773320" y="2084201"/>
        <a:ext cx="2018076" cy="121084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F5EFF5-A2B4-464B-B0DF-3BA587C799F8}" type="datetimeFigureOut">
              <a:rPr lang="en-US" smtClean="0"/>
              <a:t>4/27/2018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64D66D-ED6A-4BC4-AB12-8AD5AC19D081}" type="slidenum">
              <a:rPr lang="en-US" smtClean="0"/>
              <a:t>‹#›</a:t>
            </a:fld>
            <a:endParaRPr lang="en-US"/>
          </a:p>
        </p:txBody>
      </p:sp>
    </p:spTree>
    <p:extLst>
      <p:ext uri="{BB962C8B-B14F-4D97-AF65-F5344CB8AC3E}">
        <p14:creationId xmlns:p14="http://schemas.microsoft.com/office/powerpoint/2010/main" val="1169291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endParaRPr/>
          </a:p>
        </p:txBody>
      </p:sp>
    </p:spTree>
    <p:extLst>
      <p:ext uri="{BB962C8B-B14F-4D97-AF65-F5344CB8AC3E}">
        <p14:creationId xmlns:p14="http://schemas.microsoft.com/office/powerpoint/2010/main" val="2864292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29366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1401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30798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smtClean="0"/>
              <a:pPr/>
              <a:t>4/27/2018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9482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88979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594750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415600" y="593367"/>
            <a:ext cx="11360800" cy="8312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0" name="Shape 20"/>
          <p:cNvSpPr txBox="1">
            <a:spLocks noGrp="1"/>
          </p:cNvSpPr>
          <p:nvPr>
            <p:ph type="body" idx="1"/>
          </p:nvPr>
        </p:nvSpPr>
        <p:spPr>
          <a:xfrm>
            <a:off x="415600" y="1536633"/>
            <a:ext cx="11360800" cy="45552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1" name="Shape 21"/>
          <p:cNvSpPr txBox="1">
            <a:spLocks noGrp="1"/>
          </p:cNvSpPr>
          <p:nvPr>
            <p:ph type="sldNum" idx="12"/>
          </p:nvPr>
        </p:nvSpPr>
        <p:spPr>
          <a:xfrm>
            <a:off x="11330665" y="6251677"/>
            <a:ext cx="731600" cy="524800"/>
          </a:xfrm>
          <a:prstGeom prst="rect">
            <a:avLst/>
          </a:prstGeom>
        </p:spPr>
        <p:txBody>
          <a:bodyPr wrap="square"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1906613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17452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95429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0878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4/27/2018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6047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4/27/2018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11784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4/27/2018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663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592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smtClean="0"/>
              <a:pPr/>
              <a:t>4/27/2018</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3296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smtClean="0"/>
              <a:pPr/>
              <a:t>4/27/2018</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5566150"/>
      </p:ext>
    </p:extLst>
  </p:cSld>
  <p:clrMap bg1="dk1" tx1="lt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eevesd@ecu.edu" TargetMode="External"/><Relationship Id="rId2" Type="http://schemas.openxmlformats.org/officeDocument/2006/relationships/hyperlink" Target="mailto:seiberth17@ecu.edu" TargetMode="External"/><Relationship Id="rId1" Type="http://schemas.openxmlformats.org/officeDocument/2006/relationships/slideLayout" Target="../slideLayouts/slideLayout1.xml"/><Relationship Id="rId4" Type="http://schemas.openxmlformats.org/officeDocument/2006/relationships/hyperlink" Target="https://creativecommons.org/licenses/by-nc-sa/2.0/" TargetMode="Externa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P1j0OA9N4hs"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bit.ly/ocswflt"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7.png"/><Relationship Id="rId5" Type="http://schemas.openxmlformats.org/officeDocument/2006/relationships/hyperlink" Target="https://creativecommons.org/licenses/by-nc-sa/2.0/" TargetMode="Externa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foter.com/blog/how-to-attribute-creative-commons-photos/" TargetMode="External"/><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hyperlink" Target="https://creativecommons.org/licenses/by-sa/3.0/us/" TargetMode="External"/><Relationship Id="rId5" Type="http://schemas.openxmlformats.org/officeDocument/2006/relationships/hyperlink" Target="http://foter.com/blog/author/foter/" TargetMode="External"/><Relationship Id="rId4" Type="http://schemas.openxmlformats.org/officeDocument/2006/relationships/hyperlink" Target="https://kronos.ecu.edu/wfc/navigator/logonhttp:/foter.com/blog/how-to-attribute-creative-commons-photo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search.creativecommons.org/" TargetMode="Externa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ccsearch.creativecommons.org/" TargetMode="External"/><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hyperlink" Target="https://www.flickr.com/photos/thomashawk/14307107082/in/photolist-gLjnyB-XWoYsq-6Y6CQm-nNgEu3-bPXT2a-6Y2AZz-bB4eXm-JdML3-6Y2Die-6Y2Bii-6Y2CF8-6Y6Fbm-6Y3RMe-6Y6Fud-bB4epo" TargetMode="External"/><Relationship Id="rId2" Type="http://schemas.openxmlformats.org/officeDocument/2006/relationships/image" Target="../media/image13.jp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6CL88tfPxwM" TargetMode="External"/><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hyperlink" Target="https://support.google.com/youtube/answer/2797468" TargetMode="External"/><Relationship Id="rId5" Type="http://schemas.openxmlformats.org/officeDocument/2006/relationships/image" Target="../media/image17.png"/><Relationship Id="rId4" Type="http://schemas.openxmlformats.org/officeDocument/2006/relationships/hyperlink" Target="https://www.youtube.com/channel/UCdWnM_bm3neIlQR-jX2zvPg"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hyperlink" Target="https://www.youtube.com/static?template=terms" TargetMode="External"/><Relationship Id="rId4" Type="http://schemas.openxmlformats.org/officeDocument/2006/relationships/hyperlink" Target="https://www.youtube.com/watch?v=huQQksGrSDw"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fairuse.stanford.edu/" TargetMode="External"/><Relationship Id="rId2" Type="http://schemas.openxmlformats.org/officeDocument/2006/relationships/hyperlink" Target="https://www.quora.com/profile/Ted-Hasse"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hyperlink" Target="https://ocw.mit.edu/courses/music-and-theater-arts/21m-220-early-music-fall-2010/lecture-notes/lecture-16-16th-c.-vocal-instrumental-music/" TargetMode="External"/><Relationship Id="rId1" Type="http://schemas.openxmlformats.org/officeDocument/2006/relationships/slideLayout" Target="../slideLayouts/slideLayout7.xml"/><Relationship Id="rId4" Type="http://schemas.openxmlformats.org/officeDocument/2006/relationships/image" Target="../media/image23.JPG"/></Relationships>
</file>

<file path=ppt/slides/_rels/slide2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chriszabriskie.bandcamp.com/album/cylinders" TargetMode="External"/><Relationship Id="rId2" Type="http://schemas.openxmlformats.org/officeDocument/2006/relationships/image" Target="../media/image27.JP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hyperlink" Target="http://chriszabriskie.bandcamp.com/"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search.creativecommons.org/" TargetMode="External"/><Relationship Id="rId2" Type="http://schemas.openxmlformats.org/officeDocument/2006/relationships/image" Target="../media/image30.JPG"/><Relationship Id="rId1" Type="http://schemas.openxmlformats.org/officeDocument/2006/relationships/slideLayout" Target="../slideLayouts/slideLayout15.xml"/><Relationship Id="rId4" Type="http://schemas.openxmlformats.org/officeDocument/2006/relationships/hyperlink" Target="https://ccsearch.creativecommons.org/"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flickr.com/photos/digopenumbra/15843722122/in/photolist-q94dAN-9iBgha-dMZ3wR-FAAAud-nXYQ1m-7cYDF5-gLB4iq-4SfJR-7cYEnA-5VJgru-Lmt1Y-9JdP1V-VGdpEd-oigzkc-e1Tz3-eugA-7QzKfq-dAW87h-9hArrQ-pFDAL-8yCd7-fvaM4b-nXNdhM-9hqnL5-4Uz9n9-drVPbH-4Jiu6-7cULbT-8zmUF-aTz1pe-VD7wmz-yPGt-nfuSav-4P6t7B-U5uE-abDC5e-4Z8ypL-XaXAMy-ubDi9-4w6JDR-sPnv1-e5fRPR-hUHiY-nhWp93-gLB4Cn-FzJi9-obi19J-FPYnN-rH4Hy-mkdQE" TargetMode="External"/><Relationship Id="rId7" Type="http://schemas.openxmlformats.org/officeDocument/2006/relationships/image" Target="../media/image7.png"/><Relationship Id="rId2" Type="http://schemas.openxmlformats.org/officeDocument/2006/relationships/image" Target="../media/image31.jpg"/><Relationship Id="rId1" Type="http://schemas.openxmlformats.org/officeDocument/2006/relationships/slideLayout" Target="../slideLayouts/slideLayout7.xml"/><Relationship Id="rId6" Type="http://schemas.openxmlformats.org/officeDocument/2006/relationships/hyperlink" Target="https://creativecommons.org/licenses/by-nc-sa/2.0/" TargetMode="External"/><Relationship Id="rId5" Type="http://schemas.openxmlformats.org/officeDocument/2006/relationships/image" Target="../media/image32.JPG"/><Relationship Id="rId4" Type="http://schemas.openxmlformats.org/officeDocument/2006/relationships/hyperlink" Target="https://www.flickr.com/photos/digopenumbra/"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jpg"/><Relationship Id="rId1" Type="http://schemas.openxmlformats.org/officeDocument/2006/relationships/slideLayout" Target="../slideLayouts/slideLayout15.xml"/><Relationship Id="rId6" Type="http://schemas.openxmlformats.org/officeDocument/2006/relationships/hyperlink" Target="https://creativecommons.org/licenses/by-nc-sa/2.0/" TargetMode="External"/><Relationship Id="rId5" Type="http://schemas.openxmlformats.org/officeDocument/2006/relationships/hyperlink" Target="https://www.flickr.com/photos/digopenumbra/" TargetMode="External"/><Relationship Id="rId4" Type="http://schemas.openxmlformats.org/officeDocument/2006/relationships/hyperlink" Target="https://www.flickr.com/photos/digopenumbra/15843722122/in/photolist-q94dAN-9iBgha-dMZ3wR-FAAAud-nXYQ1m-7cYDF5-gLB4iq-4SfJR-7cYEnA-5VJgru-Lmt1Y-9JdP1V-VGdpEd-oigzkc-e1Tz3-eugA-7QzKfq-dAW87h-9hArrQ-pFDAL-8yCd7-fvaM4b-nXNdhM-9hqnL5-4Uz9n9-drVPbH-4Jiu6-7cULbT-8zmUF-aTz1pe-VD7wmz-yPGt-nfuSav-4P6t7B-U5uE-abDC5e-4Z8ypL-XaXAMy-ubDi9-4w6JDR-sPnv1-e5fRPR-hUHiY-nhWp93-gLB4Cn-FzJi9-obi19J-FPYnN-rH4Hy-mkdQE"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15.xml"/><Relationship Id="rId6" Type="http://schemas.openxmlformats.org/officeDocument/2006/relationships/hyperlink" Target="https://creativecommons.org/licenses/by-nc-sa/2.0/" TargetMode="External"/><Relationship Id="rId5" Type="http://schemas.openxmlformats.org/officeDocument/2006/relationships/hyperlink" Target="https://www.flickr.com/photos/digopenumbra/" TargetMode="External"/><Relationship Id="rId4" Type="http://schemas.openxmlformats.org/officeDocument/2006/relationships/hyperlink" Target="https://www.flickr.com/photos/digopenumbra/15843722122/in/photolist-q94dAN-9iBgha-dMZ3wR-FAAAud-nXYQ1m-7cYDF5-gLB4iq-4SfJR-7cYEnA-5VJgru-Lmt1Y-9JdP1V-VGdpEd-oigzkc-e1Tz3-eugA-7QzKfq-dAW87h-9hArrQ-pFDAL-8yCd7-fvaM4b-nXNdhM-9hqnL5-4Uz9n9-drVPbH-4Jiu6-7cULbT-8zmUF-aTz1pe-VD7wmz-yPGt-nfuSav-4P6t7B-U5uE-abDC5e-4Z8ypL-XaXAMy-ubDi9-4w6JDR-sPnv1-e5fRPR-hUHiY-nhWp93-gLB4Cn-FzJi9-obi19J-FPYnN-rH4Hy-mkdQE"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www.flickr.com/photos/stuckincustoms/23426912396" TargetMode="External"/><Relationship Id="rId2" Type="http://schemas.openxmlformats.org/officeDocument/2006/relationships/image" Target="../media/image36.jpg"/><Relationship Id="rId1" Type="http://schemas.openxmlformats.org/officeDocument/2006/relationships/slideLayout" Target="../slideLayouts/slideLayout7.xml"/><Relationship Id="rId6" Type="http://schemas.openxmlformats.org/officeDocument/2006/relationships/hyperlink" Target="https://creativecommons.org/licenses/by-nc-sa/2.0/" TargetMode="External"/><Relationship Id="rId5" Type="http://schemas.openxmlformats.org/officeDocument/2006/relationships/image" Target="../media/image37.JPG"/><Relationship Id="rId4" Type="http://schemas.openxmlformats.org/officeDocument/2006/relationships/hyperlink" Target="https://www.flickr.com/photos/stuckincustom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8" Type="http://schemas.openxmlformats.org/officeDocument/2006/relationships/hyperlink" Target="https://www.emaze.com/@AIZOWOCR" TargetMode="External"/><Relationship Id="rId13" Type="http://schemas.openxmlformats.org/officeDocument/2006/relationships/hyperlink" Target="https://nces.ed.gov/pubs/web/97578f.asp" TargetMode="External"/><Relationship Id="rId18" Type="http://schemas.openxmlformats.org/officeDocument/2006/relationships/hyperlink" Target="http://www.ncsl.org/research/education/veterans-and-college.aspx" TargetMode="External"/><Relationship Id="rId3" Type="http://schemas.openxmlformats.org/officeDocument/2006/relationships/hyperlink" Target="https://www.spnn.org/node/6974" TargetMode="External"/><Relationship Id="rId7" Type="http://schemas.openxmlformats.org/officeDocument/2006/relationships/hyperlink" Target="https://openclipart.org/" TargetMode="External"/><Relationship Id="rId12" Type="http://schemas.openxmlformats.org/officeDocument/2006/relationships/hyperlink" Target="http://america.aljazeera.com/articles/2014/3/27/new-study-finds-veteransaregraduatingatratescomparabletotheirpee.html" TargetMode="External"/><Relationship Id="rId17" Type="http://schemas.openxmlformats.org/officeDocument/2006/relationships/hyperlink" Target="http://libguides.ecu.edu/c.php?g=168838&amp;p=1107859" TargetMode="External"/><Relationship Id="rId2" Type="http://schemas.openxmlformats.org/officeDocument/2006/relationships/hyperlink" Target="http://www.studentpirgs.org/reports/cover-cover-solution" TargetMode="External"/><Relationship Id="rId16" Type="http://schemas.openxmlformats.org/officeDocument/2006/relationships/hyperlink" Target="https://deepblue.lib.umich.edu/handle/2027.42/78552?show=full" TargetMode="External"/><Relationship Id="rId1" Type="http://schemas.openxmlformats.org/officeDocument/2006/relationships/slideLayout" Target="../slideLayouts/slideLayout7.xml"/><Relationship Id="rId6" Type="http://schemas.openxmlformats.org/officeDocument/2006/relationships/hyperlink" Target="https://search.creativecommons.org/?query=Powerpoint" TargetMode="External"/><Relationship Id="rId11" Type="http://schemas.openxmlformats.org/officeDocument/2006/relationships/hyperlink" Target="http://blogem.ruffalonl.com/2011/10/11/government-projections-forecast-dramatic-growth-college-students-25-older/" TargetMode="External"/><Relationship Id="rId5" Type="http://schemas.openxmlformats.org/officeDocument/2006/relationships/hyperlink" Target="https://search.creativecommons.org/" TargetMode="External"/><Relationship Id="rId15" Type="http://schemas.openxmlformats.org/officeDocument/2006/relationships/hyperlink" Target="https://drive.google.com/drive/folders/0B3zC2zJzpxoIV1hiQzFKbVIxZDg" TargetMode="External"/><Relationship Id="rId10" Type="http://schemas.openxmlformats.org/officeDocument/2006/relationships/hyperlink" Target="http://research.cehd.umn.edu/otn/membership/network-members/" TargetMode="External"/><Relationship Id="rId19" Type="http://schemas.openxmlformats.org/officeDocument/2006/relationships/hyperlink" Target="https://link.springer.com/chapter/10.1007/978-3-319-18260-5_10" TargetMode="External"/><Relationship Id="rId4" Type="http://schemas.openxmlformats.org/officeDocument/2006/relationships/hyperlink" Target="https://www.youtube.com/watch?time_continue=1&amp;v=P1j0OA9N4hs" TargetMode="External"/><Relationship Id="rId9" Type="http://schemas.openxmlformats.org/officeDocument/2006/relationships/hyperlink" Target="https://eric.ed.gov/?id=ED507058" TargetMode="External"/><Relationship Id="rId14" Type="http://schemas.openxmlformats.org/officeDocument/2006/relationships/hyperlink" Target="https://openeducationalresources.pbworks.com/w/page/27045418/Finding%20OERs"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eagnews.org/more-parents-turn-to-homeschooling-62-increase-in-the-last-decade/" TargetMode="External"/><Relationship Id="rId13" Type="http://schemas.openxmlformats.org/officeDocument/2006/relationships/hyperlink" Target="https://openeducationalresources.pbworks.com/w/page/27045418/Finding%20OERs" TargetMode="External"/><Relationship Id="rId18" Type="http://schemas.openxmlformats.org/officeDocument/2006/relationships/hyperlink" Target="https://openclipart.org/" TargetMode="External"/><Relationship Id="rId3" Type="http://schemas.openxmlformats.org/officeDocument/2006/relationships/hyperlink" Target="http://www.charlotteobserver.com/news/local/education/article9150560.html" TargetMode="External"/><Relationship Id="rId7" Type="http://schemas.openxmlformats.org/officeDocument/2006/relationships/hyperlink" Target="http://budgetstockphoto.com/creative_commons_images.html" TargetMode="External"/><Relationship Id="rId12" Type="http://schemas.openxmlformats.org/officeDocument/2006/relationships/hyperlink" Target="https://www.oercommons.org/" TargetMode="External"/><Relationship Id="rId17" Type="http://schemas.openxmlformats.org/officeDocument/2006/relationships/hyperlink" Target="https://www.guidetoonlineschools.com/online-schools/military-friendly" TargetMode="External"/><Relationship Id="rId2" Type="http://schemas.openxmlformats.org/officeDocument/2006/relationships/hyperlink" Target="http://www.chemcollective.org/vlab/vlab.php" TargetMode="External"/><Relationship Id="rId16" Type="http://schemas.openxmlformats.org/officeDocument/2006/relationships/hyperlink" Target="https://creativecommons.org/" TargetMode="External"/><Relationship Id="rId1" Type="http://schemas.openxmlformats.org/officeDocument/2006/relationships/slideLayout" Target="../slideLayouts/slideLayout7.xml"/><Relationship Id="rId6" Type="http://schemas.openxmlformats.org/officeDocument/2006/relationships/hyperlink" Target="http://www.khanacademy.org/" TargetMode="External"/><Relationship Id="rId11" Type="http://schemas.openxmlformats.org/officeDocument/2006/relationships/hyperlink" Target="http://www.nche.com/news" TargetMode="External"/><Relationship Id="rId5" Type="http://schemas.openxmlformats.org/officeDocument/2006/relationships/hyperlink" Target="https://www.hslda.org/earlyyears/Costs.asp" TargetMode="External"/><Relationship Id="rId15" Type="http://schemas.openxmlformats.org/officeDocument/2006/relationships/hyperlink" Target="https://www.ebsco.com/blog-archives/article/public-libraries-transforming-the-lives-of-job-seekers" TargetMode="External"/><Relationship Id="rId10" Type="http://schemas.openxmlformats.org/officeDocument/2006/relationships/hyperlink" Target="http://america.aljazeera.com/articles/2014/3/27/new-study-finds-veteransaregraduatingatratescomparabletotheirpee.html" TargetMode="External"/><Relationship Id="rId4" Type="http://schemas.openxmlformats.org/officeDocument/2006/relationships/hyperlink" Target="https://www.zotero.org/stats" TargetMode="External"/><Relationship Id="rId9" Type="http://schemas.openxmlformats.org/officeDocument/2006/relationships/hyperlink" Target="http://america.aljazeera.com/articles/2014/3/27/new-study-finds-" TargetMode="External"/><Relationship Id="rId14" Type="http://schemas.openxmlformats.org/officeDocument/2006/relationships/hyperlink" Target="https://trends.collegeboard.org/"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nc-sa/2.0/" TargetMode="External"/><Relationship Id="rId2" Type="http://schemas.openxmlformats.org/officeDocument/2006/relationships/hyperlink" Target="bit.ly/ocswflt"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ADAAA-1C0B-4C78-AD35-C2503C41D0C9}"/>
              </a:ext>
            </a:extLst>
          </p:cNvPr>
          <p:cNvSpPr>
            <a:spLocks noGrp="1"/>
          </p:cNvSpPr>
          <p:nvPr>
            <p:ph type="ctrTitle"/>
          </p:nvPr>
        </p:nvSpPr>
        <p:spPr>
          <a:xfrm>
            <a:off x="533164" y="864066"/>
            <a:ext cx="10572000" cy="2971051"/>
          </a:xfrm>
        </p:spPr>
        <p:txBody>
          <a:bodyPr/>
          <a:lstStyle/>
          <a:p>
            <a:pPr algn="ctr"/>
            <a:r>
              <a:rPr lang="en-US" sz="9600" dirty="0"/>
              <a:t>That's Mine!</a:t>
            </a:r>
          </a:p>
        </p:txBody>
      </p:sp>
      <p:sp>
        <p:nvSpPr>
          <p:cNvPr id="3" name="Subtitle 2">
            <a:extLst>
              <a:ext uri="{FF2B5EF4-FFF2-40B4-BE49-F238E27FC236}">
                <a16:creationId xmlns:a16="http://schemas.microsoft.com/office/drawing/2014/main" id="{B3B63F8F-75C9-467E-B162-66F1D22AA3E0}"/>
              </a:ext>
            </a:extLst>
          </p:cNvPr>
          <p:cNvSpPr>
            <a:spLocks noGrp="1"/>
          </p:cNvSpPr>
          <p:nvPr>
            <p:ph type="subTitle" idx="1"/>
          </p:nvPr>
        </p:nvSpPr>
        <p:spPr>
          <a:xfrm>
            <a:off x="810001" y="5280847"/>
            <a:ext cx="10572000" cy="1514236"/>
          </a:xfrm>
        </p:spPr>
        <p:txBody>
          <a:bodyPr>
            <a:normAutofit/>
          </a:bodyPr>
          <a:lstStyle/>
          <a:p>
            <a:r>
              <a:rPr lang="en-US" sz="2000" dirty="0"/>
              <a:t>How to Cite, Modify, and Create OERs using Creative Commons</a:t>
            </a:r>
          </a:p>
          <a:p>
            <a:r>
              <a:rPr lang="en-US" dirty="0"/>
              <a:t>Heather Seibert – Scholarly Communications </a:t>
            </a:r>
            <a:r>
              <a:rPr lang="en-US" dirty="0">
                <a:hlinkClick r:id="rId2"/>
              </a:rPr>
              <a:t>seiberth17@ecu.edu</a:t>
            </a:r>
            <a:endParaRPr lang="en-US" dirty="0"/>
          </a:p>
          <a:p>
            <a:r>
              <a:rPr lang="en-US" dirty="0"/>
              <a:t>Delores Reeves – Special Cataloging </a:t>
            </a:r>
            <a:r>
              <a:rPr lang="en-US" dirty="0">
                <a:hlinkClick r:id="rId3"/>
              </a:rPr>
              <a:t>reevesd@ecu.edu</a:t>
            </a:r>
            <a:r>
              <a:rPr lang="en-US" dirty="0"/>
              <a:t> 							</a:t>
            </a:r>
            <a:r>
              <a:rPr lang="en-US" u="sng" dirty="0">
                <a:solidFill>
                  <a:prstClr val="black"/>
                </a:solidFill>
                <a:latin typeface="Calibri" panose="020F0502020204030204"/>
                <a:hlinkClick r:id="rId4"/>
              </a:rPr>
              <a:t>CC BY SA</a:t>
            </a:r>
            <a:endParaRPr lang="en-US" dirty="0"/>
          </a:p>
          <a:p>
            <a:endParaRPr lang="en-US" dirty="0"/>
          </a:p>
          <a:p>
            <a:endParaRPr lang="en-US" dirty="0"/>
          </a:p>
        </p:txBody>
      </p:sp>
    </p:spTree>
    <p:extLst>
      <p:ext uri="{BB962C8B-B14F-4D97-AF65-F5344CB8AC3E}">
        <p14:creationId xmlns:p14="http://schemas.microsoft.com/office/powerpoint/2010/main" val="2647904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AutoShape 2" descr="Image result for Creative Commons"/>
          <p:cNvSpPr>
            <a:spLocks noChangeAspect="1" noChangeArrowheads="1"/>
          </p:cNvSpPr>
          <p:nvPr/>
        </p:nvSpPr>
        <p:spPr bwMode="auto">
          <a:xfrm>
            <a:off x="2495550" y="-171450"/>
            <a:ext cx="4038600" cy="403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1807" y="1631439"/>
            <a:ext cx="3447154" cy="3447154"/>
          </a:xfrm>
          <a:prstGeom prst="rect">
            <a:avLst/>
          </a:prstGeom>
        </p:spPr>
      </p:pic>
      <p:sp>
        <p:nvSpPr>
          <p:cNvPr id="6" name="TextBox 5"/>
          <p:cNvSpPr txBox="1"/>
          <p:nvPr/>
        </p:nvSpPr>
        <p:spPr>
          <a:xfrm>
            <a:off x="5419064" y="2400937"/>
            <a:ext cx="4777261" cy="2677656"/>
          </a:xfrm>
          <a:prstGeom prst="rect">
            <a:avLst/>
          </a:prstGeom>
          <a:noFill/>
        </p:spPr>
        <p:txBody>
          <a:bodyPr wrap="square" rtlCol="0">
            <a:spAutoFit/>
          </a:bodyPr>
          <a:lstStyle/>
          <a:p>
            <a:r>
              <a:rPr lang="en-US" sz="2400" dirty="0">
                <a:solidFill>
                  <a:schemeClr val="bg1"/>
                </a:solidFill>
              </a:rPr>
              <a:t>Creative Commons is an American non-profit organization devoted to expanding the range of creative works available for others to build upon legally and to share.</a:t>
            </a:r>
          </a:p>
        </p:txBody>
      </p:sp>
      <p:sp>
        <p:nvSpPr>
          <p:cNvPr id="7" name="TextBox 6"/>
          <p:cNvSpPr txBox="1"/>
          <p:nvPr/>
        </p:nvSpPr>
        <p:spPr>
          <a:xfrm>
            <a:off x="5265156" y="1723800"/>
            <a:ext cx="4862986" cy="584775"/>
          </a:xfrm>
          <a:prstGeom prst="rect">
            <a:avLst/>
          </a:prstGeom>
          <a:noFill/>
        </p:spPr>
        <p:txBody>
          <a:bodyPr wrap="square" rtlCol="0">
            <a:spAutoFit/>
          </a:bodyPr>
          <a:lstStyle/>
          <a:p>
            <a:r>
              <a:rPr lang="en-US" sz="3200" dirty="0">
                <a:solidFill>
                  <a:schemeClr val="bg1"/>
                </a:solidFill>
              </a:rPr>
              <a:t>CREATIVE COMMONS</a:t>
            </a:r>
          </a:p>
        </p:txBody>
      </p:sp>
    </p:spTree>
    <p:extLst>
      <p:ext uri="{BB962C8B-B14F-4D97-AF65-F5344CB8AC3E}">
        <p14:creationId xmlns:p14="http://schemas.microsoft.com/office/powerpoint/2010/main" val="3459283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E225AF8-E10A-45AF-A426-7F47FC008226}"/>
              </a:ext>
            </a:extLst>
          </p:cNvPr>
          <p:cNvSpPr txBox="1"/>
          <p:nvPr/>
        </p:nvSpPr>
        <p:spPr>
          <a:xfrm>
            <a:off x="4484914" y="5867400"/>
            <a:ext cx="7074373" cy="523220"/>
          </a:xfrm>
          <a:prstGeom prst="rect">
            <a:avLst/>
          </a:prstGeom>
          <a:noFill/>
        </p:spPr>
        <p:txBody>
          <a:bodyPr wrap="none" rtlCol="0">
            <a:spAutoFit/>
          </a:bodyPr>
          <a:lstStyle/>
          <a:p>
            <a:r>
              <a:rPr lang="en-US" sz="2800" b="1" dirty="0">
                <a:solidFill>
                  <a:schemeClr val="bg1"/>
                </a:solidFill>
              </a:rPr>
              <a:t>“</a:t>
            </a:r>
            <a:r>
              <a:rPr lang="en-US" sz="2800" b="1" dirty="0">
                <a:solidFill>
                  <a:schemeClr val="accent6">
                    <a:lumMod val="75000"/>
                  </a:schemeClr>
                </a:solidFill>
                <a:hlinkClick r:id="rId2"/>
              </a:rPr>
              <a:t>Meet Creative Commons</a:t>
            </a:r>
            <a:r>
              <a:rPr lang="en-US" sz="2800" b="1" dirty="0">
                <a:solidFill>
                  <a:schemeClr val="bg1"/>
                </a:solidFill>
              </a:rPr>
              <a:t>” By cc Qatar</a:t>
            </a:r>
          </a:p>
        </p:txBody>
      </p:sp>
    </p:spTree>
    <p:extLst>
      <p:ext uri="{BB962C8B-B14F-4D97-AF65-F5344CB8AC3E}">
        <p14:creationId xmlns:p14="http://schemas.microsoft.com/office/powerpoint/2010/main" val="173804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hought Bubble: Cloud 3">
            <a:extLst>
              <a:ext uri="{FF2B5EF4-FFF2-40B4-BE49-F238E27FC236}">
                <a16:creationId xmlns:a16="http://schemas.microsoft.com/office/drawing/2014/main" id="{95885417-8B2D-4288-8455-8B2133AE4D8E}"/>
              </a:ext>
            </a:extLst>
          </p:cNvPr>
          <p:cNvSpPr/>
          <p:nvPr/>
        </p:nvSpPr>
        <p:spPr>
          <a:xfrm>
            <a:off x="1577788" y="645459"/>
            <a:ext cx="8641977" cy="480508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b="1" spc="50" dirty="0">
                <a:ln w="0"/>
                <a:solidFill>
                  <a:schemeClr val="tx1"/>
                </a:solidFill>
                <a:effectLst>
                  <a:innerShdw blurRad="63500" dist="50800" dir="13500000">
                    <a:srgbClr val="000000">
                      <a:alpha val="50000"/>
                    </a:srgbClr>
                  </a:innerShdw>
                </a:effectLst>
              </a:rPr>
              <a:t>License Overview</a:t>
            </a:r>
          </a:p>
          <a:p>
            <a:pPr algn="ctr"/>
            <a:endParaRPr lang="en-US" dirty="0"/>
          </a:p>
        </p:txBody>
      </p:sp>
    </p:spTree>
    <p:extLst>
      <p:ext uri="{BB962C8B-B14F-4D97-AF65-F5344CB8AC3E}">
        <p14:creationId xmlns:p14="http://schemas.microsoft.com/office/powerpoint/2010/main" val="3199673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0">
              <a:schemeClr val="accent1">
                <a:lumMod val="75000"/>
              </a:schemeClr>
            </a:gs>
            <a:gs pos="73000">
              <a:srgbClr val="09E7D2"/>
            </a:gs>
            <a:gs pos="100000">
              <a:schemeClr val="accent1">
                <a:lumMod val="30000"/>
                <a:lumOff val="70000"/>
              </a:schemeClr>
            </a:gs>
          </a:gsLst>
          <a:lin ang="5400000" scaled="1"/>
          <a:tileRect/>
        </a:gradFill>
        <a:effectLst/>
      </p:bgPr>
    </p:bg>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415583" y="5644400"/>
            <a:ext cx="11360800" cy="683600"/>
          </a:xfrm>
          <a:prstGeom prst="rect">
            <a:avLst/>
          </a:prstGeom>
          <a:ln>
            <a:noFill/>
          </a:ln>
        </p:spPr>
        <p:txBody>
          <a:bodyPr vert="horz" wrap="square" lIns="121900" tIns="121900" rIns="121900" bIns="121900" rtlCol="0" anchor="t" anchorCtr="0">
            <a:noAutofit/>
          </a:bodyPr>
          <a:lstStyle/>
          <a:p>
            <a:pPr algn="ctr">
              <a:buNone/>
            </a:pPr>
            <a:r>
              <a:rPr lang="en">
                <a:solidFill>
                  <a:srgbClr val="000000"/>
                </a:solidFill>
                <a:latin typeface="Montserrat"/>
                <a:ea typeface="Montserrat"/>
                <a:cs typeface="Montserrat"/>
                <a:sym typeface="Montserrat"/>
              </a:rPr>
              <a:t>“some rights reserved” creativecommons.org</a:t>
            </a:r>
          </a:p>
        </p:txBody>
      </p:sp>
      <p:sp>
        <p:nvSpPr>
          <p:cNvPr id="160" name="Shape 160"/>
          <p:cNvSpPr/>
          <p:nvPr/>
        </p:nvSpPr>
        <p:spPr>
          <a:xfrm>
            <a:off x="0" y="6328000"/>
            <a:ext cx="12192000" cy="683600"/>
          </a:xfrm>
          <a:prstGeom prst="rect">
            <a:avLst/>
          </a:prstGeom>
          <a:solidFill>
            <a:srgbClr val="3ED4D8"/>
          </a:solidFill>
          <a:ln>
            <a:noFill/>
          </a:ln>
        </p:spPr>
        <p:txBody>
          <a:bodyPr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srgbClr val="E64C2F"/>
                </a:solidFill>
                <a:effectLst/>
                <a:uLnTx/>
                <a:uFillTx/>
                <a:latin typeface="Calibri" panose="020F0502020204030204"/>
                <a:ea typeface="+mn-ea"/>
                <a:cs typeface="+mn-cs"/>
              </a:rPr>
              <a:t>                         </a:t>
            </a:r>
            <a:endParaRPr kumimoji="0" sz="2400" b="0" i="0" u="none" strike="noStrike" kern="1200" cap="none" spc="0" normalizeH="0" baseline="0" noProof="0">
              <a:ln>
                <a:noFill/>
              </a:ln>
              <a:solidFill>
                <a:srgbClr val="E64C2F"/>
              </a:solidFill>
              <a:effectLst/>
              <a:uLnTx/>
              <a:uFillTx/>
              <a:latin typeface="Calibri" panose="020F0502020204030204"/>
              <a:ea typeface="+mn-ea"/>
              <a:cs typeface="+mn-cs"/>
            </a:endParaRPr>
          </a:p>
        </p:txBody>
      </p:sp>
      <p:pic>
        <p:nvPicPr>
          <p:cNvPr id="162" name="Shape 162"/>
          <p:cNvPicPr preferRelativeResize="0"/>
          <p:nvPr/>
        </p:nvPicPr>
        <p:blipFill>
          <a:blip r:embed="rId3">
            <a:alphaModFix/>
          </a:blip>
          <a:stretch>
            <a:fillRect/>
          </a:stretch>
        </p:blipFill>
        <p:spPr>
          <a:xfrm>
            <a:off x="2713400" y="3712099"/>
            <a:ext cx="6905832" cy="1709567"/>
          </a:xfrm>
          <a:prstGeom prst="rect">
            <a:avLst/>
          </a:prstGeom>
          <a:noFill/>
          <a:ln>
            <a:noFill/>
          </a:ln>
        </p:spPr>
      </p:pic>
      <p:pic>
        <p:nvPicPr>
          <p:cNvPr id="163" name="Shape 163"/>
          <p:cNvPicPr preferRelativeResize="0"/>
          <p:nvPr/>
        </p:nvPicPr>
        <p:blipFill>
          <a:blip r:embed="rId4">
            <a:alphaModFix/>
          </a:blip>
          <a:stretch>
            <a:fillRect/>
          </a:stretch>
        </p:blipFill>
        <p:spPr>
          <a:xfrm>
            <a:off x="2713401" y="1780763"/>
            <a:ext cx="6905833" cy="1647836"/>
          </a:xfrm>
          <a:prstGeom prst="rect">
            <a:avLst/>
          </a:prstGeom>
          <a:noFill/>
          <a:ln>
            <a:noFill/>
          </a:ln>
        </p:spPr>
      </p:pic>
      <p:sp>
        <p:nvSpPr>
          <p:cNvPr id="164" name="Shape 164"/>
          <p:cNvSpPr txBox="1"/>
          <p:nvPr/>
        </p:nvSpPr>
        <p:spPr>
          <a:xfrm>
            <a:off x="2896413" y="433963"/>
            <a:ext cx="10434400" cy="1346800"/>
          </a:xfrm>
          <a:prstGeom prst="rect">
            <a:avLst/>
          </a:prstGeom>
          <a:noFill/>
          <a:ln>
            <a:noFill/>
          </a:ln>
        </p:spPr>
        <p:txBody>
          <a:bodyPr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4000" b="1" i="0" u="none" strike="noStrike" kern="1200" cap="none" spc="0" normalizeH="0" baseline="0" noProof="0">
                <a:ln>
                  <a:noFill/>
                </a:ln>
                <a:solidFill>
                  <a:srgbClr val="054958"/>
                </a:solidFill>
                <a:effectLst/>
                <a:uLnTx/>
                <a:uFillTx/>
                <a:latin typeface="Montserrat"/>
                <a:ea typeface="Montserrat"/>
                <a:cs typeface="Montserrat"/>
                <a:sym typeface="Montserrat"/>
              </a:rPr>
              <a:t>Open licenses for re-use</a:t>
            </a:r>
          </a:p>
        </p:txBody>
      </p:sp>
      <p:pic>
        <p:nvPicPr>
          <p:cNvPr id="8" name="Picture 2" descr="Creative Commons Licens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5579" y="6454781"/>
            <a:ext cx="1144621" cy="4032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870835" y="6454356"/>
            <a:ext cx="8450296"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This slide, is a derivative of “</a:t>
            </a:r>
            <a:r>
              <a:rPr kumimoji="0" lang="en-US" sz="1100" b="0" i="0" u="sng" strike="noStrike" kern="1200" cap="none" spc="0" normalizeH="0" baseline="0" noProof="0">
                <a:ln>
                  <a:noFill/>
                </a:ln>
                <a:solidFill>
                  <a:prstClr val="black"/>
                </a:solidFill>
                <a:effectLst/>
                <a:uLnTx/>
                <a:uFillTx/>
                <a:latin typeface="Calibri" panose="020F0502020204030204"/>
                <a:ea typeface="+mn-ea"/>
                <a:cs typeface="+mn-cs"/>
                <a:hlinkClick r:id="rId7" action="ppaction://hlinkfile"/>
              </a:rPr>
              <a:t>OpenCon2017</a:t>
            </a: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 bit.ly/</a:t>
            </a:r>
            <a:r>
              <a:rPr kumimoji="0" lang="en-US" sz="1100" b="0" i="0" u="none" strike="noStrike" kern="1200" cap="none" spc="0" normalizeH="0" baseline="0" noProof="0" err="1">
                <a:ln>
                  <a:noFill/>
                </a:ln>
                <a:solidFill>
                  <a:prstClr val="black"/>
                </a:solidFill>
                <a:effectLst/>
                <a:uLnTx/>
                <a:uFillTx/>
                <a:latin typeface="Calibri" panose="020F0502020204030204"/>
                <a:ea typeface="+mn-ea"/>
                <a:cs typeface="+mn-cs"/>
              </a:rPr>
              <a:t>ocswflt</a:t>
            </a: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 by Southwest Florida , used by </a:t>
            </a:r>
            <a:r>
              <a:rPr kumimoji="0" lang="en-US" sz="1100" b="0" i="0" u="sng" strike="noStrike" kern="1200" cap="none" spc="0" normalizeH="0" baseline="0" noProof="0">
                <a:ln>
                  <a:noFill/>
                </a:ln>
                <a:solidFill>
                  <a:prstClr val="black"/>
                </a:solidFill>
                <a:effectLst/>
                <a:uLnTx/>
                <a:uFillTx/>
                <a:latin typeface="Calibri" panose="020F0502020204030204"/>
                <a:ea typeface="+mn-ea"/>
                <a:cs typeface="+mn-cs"/>
                <a:hlinkClick r:id="rId5"/>
              </a:rPr>
              <a:t>CC BY SA</a:t>
            </a: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 This attributed slide licensed under </a:t>
            </a:r>
            <a:r>
              <a:rPr kumimoji="0" lang="en-US" sz="1100" b="0" i="0" u="sng" strike="noStrike" kern="1200" cap="none" spc="0" normalizeH="0" baseline="0" noProof="0">
                <a:ln>
                  <a:noFill/>
                </a:ln>
                <a:solidFill>
                  <a:prstClr val="black"/>
                </a:solidFill>
                <a:effectLst/>
                <a:uLnTx/>
                <a:uFillTx/>
                <a:latin typeface="Calibri" panose="020F0502020204030204"/>
                <a:ea typeface="+mn-ea"/>
                <a:cs typeface="+mn-cs"/>
                <a:hlinkClick r:id="rId5"/>
              </a:rPr>
              <a:t>CC BY SA </a:t>
            </a:r>
            <a:r>
              <a:rPr kumimoji="0" lang="en-US" sz="1100" b="0" i="0" u="none" strike="noStrike" kern="1200" cap="none" spc="0" normalizeH="0" baseline="0" noProof="0">
                <a:ln>
                  <a:noFill/>
                </a:ln>
                <a:solidFill>
                  <a:prstClr val="black"/>
                </a:solidFill>
                <a:effectLst/>
                <a:uLnTx/>
                <a:uFillTx/>
                <a:latin typeface="Calibri" panose="020F0502020204030204"/>
                <a:ea typeface="+mn-ea"/>
                <a:cs typeface="+mn-cs"/>
              </a:rPr>
              <a:t>by Heather Seibert.</a:t>
            </a:r>
          </a:p>
        </p:txBody>
      </p:sp>
    </p:spTree>
    <p:extLst>
      <p:ext uri="{BB962C8B-B14F-4D97-AF65-F5344CB8AC3E}">
        <p14:creationId xmlns:p14="http://schemas.microsoft.com/office/powerpoint/2010/main" val="645121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1ADE7D6-E212-4DBB-892A-1030D3E996C6}"/>
              </a:ext>
            </a:extLst>
          </p:cNvPr>
          <p:cNvPicPr>
            <a:picLocks noChangeAspect="1"/>
          </p:cNvPicPr>
          <p:nvPr/>
        </p:nvPicPr>
        <p:blipFill>
          <a:blip r:embed="rId2"/>
          <a:stretch>
            <a:fillRect/>
          </a:stretch>
        </p:blipFill>
        <p:spPr>
          <a:xfrm>
            <a:off x="308473" y="220337"/>
            <a:ext cx="11611778" cy="6158429"/>
          </a:xfrm>
          <a:prstGeom prst="rect">
            <a:avLst/>
          </a:prstGeom>
        </p:spPr>
      </p:pic>
    </p:spTree>
    <p:extLst>
      <p:ext uri="{BB962C8B-B14F-4D97-AF65-F5344CB8AC3E}">
        <p14:creationId xmlns:p14="http://schemas.microsoft.com/office/powerpoint/2010/main" val="636798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93379B-B637-4753-8F1F-4777D311C15E}"/>
              </a:ext>
            </a:extLst>
          </p:cNvPr>
          <p:cNvPicPr>
            <a:picLocks noChangeAspect="1"/>
          </p:cNvPicPr>
          <p:nvPr/>
        </p:nvPicPr>
        <p:blipFill>
          <a:blip r:embed="rId2"/>
          <a:stretch>
            <a:fillRect/>
          </a:stretch>
        </p:blipFill>
        <p:spPr>
          <a:xfrm>
            <a:off x="627962" y="253388"/>
            <a:ext cx="10873648" cy="6037243"/>
          </a:xfrm>
          <a:prstGeom prst="rect">
            <a:avLst/>
          </a:prstGeom>
        </p:spPr>
      </p:pic>
    </p:spTree>
    <p:extLst>
      <p:ext uri="{BB962C8B-B14F-4D97-AF65-F5344CB8AC3E}">
        <p14:creationId xmlns:p14="http://schemas.microsoft.com/office/powerpoint/2010/main" val="346374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41000">
              <a:schemeClr val="accent1">
                <a:lumMod val="45000"/>
                <a:lumOff val="55000"/>
              </a:schemeClr>
            </a:gs>
            <a:gs pos="93000">
              <a:srgbClr val="09E7D2"/>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26F7CB-DF26-4D36-9E8C-44C684CCF672}"/>
              </a:ext>
            </a:extLst>
          </p:cNvPr>
          <p:cNvPicPr>
            <a:picLocks noChangeAspect="1"/>
          </p:cNvPicPr>
          <p:nvPr/>
        </p:nvPicPr>
        <p:blipFill>
          <a:blip r:embed="rId2"/>
          <a:stretch>
            <a:fillRect/>
          </a:stretch>
        </p:blipFill>
        <p:spPr>
          <a:xfrm>
            <a:off x="776041" y="1074919"/>
            <a:ext cx="10639918" cy="4708162"/>
          </a:xfrm>
          <a:prstGeom prst="rect">
            <a:avLst/>
          </a:prstGeom>
        </p:spPr>
      </p:pic>
      <p:sp>
        <p:nvSpPr>
          <p:cNvPr id="3" name="TextBox 2">
            <a:extLst>
              <a:ext uri="{FF2B5EF4-FFF2-40B4-BE49-F238E27FC236}">
                <a16:creationId xmlns:a16="http://schemas.microsoft.com/office/drawing/2014/main" id="{78177DB8-E531-4F46-8FDC-734F7C864CE5}"/>
              </a:ext>
            </a:extLst>
          </p:cNvPr>
          <p:cNvSpPr txBox="1"/>
          <p:nvPr/>
        </p:nvSpPr>
        <p:spPr>
          <a:xfrm>
            <a:off x="4163209" y="592824"/>
            <a:ext cx="6513756" cy="369332"/>
          </a:xfrm>
          <a:prstGeom prst="rect">
            <a:avLst/>
          </a:prstGeom>
          <a:noFill/>
        </p:spPr>
        <p:txBody>
          <a:bodyPr wrap="square" rtlCol="0">
            <a:spAutoFit/>
          </a:bodyPr>
          <a:lstStyle/>
          <a:p>
            <a:r>
              <a:rPr lang="en-US" dirty="0">
                <a:solidFill>
                  <a:schemeClr val="bg1">
                    <a:lumMod val="95000"/>
                    <a:lumOff val="5000"/>
                  </a:schemeClr>
                </a:solidFill>
                <a:hlinkClick r:id="rId3"/>
              </a:rPr>
              <a:t>FREEDOM TO SHARE AND CREATE</a:t>
            </a:r>
            <a:endParaRPr lang="en-US" dirty="0">
              <a:solidFill>
                <a:schemeClr val="bg1">
                  <a:lumMod val="95000"/>
                  <a:lumOff val="5000"/>
                </a:schemeClr>
              </a:solidFill>
            </a:endParaRPr>
          </a:p>
        </p:txBody>
      </p:sp>
      <p:sp>
        <p:nvSpPr>
          <p:cNvPr id="4" name="TextBox 3">
            <a:extLst>
              <a:ext uri="{FF2B5EF4-FFF2-40B4-BE49-F238E27FC236}">
                <a16:creationId xmlns:a16="http://schemas.microsoft.com/office/drawing/2014/main" id="{C17F81FE-5B55-422E-AECC-FBAE7FFDE0FD}"/>
              </a:ext>
            </a:extLst>
          </p:cNvPr>
          <p:cNvSpPr txBox="1"/>
          <p:nvPr/>
        </p:nvSpPr>
        <p:spPr>
          <a:xfrm>
            <a:off x="6096000" y="5892306"/>
            <a:ext cx="3765774" cy="430887"/>
          </a:xfrm>
          <a:prstGeom prst="rect">
            <a:avLst/>
          </a:prstGeom>
          <a:noFill/>
        </p:spPr>
        <p:txBody>
          <a:bodyPr wrap="none" rtlCol="0">
            <a:spAutoFit/>
          </a:bodyPr>
          <a:lstStyle/>
          <a:p>
            <a:r>
              <a:rPr lang="en-US" sz="1100" dirty="0">
                <a:solidFill>
                  <a:schemeClr val="bg1"/>
                </a:solidFill>
                <a:hlinkClick r:id="rId4"/>
              </a:rPr>
              <a:t>How to Attribute Creative Commons Photos </a:t>
            </a:r>
            <a:r>
              <a:rPr lang="en-US" sz="1100" dirty="0">
                <a:solidFill>
                  <a:schemeClr val="bg1"/>
                </a:solidFill>
              </a:rPr>
              <a:t>by </a:t>
            </a:r>
            <a:r>
              <a:rPr lang="en-US" sz="1100" dirty="0">
                <a:solidFill>
                  <a:schemeClr val="bg1"/>
                </a:solidFill>
                <a:hlinkClick r:id="rId5"/>
              </a:rPr>
              <a:t>Foter</a:t>
            </a:r>
            <a:endParaRPr lang="en-US" sz="1100" dirty="0">
              <a:solidFill>
                <a:schemeClr val="bg1"/>
              </a:solidFill>
            </a:endParaRPr>
          </a:p>
          <a:p>
            <a:r>
              <a:rPr lang="en-US" sz="1100" dirty="0">
                <a:solidFill>
                  <a:schemeClr val="bg1"/>
                </a:solidFill>
                <a:hlinkClick r:id="rId6"/>
              </a:rPr>
              <a:t>CC BY SA</a:t>
            </a:r>
            <a:endParaRPr lang="en-US" sz="1100" dirty="0">
              <a:solidFill>
                <a:schemeClr val="bg1"/>
              </a:solidFill>
            </a:endParaRPr>
          </a:p>
        </p:txBody>
      </p:sp>
    </p:spTree>
    <p:extLst>
      <p:ext uri="{BB962C8B-B14F-4D97-AF65-F5344CB8AC3E}">
        <p14:creationId xmlns:p14="http://schemas.microsoft.com/office/powerpoint/2010/main" val="3749496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hought Bubble: Cloud 2">
            <a:extLst>
              <a:ext uri="{FF2B5EF4-FFF2-40B4-BE49-F238E27FC236}">
                <a16:creationId xmlns:a16="http://schemas.microsoft.com/office/drawing/2014/main" id="{DA67762C-7AC0-4012-A40D-B84B9466121F}"/>
              </a:ext>
            </a:extLst>
          </p:cNvPr>
          <p:cNvSpPr/>
          <p:nvPr/>
        </p:nvSpPr>
        <p:spPr>
          <a:xfrm>
            <a:off x="1461247" y="268942"/>
            <a:ext cx="8866095" cy="558501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t>Where to look</a:t>
            </a:r>
          </a:p>
        </p:txBody>
      </p:sp>
    </p:spTree>
    <p:extLst>
      <p:ext uri="{BB962C8B-B14F-4D97-AF65-F5344CB8AC3E}">
        <p14:creationId xmlns:p14="http://schemas.microsoft.com/office/powerpoint/2010/main" val="3595178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41000">
              <a:schemeClr val="accent1">
                <a:lumMod val="45000"/>
                <a:lumOff val="55000"/>
              </a:schemeClr>
            </a:gs>
            <a:gs pos="93000">
              <a:srgbClr val="09E7D2"/>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CA484B8-AC2F-4C0C-BF23-E13DF2031327}"/>
              </a:ext>
            </a:extLst>
          </p:cNvPr>
          <p:cNvPicPr>
            <a:picLocks noChangeAspect="1"/>
          </p:cNvPicPr>
          <p:nvPr/>
        </p:nvPicPr>
        <p:blipFill>
          <a:blip r:embed="rId2"/>
          <a:stretch>
            <a:fillRect/>
          </a:stretch>
        </p:blipFill>
        <p:spPr>
          <a:xfrm>
            <a:off x="813121" y="321733"/>
            <a:ext cx="10565757" cy="5230049"/>
          </a:xfrm>
          <a:prstGeom prst="rect">
            <a:avLst/>
          </a:prstGeom>
        </p:spPr>
      </p:pic>
      <p:sp>
        <p:nvSpPr>
          <p:cNvPr id="3" name="TextBox 2">
            <a:extLst>
              <a:ext uri="{FF2B5EF4-FFF2-40B4-BE49-F238E27FC236}">
                <a16:creationId xmlns:a16="http://schemas.microsoft.com/office/drawing/2014/main" id="{1D045EB2-2728-4290-9C8D-ADCD489164A1}"/>
              </a:ext>
            </a:extLst>
          </p:cNvPr>
          <p:cNvSpPr txBox="1"/>
          <p:nvPr/>
        </p:nvSpPr>
        <p:spPr>
          <a:xfrm>
            <a:off x="4197275" y="6071144"/>
            <a:ext cx="3215945" cy="369332"/>
          </a:xfrm>
          <a:prstGeom prst="rect">
            <a:avLst/>
          </a:prstGeom>
          <a:noFill/>
        </p:spPr>
        <p:txBody>
          <a:bodyPr wrap="none" rtlCol="0">
            <a:spAutoFit/>
          </a:bodyPr>
          <a:lstStyle/>
          <a:p>
            <a:r>
              <a:rPr lang="en-US" dirty="0">
                <a:hlinkClick r:id="rId3"/>
              </a:rPr>
              <a:t>Creative Commons Search</a:t>
            </a:r>
            <a:endParaRPr lang="en-US" dirty="0"/>
          </a:p>
        </p:txBody>
      </p:sp>
    </p:spTree>
    <p:extLst>
      <p:ext uri="{BB962C8B-B14F-4D97-AF65-F5344CB8AC3E}">
        <p14:creationId xmlns:p14="http://schemas.microsoft.com/office/powerpoint/2010/main" val="23504960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A35A3AE-8C61-4C2B-829D-73BFACEFE1EF}"/>
              </a:ext>
            </a:extLst>
          </p:cNvPr>
          <p:cNvPicPr>
            <a:picLocks noChangeAspect="1"/>
          </p:cNvPicPr>
          <p:nvPr/>
        </p:nvPicPr>
        <p:blipFill>
          <a:blip r:embed="rId2"/>
          <a:stretch>
            <a:fillRect/>
          </a:stretch>
        </p:blipFill>
        <p:spPr>
          <a:xfrm>
            <a:off x="643467" y="1370669"/>
            <a:ext cx="10905066" cy="4116662"/>
          </a:xfrm>
          <a:prstGeom prst="rect">
            <a:avLst/>
          </a:prstGeom>
        </p:spPr>
      </p:pic>
      <p:sp>
        <p:nvSpPr>
          <p:cNvPr id="4" name="TextBox 3">
            <a:extLst>
              <a:ext uri="{FF2B5EF4-FFF2-40B4-BE49-F238E27FC236}">
                <a16:creationId xmlns:a16="http://schemas.microsoft.com/office/drawing/2014/main" id="{1EC15671-FF7D-4CA6-99D6-2E6481C70BF6}"/>
              </a:ext>
            </a:extLst>
          </p:cNvPr>
          <p:cNvSpPr txBox="1"/>
          <p:nvPr/>
        </p:nvSpPr>
        <p:spPr>
          <a:xfrm>
            <a:off x="3899647" y="573742"/>
            <a:ext cx="4254691" cy="369332"/>
          </a:xfrm>
          <a:prstGeom prst="rect">
            <a:avLst/>
          </a:prstGeom>
          <a:noFill/>
        </p:spPr>
        <p:txBody>
          <a:bodyPr wrap="none" rtlCol="0">
            <a:spAutoFit/>
          </a:bodyPr>
          <a:lstStyle/>
          <a:p>
            <a:r>
              <a:rPr lang="en-US" dirty="0">
                <a:hlinkClick r:id="rId3"/>
              </a:rPr>
              <a:t>Creative Commons Search Beta Site</a:t>
            </a:r>
            <a:endParaRPr lang="en-US" dirty="0"/>
          </a:p>
        </p:txBody>
      </p:sp>
    </p:spTree>
    <p:extLst>
      <p:ext uri="{BB962C8B-B14F-4D97-AF65-F5344CB8AC3E}">
        <p14:creationId xmlns:p14="http://schemas.microsoft.com/office/powerpoint/2010/main" val="318033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aphicFrame>
        <p:nvGraphicFramePr>
          <p:cNvPr id="4" name="TextBox 1"/>
          <p:cNvGraphicFramePr/>
          <p:nvPr>
            <p:extLst>
              <p:ext uri="{D42A27DB-BD31-4B8C-83A1-F6EECF244321}">
                <p14:modId xmlns:p14="http://schemas.microsoft.com/office/powerpoint/2010/main" val="61769131"/>
              </p:ext>
            </p:extLst>
          </p:nvPr>
        </p:nvGraphicFramePr>
        <p:xfrm>
          <a:off x="819150" y="2494722"/>
          <a:ext cx="10553700" cy="3364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31F21F58-F58A-4C20-BBAE-F78E489DD0B3}"/>
              </a:ext>
            </a:extLst>
          </p:cNvPr>
          <p:cNvSpPr txBox="1"/>
          <p:nvPr/>
        </p:nvSpPr>
        <p:spPr>
          <a:xfrm>
            <a:off x="810000" y="447188"/>
            <a:ext cx="10571998" cy="970450"/>
          </a:xfrm>
          <a:prstGeom prst="rect">
            <a:avLst/>
          </a:prstGeom>
        </p:spPr>
        <p:txBody>
          <a:bodyPr vert="horz" lIns="91440" tIns="45720" rIns="91440" bIns="45720" rtlCol="0" anchor="b">
            <a:normAutofit/>
          </a:bodyPr>
          <a:lstStyle/>
          <a:p>
            <a:pPr>
              <a:spcBef>
                <a:spcPct val="0"/>
              </a:spcBef>
              <a:spcAft>
                <a:spcPts val="600"/>
              </a:spcAft>
            </a:pPr>
            <a:r>
              <a:rPr lang="en-US" sz="4000" b="1">
                <a:solidFill>
                  <a:srgbClr val="FEFEFE"/>
                </a:solidFill>
                <a:latin typeface="+mj-lt"/>
                <a:ea typeface="+mj-ea"/>
                <a:cs typeface="+mj-cs"/>
              </a:rPr>
              <a:t>Plan for the Day</a:t>
            </a:r>
          </a:p>
        </p:txBody>
      </p:sp>
    </p:spTree>
    <p:extLst>
      <p:ext uri="{BB962C8B-B14F-4D97-AF65-F5344CB8AC3E}">
        <p14:creationId xmlns:p14="http://schemas.microsoft.com/office/powerpoint/2010/main" val="6869383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41000">
              <a:schemeClr val="accent1">
                <a:lumMod val="45000"/>
                <a:lumOff val="55000"/>
              </a:schemeClr>
            </a:gs>
            <a:gs pos="93000">
              <a:srgbClr val="09E7D2"/>
            </a:gs>
          </a:gsLst>
          <a:lin ang="5400000" scaled="1"/>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CF1A19-6648-411C-A534-BF49AF0A46BF}"/>
              </a:ext>
            </a:extLst>
          </p:cNvPr>
          <p:cNvPicPr>
            <a:picLocks noChangeAspect="1"/>
          </p:cNvPicPr>
          <p:nvPr/>
        </p:nvPicPr>
        <p:blipFill>
          <a:blip r:embed="rId2"/>
          <a:stretch>
            <a:fillRect/>
          </a:stretch>
        </p:blipFill>
        <p:spPr>
          <a:xfrm>
            <a:off x="891021" y="600854"/>
            <a:ext cx="5656292" cy="5656292"/>
          </a:xfrm>
          <a:prstGeom prst="rect">
            <a:avLst/>
          </a:prstGeom>
        </p:spPr>
      </p:pic>
      <p:sp>
        <p:nvSpPr>
          <p:cNvPr id="4" name="TextBox 3">
            <a:extLst>
              <a:ext uri="{FF2B5EF4-FFF2-40B4-BE49-F238E27FC236}">
                <a16:creationId xmlns:a16="http://schemas.microsoft.com/office/drawing/2014/main" id="{176CC781-7775-480A-892D-0A145C8476DD}"/>
              </a:ext>
            </a:extLst>
          </p:cNvPr>
          <p:cNvSpPr txBox="1"/>
          <p:nvPr/>
        </p:nvSpPr>
        <p:spPr>
          <a:xfrm>
            <a:off x="6871359" y="1773579"/>
            <a:ext cx="3280559" cy="1200329"/>
          </a:xfrm>
          <a:prstGeom prst="rect">
            <a:avLst/>
          </a:prstGeom>
          <a:noFill/>
        </p:spPr>
        <p:txBody>
          <a:bodyPr wrap="square" rtlCol="0">
            <a:spAutoFit/>
          </a:bodyPr>
          <a:lstStyle/>
          <a:p>
            <a:r>
              <a:rPr lang="en-US" sz="3600">
                <a:solidFill>
                  <a:schemeClr val="bg1"/>
                </a:solidFill>
              </a:rPr>
              <a:t>“</a:t>
            </a:r>
            <a:r>
              <a:rPr lang="en-US" sz="3600">
                <a:solidFill>
                  <a:schemeClr val="bg1"/>
                </a:solidFill>
                <a:hlinkClick r:id="rId3"/>
              </a:rPr>
              <a:t>Daisy</a:t>
            </a:r>
            <a:r>
              <a:rPr lang="en-US" sz="3600">
                <a:solidFill>
                  <a:schemeClr val="bg1"/>
                </a:solidFill>
              </a:rPr>
              <a:t>” by </a:t>
            </a:r>
            <a:r>
              <a:rPr lang="en-US" sz="3600">
                <a:solidFill>
                  <a:schemeClr val="bg1"/>
                </a:solidFill>
                <a:hlinkClick r:id="rId3"/>
              </a:rPr>
              <a:t>Thomas Hawk</a:t>
            </a:r>
            <a:endParaRPr lang="en-US" sz="3600" dirty="0">
              <a:solidFill>
                <a:schemeClr val="bg1"/>
              </a:solidFill>
            </a:endParaRPr>
          </a:p>
        </p:txBody>
      </p:sp>
      <p:pic>
        <p:nvPicPr>
          <p:cNvPr id="6" name="Picture 5">
            <a:extLst>
              <a:ext uri="{FF2B5EF4-FFF2-40B4-BE49-F238E27FC236}">
                <a16:creationId xmlns:a16="http://schemas.microsoft.com/office/drawing/2014/main" id="{FF2CC5E5-0470-4BB1-930C-A1EC30E56466}"/>
              </a:ext>
            </a:extLst>
          </p:cNvPr>
          <p:cNvPicPr>
            <a:picLocks noChangeAspect="1"/>
          </p:cNvPicPr>
          <p:nvPr/>
        </p:nvPicPr>
        <p:blipFill>
          <a:blip r:embed="rId4"/>
          <a:stretch>
            <a:fillRect/>
          </a:stretch>
        </p:blipFill>
        <p:spPr>
          <a:xfrm>
            <a:off x="6905167" y="3803591"/>
            <a:ext cx="3246751" cy="1135961"/>
          </a:xfrm>
          <a:prstGeom prst="rect">
            <a:avLst/>
          </a:prstGeom>
        </p:spPr>
      </p:pic>
    </p:spTree>
    <p:extLst>
      <p:ext uri="{BB962C8B-B14F-4D97-AF65-F5344CB8AC3E}">
        <p14:creationId xmlns:p14="http://schemas.microsoft.com/office/powerpoint/2010/main" val="3090012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F5FFD4F-47C8-49FF-BF6E-81F78331FC0D}"/>
              </a:ext>
            </a:extLst>
          </p:cNvPr>
          <p:cNvPicPr>
            <a:picLocks noChangeAspect="1"/>
          </p:cNvPicPr>
          <p:nvPr/>
        </p:nvPicPr>
        <p:blipFill>
          <a:blip r:embed="rId2"/>
          <a:stretch>
            <a:fillRect/>
          </a:stretch>
        </p:blipFill>
        <p:spPr>
          <a:xfrm>
            <a:off x="2240590" y="643467"/>
            <a:ext cx="7710819" cy="5571066"/>
          </a:xfrm>
          <a:prstGeom prst="rect">
            <a:avLst/>
          </a:prstGeom>
        </p:spPr>
      </p:pic>
      <p:sp>
        <p:nvSpPr>
          <p:cNvPr id="3" name="Teardrop 2">
            <a:extLst>
              <a:ext uri="{FF2B5EF4-FFF2-40B4-BE49-F238E27FC236}">
                <a16:creationId xmlns:a16="http://schemas.microsoft.com/office/drawing/2014/main" id="{5A4A4CF8-3B5E-4BED-8D37-3BD3B4FBAF46}"/>
              </a:ext>
            </a:extLst>
          </p:cNvPr>
          <p:cNvSpPr/>
          <p:nvPr/>
        </p:nvSpPr>
        <p:spPr>
          <a:xfrm>
            <a:off x="11101892" y="6214533"/>
            <a:ext cx="686696" cy="455208"/>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DR</a:t>
            </a:r>
          </a:p>
        </p:txBody>
      </p:sp>
    </p:spTree>
    <p:extLst>
      <p:ext uri="{BB962C8B-B14F-4D97-AF65-F5344CB8AC3E}">
        <p14:creationId xmlns:p14="http://schemas.microsoft.com/office/powerpoint/2010/main" val="1231559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41000">
              <a:schemeClr val="accent1">
                <a:lumMod val="45000"/>
                <a:lumOff val="55000"/>
              </a:schemeClr>
            </a:gs>
            <a:gs pos="93000">
              <a:srgbClr val="09E7D2"/>
            </a:gs>
          </a:gsLst>
          <a:lin ang="5400000" scaled="1"/>
        </a:gra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C41974-6585-4DA1-A273-26C4A233E4DF}"/>
              </a:ext>
            </a:extLst>
          </p:cNvPr>
          <p:cNvPicPr>
            <a:picLocks noChangeAspect="1"/>
          </p:cNvPicPr>
          <p:nvPr/>
        </p:nvPicPr>
        <p:blipFill>
          <a:blip r:embed="rId2"/>
          <a:stretch>
            <a:fillRect/>
          </a:stretch>
        </p:blipFill>
        <p:spPr>
          <a:xfrm>
            <a:off x="719199" y="643467"/>
            <a:ext cx="6116596" cy="5397896"/>
          </a:xfrm>
          <a:prstGeom prst="roundRect">
            <a:avLst>
              <a:gd name="adj" fmla="val 3876"/>
            </a:avLst>
          </a:prstGeom>
          <a:ln>
            <a:solidFill>
              <a:schemeClr val="accent1"/>
            </a:solidFill>
          </a:ln>
          <a:effectLst/>
        </p:spPr>
      </p:pic>
      <p:sp>
        <p:nvSpPr>
          <p:cNvPr id="3" name="TextBox 2">
            <a:extLst>
              <a:ext uri="{FF2B5EF4-FFF2-40B4-BE49-F238E27FC236}">
                <a16:creationId xmlns:a16="http://schemas.microsoft.com/office/drawing/2014/main" id="{D3F8A0A2-D96D-4578-9431-D0C036FB1A9A}"/>
              </a:ext>
            </a:extLst>
          </p:cNvPr>
          <p:cNvSpPr txBox="1"/>
          <p:nvPr/>
        </p:nvSpPr>
        <p:spPr>
          <a:xfrm>
            <a:off x="8231168" y="643467"/>
            <a:ext cx="3606137" cy="4222087"/>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3600" b="1" dirty="0">
                <a:solidFill>
                  <a:srgbClr val="FEFEFE"/>
                </a:solidFill>
                <a:latin typeface="+mj-lt"/>
                <a:ea typeface="+mj-ea"/>
                <a:cs typeface="+mj-cs"/>
              </a:rPr>
              <a:t>“</a:t>
            </a:r>
            <a:r>
              <a:rPr lang="en-US" sz="3600" b="1" dirty="0">
                <a:solidFill>
                  <a:srgbClr val="FEFEFE"/>
                </a:solidFill>
                <a:latin typeface="+mj-lt"/>
                <a:ea typeface="+mj-ea"/>
                <a:cs typeface="+mj-cs"/>
                <a:hlinkClick r:id="rId3"/>
              </a:rPr>
              <a:t>Tyler Perry Defends His Start on The </a:t>
            </a:r>
            <a:r>
              <a:rPr lang="en-US" sz="3600" b="1" dirty="0" err="1">
                <a:solidFill>
                  <a:srgbClr val="FEFEFE"/>
                </a:solidFill>
                <a:latin typeface="+mj-lt"/>
                <a:ea typeface="+mj-ea"/>
                <a:cs typeface="+mj-cs"/>
                <a:hlinkClick r:id="rId3"/>
              </a:rPr>
              <a:t>Chitlin</a:t>
            </a:r>
            <a:r>
              <a:rPr lang="en-US" sz="3600" b="1" dirty="0">
                <a:solidFill>
                  <a:srgbClr val="FEFEFE"/>
                </a:solidFill>
                <a:latin typeface="+mj-lt"/>
                <a:ea typeface="+mj-ea"/>
                <a:cs typeface="+mj-cs"/>
                <a:hlinkClick r:id="rId3"/>
              </a:rPr>
              <a:t> Circuit</a:t>
            </a:r>
            <a:r>
              <a:rPr lang="en-US" sz="3600" b="1" dirty="0">
                <a:solidFill>
                  <a:srgbClr val="FEFEFE"/>
                </a:solidFill>
                <a:latin typeface="+mj-lt"/>
                <a:ea typeface="+mj-ea"/>
                <a:cs typeface="+mj-cs"/>
              </a:rPr>
              <a:t>” by </a:t>
            </a:r>
            <a:r>
              <a:rPr lang="en-US" sz="3600" b="1" dirty="0">
                <a:solidFill>
                  <a:srgbClr val="FEFEFE"/>
                </a:solidFill>
                <a:latin typeface="+mj-lt"/>
                <a:ea typeface="+mj-ea"/>
                <a:cs typeface="+mj-cs"/>
                <a:hlinkClick r:id="rId4"/>
              </a:rPr>
              <a:t>The Arsenio Hall Show</a:t>
            </a:r>
            <a:endParaRPr lang="en-US" sz="3600" b="1" dirty="0">
              <a:solidFill>
                <a:srgbClr val="FEFEFE"/>
              </a:solidFill>
              <a:latin typeface="+mj-lt"/>
              <a:ea typeface="+mj-ea"/>
              <a:cs typeface="+mj-cs"/>
            </a:endParaRPr>
          </a:p>
        </p:txBody>
      </p:sp>
      <p:pic>
        <p:nvPicPr>
          <p:cNvPr id="6" name="Picture 5">
            <a:extLst>
              <a:ext uri="{FF2B5EF4-FFF2-40B4-BE49-F238E27FC236}">
                <a16:creationId xmlns:a16="http://schemas.microsoft.com/office/drawing/2014/main" id="{98406561-738C-44B8-A9E0-5DBBA9C921CC}"/>
              </a:ext>
            </a:extLst>
          </p:cNvPr>
          <p:cNvPicPr>
            <a:picLocks noChangeAspect="1"/>
          </p:cNvPicPr>
          <p:nvPr/>
        </p:nvPicPr>
        <p:blipFill>
          <a:blip r:embed="rId5"/>
          <a:stretch>
            <a:fillRect/>
          </a:stretch>
        </p:blipFill>
        <p:spPr>
          <a:xfrm>
            <a:off x="8265350" y="4141654"/>
            <a:ext cx="2857500" cy="1447800"/>
          </a:xfrm>
          <a:prstGeom prst="rect">
            <a:avLst/>
          </a:prstGeom>
        </p:spPr>
      </p:pic>
      <p:sp>
        <p:nvSpPr>
          <p:cNvPr id="8" name="TextBox 7">
            <a:extLst>
              <a:ext uri="{FF2B5EF4-FFF2-40B4-BE49-F238E27FC236}">
                <a16:creationId xmlns:a16="http://schemas.microsoft.com/office/drawing/2014/main" id="{68F8458B-93B8-4883-813E-F88CC81A0F31}"/>
              </a:ext>
            </a:extLst>
          </p:cNvPr>
          <p:cNvSpPr txBox="1"/>
          <p:nvPr/>
        </p:nvSpPr>
        <p:spPr>
          <a:xfrm>
            <a:off x="8726527" y="5947185"/>
            <a:ext cx="1954381" cy="369332"/>
          </a:xfrm>
          <a:prstGeom prst="rect">
            <a:avLst/>
          </a:prstGeom>
          <a:noFill/>
        </p:spPr>
        <p:txBody>
          <a:bodyPr wrap="none" rtlCol="0">
            <a:spAutoFit/>
          </a:bodyPr>
          <a:lstStyle/>
          <a:p>
            <a:r>
              <a:rPr lang="en-US" dirty="0">
                <a:hlinkClick r:id="rId6"/>
              </a:rPr>
              <a:t>CC for YouTube</a:t>
            </a:r>
            <a:endParaRPr lang="en-US" dirty="0"/>
          </a:p>
        </p:txBody>
      </p:sp>
      <p:sp>
        <p:nvSpPr>
          <p:cNvPr id="9" name="Teardrop 8">
            <a:extLst>
              <a:ext uri="{FF2B5EF4-FFF2-40B4-BE49-F238E27FC236}">
                <a16:creationId xmlns:a16="http://schemas.microsoft.com/office/drawing/2014/main" id="{6B46EEE3-8D0D-42F6-8FED-4D7C9CEB17D2}"/>
              </a:ext>
            </a:extLst>
          </p:cNvPr>
          <p:cNvSpPr/>
          <p:nvPr/>
        </p:nvSpPr>
        <p:spPr>
          <a:xfrm>
            <a:off x="11367246" y="6316517"/>
            <a:ext cx="618565" cy="398048"/>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DR</a:t>
            </a:r>
          </a:p>
        </p:txBody>
      </p:sp>
    </p:spTree>
    <p:extLst>
      <p:ext uri="{BB962C8B-B14F-4D97-AF65-F5344CB8AC3E}">
        <p14:creationId xmlns:p14="http://schemas.microsoft.com/office/powerpoint/2010/main" val="696997274"/>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0FF5548-B9B8-414A-89DA-F03AE4E04705}"/>
              </a:ext>
            </a:extLst>
          </p:cNvPr>
          <p:cNvPicPr>
            <a:picLocks noChangeAspect="1"/>
          </p:cNvPicPr>
          <p:nvPr/>
        </p:nvPicPr>
        <p:blipFill>
          <a:blip r:embed="rId2"/>
          <a:stretch>
            <a:fillRect/>
          </a:stretch>
        </p:blipFill>
        <p:spPr>
          <a:xfrm>
            <a:off x="1230439" y="643467"/>
            <a:ext cx="9731122" cy="5571066"/>
          </a:xfrm>
          <a:prstGeom prst="rect">
            <a:avLst/>
          </a:prstGeom>
        </p:spPr>
      </p:pic>
      <p:sp>
        <p:nvSpPr>
          <p:cNvPr id="3" name="Teardrop 2">
            <a:extLst>
              <a:ext uri="{FF2B5EF4-FFF2-40B4-BE49-F238E27FC236}">
                <a16:creationId xmlns:a16="http://schemas.microsoft.com/office/drawing/2014/main" id="{CE551DF8-7F50-4589-A8CE-5E03AEB9E601}"/>
              </a:ext>
            </a:extLst>
          </p:cNvPr>
          <p:cNvSpPr/>
          <p:nvPr/>
        </p:nvSpPr>
        <p:spPr>
          <a:xfrm>
            <a:off x="11421036" y="6293224"/>
            <a:ext cx="591670" cy="421341"/>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DR</a:t>
            </a:r>
          </a:p>
        </p:txBody>
      </p:sp>
    </p:spTree>
    <p:extLst>
      <p:ext uri="{BB962C8B-B14F-4D97-AF65-F5344CB8AC3E}">
        <p14:creationId xmlns:p14="http://schemas.microsoft.com/office/powerpoint/2010/main" val="29446865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41000">
              <a:schemeClr val="accent1">
                <a:lumMod val="45000"/>
                <a:lumOff val="55000"/>
              </a:schemeClr>
            </a:gs>
            <a:gs pos="93000">
              <a:srgbClr val="09E7D2"/>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78C1DE2-C06F-451E-BECB-68894EECE943}"/>
              </a:ext>
            </a:extLst>
          </p:cNvPr>
          <p:cNvPicPr>
            <a:picLocks noChangeAspect="1"/>
          </p:cNvPicPr>
          <p:nvPr/>
        </p:nvPicPr>
        <p:blipFill>
          <a:blip r:embed="rId2"/>
          <a:stretch>
            <a:fillRect/>
          </a:stretch>
        </p:blipFill>
        <p:spPr>
          <a:xfrm>
            <a:off x="138398" y="310975"/>
            <a:ext cx="6936420" cy="5230049"/>
          </a:xfrm>
          <a:prstGeom prst="rect">
            <a:avLst/>
          </a:prstGeom>
        </p:spPr>
      </p:pic>
      <p:pic>
        <p:nvPicPr>
          <p:cNvPr id="3" name="Picture 2">
            <a:extLst>
              <a:ext uri="{FF2B5EF4-FFF2-40B4-BE49-F238E27FC236}">
                <a16:creationId xmlns:a16="http://schemas.microsoft.com/office/drawing/2014/main" id="{43BECB6E-F40C-4867-B3A8-2A1F48DD2818}"/>
              </a:ext>
            </a:extLst>
          </p:cNvPr>
          <p:cNvPicPr>
            <a:picLocks noChangeAspect="1"/>
          </p:cNvPicPr>
          <p:nvPr/>
        </p:nvPicPr>
        <p:blipFill>
          <a:blip r:embed="rId3"/>
          <a:stretch>
            <a:fillRect/>
          </a:stretch>
        </p:blipFill>
        <p:spPr>
          <a:xfrm>
            <a:off x="7202330" y="977934"/>
            <a:ext cx="4867750" cy="2016443"/>
          </a:xfrm>
          <a:prstGeom prst="rect">
            <a:avLst/>
          </a:prstGeom>
        </p:spPr>
      </p:pic>
      <p:sp>
        <p:nvSpPr>
          <p:cNvPr id="4" name="TextBox 3">
            <a:extLst>
              <a:ext uri="{FF2B5EF4-FFF2-40B4-BE49-F238E27FC236}">
                <a16:creationId xmlns:a16="http://schemas.microsoft.com/office/drawing/2014/main" id="{074B04D7-43F0-4B13-B07B-FF7FFDDB5699}"/>
              </a:ext>
            </a:extLst>
          </p:cNvPr>
          <p:cNvSpPr txBox="1"/>
          <p:nvPr/>
        </p:nvSpPr>
        <p:spPr>
          <a:xfrm>
            <a:off x="2879464" y="6200099"/>
            <a:ext cx="7516801" cy="369332"/>
          </a:xfrm>
          <a:prstGeom prst="rect">
            <a:avLst/>
          </a:prstGeom>
          <a:noFill/>
        </p:spPr>
        <p:txBody>
          <a:bodyPr wrap="none" rtlCol="0">
            <a:spAutoFit/>
          </a:bodyPr>
          <a:lstStyle/>
          <a:p>
            <a:r>
              <a:rPr lang="en-US" dirty="0"/>
              <a:t>A Standard YouTube License is not a Creative Commons license</a:t>
            </a:r>
          </a:p>
        </p:txBody>
      </p:sp>
      <p:sp>
        <p:nvSpPr>
          <p:cNvPr id="5" name="TextBox 4">
            <a:extLst>
              <a:ext uri="{FF2B5EF4-FFF2-40B4-BE49-F238E27FC236}">
                <a16:creationId xmlns:a16="http://schemas.microsoft.com/office/drawing/2014/main" id="{20E0C27B-4360-44C0-86DF-CDD28B191D34}"/>
              </a:ext>
            </a:extLst>
          </p:cNvPr>
          <p:cNvSpPr txBox="1"/>
          <p:nvPr/>
        </p:nvSpPr>
        <p:spPr>
          <a:xfrm>
            <a:off x="7283012" y="3256938"/>
            <a:ext cx="4559364" cy="2031325"/>
          </a:xfrm>
          <a:prstGeom prst="rect">
            <a:avLst/>
          </a:prstGeom>
          <a:noFill/>
        </p:spPr>
        <p:txBody>
          <a:bodyPr wrap="square" rtlCol="0">
            <a:spAutoFit/>
          </a:bodyPr>
          <a:lstStyle/>
          <a:p>
            <a:r>
              <a:rPr lang="en-US" dirty="0">
                <a:solidFill>
                  <a:schemeClr val="bg1"/>
                </a:solidFill>
              </a:rPr>
              <a:t>[KET-Kentucky Educational Television]. (2013, July 3). </a:t>
            </a:r>
            <a:r>
              <a:rPr lang="en-US" i="1" dirty="0" err="1">
                <a:solidFill>
                  <a:schemeClr val="bg1"/>
                </a:solidFill>
              </a:rPr>
              <a:t>Chilitn</a:t>
            </a:r>
            <a:r>
              <a:rPr lang="en-US" i="1" dirty="0">
                <a:solidFill>
                  <a:schemeClr val="bg1"/>
                </a:solidFill>
              </a:rPr>
              <a:t>’ Circuit /Kentucky Life/KNET </a:t>
            </a:r>
            <a:r>
              <a:rPr lang="en-US" dirty="0">
                <a:solidFill>
                  <a:schemeClr val="bg1"/>
                </a:solidFill>
              </a:rPr>
              <a:t>[Video File]. Retrieved from </a:t>
            </a:r>
            <a:r>
              <a:rPr lang="en-US" dirty="0">
                <a:solidFill>
                  <a:schemeClr val="bg1"/>
                </a:solidFill>
                <a:hlinkClick r:id="rId4"/>
              </a:rPr>
              <a:t>https://www.youtube.com/watch?v=huQQksGrSDw</a:t>
            </a:r>
            <a:endParaRPr lang="en-US" dirty="0">
              <a:solidFill>
                <a:schemeClr val="bg1"/>
              </a:solidFill>
            </a:endParaRPr>
          </a:p>
          <a:p>
            <a:endParaRPr lang="en-US" dirty="0">
              <a:solidFill>
                <a:schemeClr val="bg1"/>
              </a:solidFill>
            </a:endParaRPr>
          </a:p>
          <a:p>
            <a:endParaRPr lang="en-US" dirty="0">
              <a:solidFill>
                <a:schemeClr val="bg1"/>
              </a:solidFill>
            </a:endParaRPr>
          </a:p>
        </p:txBody>
      </p:sp>
      <p:sp>
        <p:nvSpPr>
          <p:cNvPr id="6" name="TextBox 5">
            <a:extLst>
              <a:ext uri="{FF2B5EF4-FFF2-40B4-BE49-F238E27FC236}">
                <a16:creationId xmlns:a16="http://schemas.microsoft.com/office/drawing/2014/main" id="{36F17049-70F8-4058-A5FA-1B36A93138A6}"/>
              </a:ext>
            </a:extLst>
          </p:cNvPr>
          <p:cNvSpPr txBox="1"/>
          <p:nvPr/>
        </p:nvSpPr>
        <p:spPr>
          <a:xfrm>
            <a:off x="7527706" y="4965097"/>
            <a:ext cx="4069976" cy="646331"/>
          </a:xfrm>
          <a:prstGeom prst="rect">
            <a:avLst/>
          </a:prstGeom>
          <a:noFill/>
        </p:spPr>
        <p:txBody>
          <a:bodyPr wrap="square" rtlCol="0">
            <a:spAutoFit/>
          </a:bodyPr>
          <a:lstStyle/>
          <a:p>
            <a:r>
              <a:rPr lang="en-US" dirty="0">
                <a:solidFill>
                  <a:schemeClr val="bg1"/>
                </a:solidFill>
                <a:hlinkClick r:id="rId5"/>
              </a:rPr>
              <a:t>More on the Standard YouTube License</a:t>
            </a:r>
            <a:endParaRPr lang="en-US" dirty="0">
              <a:solidFill>
                <a:schemeClr val="bg1"/>
              </a:solidFill>
            </a:endParaRPr>
          </a:p>
        </p:txBody>
      </p:sp>
      <p:sp>
        <p:nvSpPr>
          <p:cNvPr id="8" name="Teardrop 7">
            <a:extLst>
              <a:ext uri="{FF2B5EF4-FFF2-40B4-BE49-F238E27FC236}">
                <a16:creationId xmlns:a16="http://schemas.microsoft.com/office/drawing/2014/main" id="{BC4A93E3-767E-44B7-9216-6B8E91DFCA77}"/>
              </a:ext>
            </a:extLst>
          </p:cNvPr>
          <p:cNvSpPr/>
          <p:nvPr/>
        </p:nvSpPr>
        <p:spPr>
          <a:xfrm>
            <a:off x="11214847" y="6226629"/>
            <a:ext cx="627529" cy="470006"/>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DR</a:t>
            </a:r>
          </a:p>
        </p:txBody>
      </p:sp>
    </p:spTree>
    <p:extLst>
      <p:ext uri="{BB962C8B-B14F-4D97-AF65-F5344CB8AC3E}">
        <p14:creationId xmlns:p14="http://schemas.microsoft.com/office/powerpoint/2010/main" val="6647314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41000">
              <a:schemeClr val="accent1">
                <a:lumMod val="45000"/>
                <a:lumOff val="55000"/>
              </a:schemeClr>
            </a:gs>
            <a:gs pos="93000">
              <a:srgbClr val="09E7D2"/>
            </a:gs>
          </a:gsLst>
          <a:lin ang="5400000" scaled="1"/>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F21200-944F-46D4-ACB8-9B703561DCA0}"/>
              </a:ext>
            </a:extLst>
          </p:cNvPr>
          <p:cNvSpPr txBox="1"/>
          <p:nvPr/>
        </p:nvSpPr>
        <p:spPr>
          <a:xfrm>
            <a:off x="645460" y="896470"/>
            <a:ext cx="10194702" cy="5078313"/>
          </a:xfrm>
          <a:prstGeom prst="rect">
            <a:avLst/>
          </a:prstGeom>
          <a:noFill/>
        </p:spPr>
        <p:txBody>
          <a:bodyPr wrap="square" rtlCol="0">
            <a:spAutoFit/>
          </a:bodyPr>
          <a:lstStyle/>
          <a:p>
            <a:pPr algn="ctr"/>
            <a:r>
              <a:rPr lang="en-US" sz="2400" dirty="0">
                <a:solidFill>
                  <a:schemeClr val="bg1"/>
                </a:solidFill>
              </a:rPr>
              <a:t>The difference between the default copyright status of a video posted on YouTube and a video that is published under a Creative Commons license: by default videos are the exclusive copyright of the creator/rightsholder  and a video that has a Creative Commons license may be copied, republished or otherwise used by others without a fee as long as the license conditions are followed.  Creative Commons licenses can have various restrictions like only non-commercial use allowed, or providing credit to the creator. To use a video that is simply the copyright-protected work of another one must either negotiate a license to use it or (under US law) use it without permission in a manner that is permitted by law as a "fair use." - </a:t>
            </a:r>
            <a:r>
              <a:rPr lang="en-US" sz="2400" dirty="0">
                <a:solidFill>
                  <a:schemeClr val="bg1"/>
                </a:solidFill>
                <a:hlinkClick r:id="rId2"/>
              </a:rPr>
              <a:t>Ted </a:t>
            </a:r>
            <a:r>
              <a:rPr lang="en-US" sz="2400" dirty="0" err="1">
                <a:solidFill>
                  <a:schemeClr val="bg1"/>
                </a:solidFill>
                <a:hlinkClick r:id="rId2"/>
              </a:rPr>
              <a:t>Hasse</a:t>
            </a:r>
            <a:endParaRPr lang="en-US" sz="2400" dirty="0">
              <a:solidFill>
                <a:schemeClr val="bg1"/>
              </a:solidFill>
            </a:endParaRPr>
          </a:p>
          <a:p>
            <a:pPr algn="ctr"/>
            <a:endParaRPr lang="en-US" dirty="0">
              <a:solidFill>
                <a:schemeClr val="bg1"/>
              </a:solidFill>
            </a:endParaRPr>
          </a:p>
          <a:p>
            <a:pPr algn="ctr"/>
            <a:r>
              <a:rPr lang="en-US" b="1" dirty="0">
                <a:solidFill>
                  <a:schemeClr val="bg1"/>
                </a:solidFill>
                <a:hlinkClick r:id="rId3"/>
              </a:rPr>
              <a:t>US Copyright and Fair Use Center</a:t>
            </a:r>
            <a:endParaRPr lang="en-US" b="1" dirty="0">
              <a:solidFill>
                <a:schemeClr val="bg1"/>
              </a:solidFill>
            </a:endParaRPr>
          </a:p>
        </p:txBody>
      </p:sp>
    </p:spTree>
    <p:extLst>
      <p:ext uri="{BB962C8B-B14F-4D97-AF65-F5344CB8AC3E}">
        <p14:creationId xmlns:p14="http://schemas.microsoft.com/office/powerpoint/2010/main" val="10992155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hought Bubble: Cloud 2">
            <a:extLst>
              <a:ext uri="{FF2B5EF4-FFF2-40B4-BE49-F238E27FC236}">
                <a16:creationId xmlns:a16="http://schemas.microsoft.com/office/drawing/2014/main" id="{267C86BD-9B66-4644-9E87-89B5DB26B26D}"/>
              </a:ext>
            </a:extLst>
          </p:cNvPr>
          <p:cNvSpPr/>
          <p:nvPr/>
        </p:nvSpPr>
        <p:spPr>
          <a:xfrm>
            <a:off x="1371599" y="394447"/>
            <a:ext cx="8453718" cy="519056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b="1" spc="50" dirty="0">
                <a:ln w="0"/>
                <a:solidFill>
                  <a:schemeClr val="tx1"/>
                </a:solidFill>
                <a:effectLst>
                  <a:innerShdw blurRad="63500" dist="50800" dir="13500000">
                    <a:srgbClr val="000000">
                      <a:alpha val="50000"/>
                    </a:srgbClr>
                  </a:innerShdw>
                </a:effectLst>
              </a:rPr>
              <a:t>QUIZ TIME!</a:t>
            </a:r>
          </a:p>
          <a:p>
            <a:pPr algn="ctr"/>
            <a:endParaRPr lang="en-US" dirty="0"/>
          </a:p>
        </p:txBody>
      </p:sp>
    </p:spTree>
    <p:extLst>
      <p:ext uri="{BB962C8B-B14F-4D97-AF65-F5344CB8AC3E}">
        <p14:creationId xmlns:p14="http://schemas.microsoft.com/office/powerpoint/2010/main" val="32764213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80D5CCB-A86F-4F97-8A07-1776274A4EAA}"/>
              </a:ext>
            </a:extLst>
          </p:cNvPr>
          <p:cNvPicPr>
            <a:picLocks noChangeAspect="1"/>
          </p:cNvPicPr>
          <p:nvPr/>
        </p:nvPicPr>
        <p:blipFill>
          <a:blip r:embed="rId2"/>
          <a:stretch>
            <a:fillRect/>
          </a:stretch>
        </p:blipFill>
        <p:spPr>
          <a:xfrm>
            <a:off x="739207" y="643467"/>
            <a:ext cx="10713586" cy="5571066"/>
          </a:xfrm>
          <a:prstGeom prst="rect">
            <a:avLst/>
          </a:prstGeom>
        </p:spPr>
      </p:pic>
    </p:spTree>
    <p:extLst>
      <p:ext uri="{BB962C8B-B14F-4D97-AF65-F5344CB8AC3E}">
        <p14:creationId xmlns:p14="http://schemas.microsoft.com/office/powerpoint/2010/main" val="56566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5292748-886B-4A89-92D2-6E53C62F9DC4}"/>
              </a:ext>
            </a:extLst>
          </p:cNvPr>
          <p:cNvSpPr txBox="1"/>
          <p:nvPr/>
        </p:nvSpPr>
        <p:spPr>
          <a:xfrm>
            <a:off x="533398" y="4561114"/>
            <a:ext cx="3777343" cy="1661993"/>
          </a:xfrm>
          <a:prstGeom prst="rect">
            <a:avLst/>
          </a:prstGeom>
          <a:noFill/>
        </p:spPr>
        <p:txBody>
          <a:bodyPr wrap="square" rtlCol="0">
            <a:spAutoFit/>
          </a:bodyPr>
          <a:lstStyle/>
          <a:p>
            <a:pPr algn="ctr"/>
            <a:r>
              <a:rPr lang="en-US" sz="2800">
                <a:solidFill>
                  <a:srgbClr val="002060"/>
                </a:solidFill>
                <a:hlinkClick r:id="rId2"/>
              </a:rPr>
              <a:t>Lecture 16: 16th C. Vocal &amp; Instrumental Music</a:t>
            </a:r>
            <a:endParaRPr lang="en-US" sz="2800">
              <a:solidFill>
                <a:srgbClr val="002060"/>
              </a:solidFill>
            </a:endParaRPr>
          </a:p>
          <a:p>
            <a:endParaRPr lang="en-US" dirty="0"/>
          </a:p>
        </p:txBody>
      </p:sp>
      <p:pic>
        <p:nvPicPr>
          <p:cNvPr id="7" name="Picture 6">
            <a:extLst>
              <a:ext uri="{FF2B5EF4-FFF2-40B4-BE49-F238E27FC236}">
                <a16:creationId xmlns:a16="http://schemas.microsoft.com/office/drawing/2014/main" id="{282038A6-D3A1-4E93-BA73-F8C499F18AA0}"/>
              </a:ext>
            </a:extLst>
          </p:cNvPr>
          <p:cNvPicPr>
            <a:picLocks noChangeAspect="1"/>
          </p:cNvPicPr>
          <p:nvPr/>
        </p:nvPicPr>
        <p:blipFill>
          <a:blip r:embed="rId3"/>
          <a:stretch>
            <a:fillRect/>
          </a:stretch>
        </p:blipFill>
        <p:spPr>
          <a:xfrm>
            <a:off x="345375" y="231569"/>
            <a:ext cx="4550227" cy="3679371"/>
          </a:xfrm>
          <a:prstGeom prst="rect">
            <a:avLst/>
          </a:prstGeom>
        </p:spPr>
      </p:pic>
      <p:pic>
        <p:nvPicPr>
          <p:cNvPr id="9" name="Picture 8">
            <a:extLst>
              <a:ext uri="{FF2B5EF4-FFF2-40B4-BE49-F238E27FC236}">
                <a16:creationId xmlns:a16="http://schemas.microsoft.com/office/drawing/2014/main" id="{09724398-A00D-4FFD-8ED4-3091D7E719C1}"/>
              </a:ext>
            </a:extLst>
          </p:cNvPr>
          <p:cNvPicPr>
            <a:picLocks noChangeAspect="1"/>
          </p:cNvPicPr>
          <p:nvPr/>
        </p:nvPicPr>
        <p:blipFill>
          <a:blip r:embed="rId4"/>
          <a:stretch>
            <a:fillRect/>
          </a:stretch>
        </p:blipFill>
        <p:spPr>
          <a:xfrm>
            <a:off x="5098473" y="910442"/>
            <a:ext cx="6954982" cy="5587342"/>
          </a:xfrm>
          <a:prstGeom prst="rect">
            <a:avLst/>
          </a:prstGeom>
        </p:spPr>
      </p:pic>
    </p:spTree>
    <p:extLst>
      <p:ext uri="{BB962C8B-B14F-4D97-AF65-F5344CB8AC3E}">
        <p14:creationId xmlns:p14="http://schemas.microsoft.com/office/powerpoint/2010/main" val="470561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41000">
              <a:schemeClr val="accent1">
                <a:lumMod val="45000"/>
                <a:lumOff val="55000"/>
              </a:schemeClr>
            </a:gs>
            <a:gs pos="93000">
              <a:srgbClr val="09E7D2"/>
            </a:gs>
          </a:gsLst>
          <a:lin ang="5400000" scaled="1"/>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71FB608-777A-47F9-AF0C-0EA9D211B439}"/>
              </a:ext>
            </a:extLst>
          </p:cNvPr>
          <p:cNvPicPr>
            <a:picLocks noChangeAspect="1"/>
          </p:cNvPicPr>
          <p:nvPr/>
        </p:nvPicPr>
        <p:blipFill>
          <a:blip r:embed="rId2"/>
          <a:stretch>
            <a:fillRect/>
          </a:stretch>
        </p:blipFill>
        <p:spPr>
          <a:xfrm>
            <a:off x="1167233" y="374573"/>
            <a:ext cx="9805568" cy="6062935"/>
          </a:xfrm>
          <a:prstGeom prst="rect">
            <a:avLst/>
          </a:prstGeom>
        </p:spPr>
      </p:pic>
    </p:spTree>
    <p:extLst>
      <p:ext uri="{BB962C8B-B14F-4D97-AF65-F5344CB8AC3E}">
        <p14:creationId xmlns:p14="http://schemas.microsoft.com/office/powerpoint/2010/main" val="3751345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hought Bubble: Cloud 3">
            <a:extLst>
              <a:ext uri="{FF2B5EF4-FFF2-40B4-BE49-F238E27FC236}">
                <a16:creationId xmlns:a16="http://schemas.microsoft.com/office/drawing/2014/main" id="{DD8C991A-D19E-4657-B861-0A492D8812B7}"/>
              </a:ext>
            </a:extLst>
          </p:cNvPr>
          <p:cNvSpPr/>
          <p:nvPr/>
        </p:nvSpPr>
        <p:spPr>
          <a:xfrm>
            <a:off x="1479176" y="537882"/>
            <a:ext cx="8785412" cy="5217459"/>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t>Let’s talk a little about OERs</a:t>
            </a:r>
          </a:p>
        </p:txBody>
      </p:sp>
    </p:spTree>
    <p:extLst>
      <p:ext uri="{BB962C8B-B14F-4D97-AF65-F5344CB8AC3E}">
        <p14:creationId xmlns:p14="http://schemas.microsoft.com/office/powerpoint/2010/main" val="3181455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0">
              <a:schemeClr val="accent1">
                <a:lumMod val="45000"/>
                <a:lumOff val="55000"/>
              </a:schemeClr>
            </a:gs>
            <a:gs pos="48000">
              <a:srgbClr val="09E7D2"/>
            </a:gs>
          </a:gsLst>
          <a:lin ang="5400000" scaled="1"/>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5165C0-2E6D-4AE5-92D7-6865FFA2E518}"/>
              </a:ext>
            </a:extLst>
          </p:cNvPr>
          <p:cNvPicPr>
            <a:picLocks noChangeAspect="1"/>
          </p:cNvPicPr>
          <p:nvPr/>
        </p:nvPicPr>
        <p:blipFill>
          <a:blip r:embed="rId2"/>
          <a:stretch>
            <a:fillRect/>
          </a:stretch>
        </p:blipFill>
        <p:spPr>
          <a:xfrm>
            <a:off x="96216" y="155325"/>
            <a:ext cx="7296101" cy="4972017"/>
          </a:xfrm>
          <a:prstGeom prst="rect">
            <a:avLst/>
          </a:prstGeom>
        </p:spPr>
      </p:pic>
      <p:pic>
        <p:nvPicPr>
          <p:cNvPr id="11" name="Picture 10">
            <a:extLst>
              <a:ext uri="{FF2B5EF4-FFF2-40B4-BE49-F238E27FC236}">
                <a16:creationId xmlns:a16="http://schemas.microsoft.com/office/drawing/2014/main" id="{33063C53-6B79-446F-BE55-E43DC4C2AF20}"/>
              </a:ext>
            </a:extLst>
          </p:cNvPr>
          <p:cNvPicPr>
            <a:picLocks noChangeAspect="1"/>
          </p:cNvPicPr>
          <p:nvPr/>
        </p:nvPicPr>
        <p:blipFill>
          <a:blip r:embed="rId3"/>
          <a:stretch>
            <a:fillRect/>
          </a:stretch>
        </p:blipFill>
        <p:spPr>
          <a:xfrm>
            <a:off x="5144877" y="1369992"/>
            <a:ext cx="6735437" cy="5394364"/>
          </a:xfrm>
          <a:prstGeom prst="rect">
            <a:avLst/>
          </a:prstGeom>
        </p:spPr>
      </p:pic>
    </p:spTree>
    <p:extLst>
      <p:ext uri="{BB962C8B-B14F-4D97-AF65-F5344CB8AC3E}">
        <p14:creationId xmlns:p14="http://schemas.microsoft.com/office/powerpoint/2010/main" val="7737130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0">
              <a:schemeClr val="accent1">
                <a:lumMod val="45000"/>
                <a:lumOff val="55000"/>
              </a:schemeClr>
            </a:gs>
            <a:gs pos="48000">
              <a:srgbClr val="09E7D2"/>
            </a:gs>
          </a:gsLst>
          <a:lin ang="54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91B84D2-37F9-4CB9-A7EE-6D053D327839}"/>
              </a:ext>
            </a:extLst>
          </p:cNvPr>
          <p:cNvPicPr>
            <a:picLocks noChangeAspect="1"/>
          </p:cNvPicPr>
          <p:nvPr/>
        </p:nvPicPr>
        <p:blipFill>
          <a:blip r:embed="rId2"/>
          <a:stretch>
            <a:fillRect/>
          </a:stretch>
        </p:blipFill>
        <p:spPr>
          <a:xfrm>
            <a:off x="2533135" y="873202"/>
            <a:ext cx="7648833" cy="5238840"/>
          </a:xfrm>
          <a:prstGeom prst="rect">
            <a:avLst/>
          </a:prstGeom>
        </p:spPr>
      </p:pic>
      <p:sp>
        <p:nvSpPr>
          <p:cNvPr id="7" name="TextBox 6">
            <a:extLst>
              <a:ext uri="{FF2B5EF4-FFF2-40B4-BE49-F238E27FC236}">
                <a16:creationId xmlns:a16="http://schemas.microsoft.com/office/drawing/2014/main" id="{478CF517-1716-428D-8827-85FF5EF89AB5}"/>
              </a:ext>
            </a:extLst>
          </p:cNvPr>
          <p:cNvSpPr txBox="1"/>
          <p:nvPr/>
        </p:nvSpPr>
        <p:spPr>
          <a:xfrm>
            <a:off x="442215" y="1466345"/>
            <a:ext cx="2498757" cy="1846659"/>
          </a:xfrm>
          <a:prstGeom prst="rect">
            <a:avLst/>
          </a:prstGeom>
          <a:noFill/>
        </p:spPr>
        <p:txBody>
          <a:bodyPr wrap="square" rtlCol="0">
            <a:spAutoFit/>
          </a:bodyPr>
          <a:lstStyle/>
          <a:p>
            <a:r>
              <a:rPr lang="en-US" sz="3200" dirty="0">
                <a:solidFill>
                  <a:srgbClr val="002060"/>
                </a:solidFill>
                <a:hlinkClick r:id="rId3"/>
              </a:rPr>
              <a:t>Cylinders</a:t>
            </a:r>
            <a:endParaRPr lang="en-US" sz="3200" dirty="0">
              <a:solidFill>
                <a:srgbClr val="002060"/>
              </a:solidFill>
            </a:endParaRPr>
          </a:p>
          <a:p>
            <a:r>
              <a:rPr lang="en-US" sz="3200" dirty="0">
                <a:solidFill>
                  <a:srgbClr val="002060"/>
                </a:solidFill>
              </a:rPr>
              <a:t>by </a:t>
            </a:r>
            <a:r>
              <a:rPr lang="en-US" sz="3200" dirty="0">
                <a:solidFill>
                  <a:srgbClr val="002060"/>
                </a:solidFill>
                <a:hlinkClick r:id="rId4"/>
              </a:rPr>
              <a:t>Chris Zabriskie</a:t>
            </a:r>
            <a:endParaRPr lang="en-US" sz="3200" dirty="0">
              <a:solidFill>
                <a:srgbClr val="002060"/>
              </a:solidFill>
            </a:endParaRPr>
          </a:p>
          <a:p>
            <a:endParaRPr lang="en-US" dirty="0"/>
          </a:p>
        </p:txBody>
      </p:sp>
      <p:pic>
        <p:nvPicPr>
          <p:cNvPr id="9" name="Picture 8">
            <a:extLst>
              <a:ext uri="{FF2B5EF4-FFF2-40B4-BE49-F238E27FC236}">
                <a16:creationId xmlns:a16="http://schemas.microsoft.com/office/drawing/2014/main" id="{678A0EB3-FE3A-42C8-BB31-09341FBE5B1D}"/>
              </a:ext>
            </a:extLst>
          </p:cNvPr>
          <p:cNvPicPr>
            <a:picLocks noChangeAspect="1"/>
          </p:cNvPicPr>
          <p:nvPr/>
        </p:nvPicPr>
        <p:blipFill>
          <a:blip r:embed="rId5"/>
          <a:stretch>
            <a:fillRect/>
          </a:stretch>
        </p:blipFill>
        <p:spPr>
          <a:xfrm>
            <a:off x="10327635" y="2708166"/>
            <a:ext cx="1209675" cy="1209675"/>
          </a:xfrm>
          <a:prstGeom prst="rect">
            <a:avLst/>
          </a:prstGeom>
          <a:gradFill>
            <a:gsLst>
              <a:gs pos="0">
                <a:schemeClr val="accent1">
                  <a:lumMod val="5000"/>
                  <a:lumOff val="95000"/>
                </a:schemeClr>
              </a:gs>
              <a:gs pos="5000">
                <a:schemeClr val="accent1">
                  <a:lumMod val="45000"/>
                  <a:lumOff val="55000"/>
                </a:schemeClr>
              </a:gs>
              <a:gs pos="0">
                <a:schemeClr val="accent1">
                  <a:lumMod val="45000"/>
                  <a:lumOff val="55000"/>
                </a:schemeClr>
              </a:gs>
              <a:gs pos="48000">
                <a:srgbClr val="09E7D2"/>
              </a:gs>
            </a:gsLst>
            <a:lin ang="5400000" scaled="1"/>
          </a:gradFill>
        </p:spPr>
      </p:pic>
    </p:spTree>
    <p:extLst>
      <p:ext uri="{BB962C8B-B14F-4D97-AF65-F5344CB8AC3E}">
        <p14:creationId xmlns:p14="http://schemas.microsoft.com/office/powerpoint/2010/main" val="37941930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hought Bubble: Cloud 2">
            <a:extLst>
              <a:ext uri="{FF2B5EF4-FFF2-40B4-BE49-F238E27FC236}">
                <a16:creationId xmlns:a16="http://schemas.microsoft.com/office/drawing/2014/main" id="{F3E5EBB0-D8A9-40AD-8160-6291FD96900F}"/>
              </a:ext>
            </a:extLst>
          </p:cNvPr>
          <p:cNvSpPr/>
          <p:nvPr/>
        </p:nvSpPr>
        <p:spPr>
          <a:xfrm>
            <a:off x="1183342" y="663386"/>
            <a:ext cx="9278470" cy="512781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spc="50" dirty="0">
                <a:ln w="0"/>
                <a:solidFill>
                  <a:schemeClr val="tx1"/>
                </a:solidFill>
                <a:effectLst>
                  <a:innerShdw blurRad="63500" dist="50800" dir="13500000">
                    <a:srgbClr val="000000">
                      <a:alpha val="50000"/>
                    </a:srgbClr>
                  </a:innerShdw>
                </a:effectLst>
              </a:rPr>
              <a:t>ATTRIBUTION in Creative Commons</a:t>
            </a:r>
          </a:p>
          <a:p>
            <a:pPr algn="ctr"/>
            <a:endParaRPr lang="en-US" dirty="0"/>
          </a:p>
        </p:txBody>
      </p:sp>
    </p:spTree>
    <p:extLst>
      <p:ext uri="{BB962C8B-B14F-4D97-AF65-F5344CB8AC3E}">
        <p14:creationId xmlns:p14="http://schemas.microsoft.com/office/powerpoint/2010/main" val="23895112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5000">
              <a:schemeClr val="accent1">
                <a:lumMod val="45000"/>
                <a:lumOff val="55000"/>
              </a:schemeClr>
            </a:gs>
            <a:gs pos="0">
              <a:schemeClr val="accent1">
                <a:lumMod val="45000"/>
                <a:lumOff val="55000"/>
              </a:schemeClr>
            </a:gs>
            <a:gs pos="48000">
              <a:srgbClr val="09E7D2"/>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998A2AA-AD28-4F53-880A-5F20D3AADE11}"/>
              </a:ext>
            </a:extLst>
          </p:cNvPr>
          <p:cNvPicPr>
            <a:picLocks noChangeAspect="1"/>
          </p:cNvPicPr>
          <p:nvPr/>
        </p:nvPicPr>
        <p:blipFill>
          <a:blip r:embed="rId2"/>
          <a:stretch>
            <a:fillRect/>
          </a:stretch>
        </p:blipFill>
        <p:spPr>
          <a:xfrm>
            <a:off x="399827" y="688489"/>
            <a:ext cx="6736080" cy="5119866"/>
          </a:xfrm>
          <a:prstGeom prst="rect">
            <a:avLst/>
          </a:prstGeom>
        </p:spPr>
      </p:pic>
      <p:sp>
        <p:nvSpPr>
          <p:cNvPr id="3" name="TextBox 2">
            <a:extLst>
              <a:ext uri="{FF2B5EF4-FFF2-40B4-BE49-F238E27FC236}">
                <a16:creationId xmlns:a16="http://schemas.microsoft.com/office/drawing/2014/main" id="{79D2A7D9-871B-4F66-8851-F95B79A9F7CC}"/>
              </a:ext>
            </a:extLst>
          </p:cNvPr>
          <p:cNvSpPr txBox="1"/>
          <p:nvPr/>
        </p:nvSpPr>
        <p:spPr>
          <a:xfrm>
            <a:off x="7709647" y="1164651"/>
            <a:ext cx="3505200" cy="4247317"/>
          </a:xfrm>
          <a:prstGeom prst="rect">
            <a:avLst/>
          </a:prstGeom>
          <a:noFill/>
        </p:spPr>
        <p:txBody>
          <a:bodyPr wrap="square" rtlCol="0">
            <a:spAutoFit/>
          </a:bodyPr>
          <a:lstStyle/>
          <a:p>
            <a:r>
              <a:rPr lang="en-US" dirty="0">
                <a:solidFill>
                  <a:schemeClr val="bg1"/>
                </a:solidFill>
              </a:rPr>
              <a:t>All Creative Commons license require attribution to the original authors.  There is no only one way to provide attribution but it must be given to the best of the use’s ability with the information given.</a:t>
            </a:r>
          </a:p>
          <a:p>
            <a:endParaRPr lang="en-US" dirty="0">
              <a:solidFill>
                <a:schemeClr val="bg1"/>
              </a:solidFill>
            </a:endParaRPr>
          </a:p>
          <a:p>
            <a:pPr marL="342900" indent="-342900">
              <a:buAutoNum type="arabicPeriod"/>
            </a:pPr>
            <a:r>
              <a:rPr lang="en-US" dirty="0">
                <a:solidFill>
                  <a:schemeClr val="bg1"/>
                </a:solidFill>
              </a:rPr>
              <a:t>Author</a:t>
            </a:r>
          </a:p>
          <a:p>
            <a:pPr marL="342900" indent="-342900">
              <a:buAutoNum type="arabicPeriod"/>
            </a:pPr>
            <a:r>
              <a:rPr lang="en-US" dirty="0">
                <a:solidFill>
                  <a:schemeClr val="bg1"/>
                </a:solidFill>
              </a:rPr>
              <a:t>Title</a:t>
            </a:r>
          </a:p>
          <a:p>
            <a:pPr marL="342900" indent="-342900">
              <a:buAutoNum type="arabicPeriod"/>
            </a:pPr>
            <a:r>
              <a:rPr lang="en-US" dirty="0">
                <a:solidFill>
                  <a:schemeClr val="bg1"/>
                </a:solidFill>
              </a:rPr>
              <a:t>CC License (short or long) linked</a:t>
            </a:r>
          </a:p>
          <a:p>
            <a:pPr marL="342900" indent="-342900">
              <a:buAutoNum type="arabicPeriod" startAt="4"/>
            </a:pPr>
            <a:r>
              <a:rPr lang="en-US" dirty="0">
                <a:solidFill>
                  <a:schemeClr val="bg1"/>
                </a:solidFill>
              </a:rPr>
              <a:t>Copyright notices </a:t>
            </a:r>
          </a:p>
          <a:p>
            <a:r>
              <a:rPr lang="en-US" dirty="0">
                <a:solidFill>
                  <a:schemeClr val="bg1"/>
                </a:solidFill>
              </a:rPr>
              <a:t>      included</a:t>
            </a:r>
          </a:p>
        </p:txBody>
      </p:sp>
    </p:spTree>
    <p:extLst>
      <p:ext uri="{BB962C8B-B14F-4D97-AF65-F5344CB8AC3E}">
        <p14:creationId xmlns:p14="http://schemas.microsoft.com/office/powerpoint/2010/main" val="16282071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9E7D2"/>
            </a:gs>
            <a:gs pos="96000">
              <a:schemeClr val="accent1">
                <a:lumMod val="75000"/>
              </a:schemeClr>
            </a:gs>
            <a:gs pos="73000">
              <a:schemeClr val="accent1">
                <a:lumMod val="45000"/>
                <a:lumOff val="55000"/>
              </a:schemeClr>
            </a:gs>
            <a:gs pos="86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362" y="814294"/>
            <a:ext cx="11446933" cy="5893610"/>
          </a:xfrm>
          <a:prstGeom prst="rect">
            <a:avLst/>
          </a:prstGeom>
        </p:spPr>
      </p:pic>
      <p:sp>
        <p:nvSpPr>
          <p:cNvPr id="8" name="TextBox 7"/>
          <p:cNvSpPr txBox="1"/>
          <p:nvPr/>
        </p:nvSpPr>
        <p:spPr>
          <a:xfrm>
            <a:off x="3199534" y="-70120"/>
            <a:ext cx="6257925"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hlinkClick r:id="rId3"/>
              </a:rPr>
              <a:t>CC Search - Creative Commons</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Search: DOG – Flickr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hlinkClick r:id="rId4"/>
              </a:rPr>
              <a:t>New beta search CC</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23890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1900" y="304798"/>
            <a:ext cx="5969000" cy="3842633"/>
          </a:xfrm>
          <a:prstGeom prst="rect">
            <a:avLst/>
          </a:prstGeom>
        </p:spPr>
      </p:pic>
      <p:sp>
        <p:nvSpPr>
          <p:cNvPr id="5" name="TextBox 4"/>
          <p:cNvSpPr txBox="1"/>
          <p:nvPr/>
        </p:nvSpPr>
        <p:spPr>
          <a:xfrm>
            <a:off x="7616040" y="1789108"/>
            <a:ext cx="2394734" cy="861774"/>
          </a:xfrm>
          <a:prstGeom prst="rect">
            <a:avLst/>
          </a:prstGeom>
          <a:noFill/>
        </p:spPr>
        <p:txBody>
          <a:bodyPr wrap="square" rtlCol="0">
            <a:spAutoFit/>
          </a:bodyPr>
          <a:lstStyle/>
          <a:p>
            <a:pPr algn="ctr"/>
            <a:r>
              <a:rPr lang="en-US" sz="3200"/>
              <a:t>“</a:t>
            </a:r>
            <a:r>
              <a:rPr lang="en-US" sz="3200">
                <a:hlinkClick r:id="rId3"/>
              </a:rPr>
              <a:t>Dog</a:t>
            </a:r>
            <a:r>
              <a:rPr lang="en-US" sz="3200"/>
              <a:t>”</a:t>
            </a:r>
            <a:endParaRPr lang="en-US" sz="5400"/>
          </a:p>
          <a:p>
            <a:pPr algn="ctr"/>
            <a:r>
              <a:rPr lang="en-US"/>
              <a:t>By </a:t>
            </a:r>
            <a:r>
              <a:rPr lang="en-US">
                <a:hlinkClick r:id="rId4"/>
              </a:rPr>
              <a:t>Rodrigo </a:t>
            </a:r>
            <a:r>
              <a:rPr lang="en-US" err="1">
                <a:hlinkClick r:id="rId4"/>
              </a:rPr>
              <a:t>Yassuda</a:t>
            </a:r>
            <a:endParaRPr lang="en-US"/>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2287" y="4352925"/>
            <a:ext cx="6981825" cy="2228850"/>
          </a:xfrm>
          <a:prstGeom prst="rect">
            <a:avLst/>
          </a:prstGeom>
        </p:spPr>
      </p:pic>
      <p:pic>
        <p:nvPicPr>
          <p:cNvPr id="3074" name="Picture 2" descr="Creative Commons License">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85079" y="973489"/>
            <a:ext cx="1852150" cy="6524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77306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rgbClr val="09E7D2"/>
            </a:gs>
            <a:gs pos="96000">
              <a:schemeClr val="accent1">
                <a:lumMod val="75000"/>
              </a:schemeClr>
            </a:gs>
            <a:gs pos="73000">
              <a:schemeClr val="accent1">
                <a:lumMod val="45000"/>
                <a:lumOff val="55000"/>
              </a:schemeClr>
            </a:gs>
            <a:gs pos="86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E92A8A3-C906-4871-9DAA-E7F163254A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0592" y="643618"/>
            <a:ext cx="6981825" cy="1685925"/>
          </a:xfrm>
          <a:prstGeom prst="rect">
            <a:avLst/>
          </a:prstGeom>
        </p:spPr>
      </p:pic>
      <p:sp>
        <p:nvSpPr>
          <p:cNvPr id="3" name="TextBox 2">
            <a:extLst>
              <a:ext uri="{FF2B5EF4-FFF2-40B4-BE49-F238E27FC236}">
                <a16:creationId xmlns:a16="http://schemas.microsoft.com/office/drawing/2014/main" id="{4AED8605-B98B-4307-8B44-68EC02562423}"/>
              </a:ext>
            </a:extLst>
          </p:cNvPr>
          <p:cNvSpPr txBox="1"/>
          <p:nvPr/>
        </p:nvSpPr>
        <p:spPr>
          <a:xfrm>
            <a:off x="881743" y="2596738"/>
            <a:ext cx="10384971" cy="1477328"/>
          </a:xfrm>
          <a:prstGeom prst="rect">
            <a:avLst/>
          </a:prstGeom>
          <a:noFill/>
        </p:spPr>
        <p:txBody>
          <a:bodyPr wrap="square" rtlCol="0">
            <a:spAutoFit/>
          </a:bodyPr>
          <a:lstStyle/>
          <a:p>
            <a:pPr algn="ctr"/>
            <a:r>
              <a:rPr lang="en-US" b="1" dirty="0">
                <a:solidFill>
                  <a:schemeClr val="bg1"/>
                </a:solidFill>
              </a:rPr>
              <a:t>You are free to:</a:t>
            </a:r>
          </a:p>
          <a:p>
            <a:pPr algn="ctr"/>
            <a:r>
              <a:rPr lang="en-US" b="1" dirty="0">
                <a:solidFill>
                  <a:schemeClr val="bg1"/>
                </a:solidFill>
              </a:rPr>
              <a:t>Share</a:t>
            </a:r>
            <a:r>
              <a:rPr lang="en-US" dirty="0">
                <a:solidFill>
                  <a:schemeClr val="bg1"/>
                </a:solidFill>
              </a:rPr>
              <a:t> — copy and redistribute the material in any medium or format</a:t>
            </a:r>
          </a:p>
          <a:p>
            <a:pPr algn="ctr"/>
            <a:r>
              <a:rPr lang="en-US" b="1" dirty="0">
                <a:solidFill>
                  <a:schemeClr val="bg1"/>
                </a:solidFill>
              </a:rPr>
              <a:t>Adapt</a:t>
            </a:r>
            <a:r>
              <a:rPr lang="en-US" dirty="0">
                <a:solidFill>
                  <a:schemeClr val="bg1"/>
                </a:solidFill>
              </a:rPr>
              <a:t> — remix, transform, and build upon the material</a:t>
            </a:r>
          </a:p>
          <a:p>
            <a:pPr algn="ctr"/>
            <a:r>
              <a:rPr lang="en-US" dirty="0">
                <a:solidFill>
                  <a:schemeClr val="bg1"/>
                </a:solidFill>
              </a:rPr>
              <a:t>The licensor cannot revoke these freedoms as long as you follow the license terms.</a:t>
            </a:r>
          </a:p>
          <a:p>
            <a:endParaRPr lang="en-US" dirty="0"/>
          </a:p>
        </p:txBody>
      </p:sp>
      <p:pic>
        <p:nvPicPr>
          <p:cNvPr id="4" name="Picture 3">
            <a:extLst>
              <a:ext uri="{FF2B5EF4-FFF2-40B4-BE49-F238E27FC236}">
                <a16:creationId xmlns:a16="http://schemas.microsoft.com/office/drawing/2014/main" id="{990A6CAD-B34A-4301-AD13-2AF2435408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8078" y="4074066"/>
            <a:ext cx="6972300" cy="2493566"/>
          </a:xfrm>
          <a:prstGeom prst="rect">
            <a:avLst/>
          </a:prstGeom>
        </p:spPr>
      </p:pic>
    </p:spTree>
    <p:extLst>
      <p:ext uri="{BB962C8B-B14F-4D97-AF65-F5344CB8AC3E}">
        <p14:creationId xmlns:p14="http://schemas.microsoft.com/office/powerpoint/2010/main" val="13391885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550" y="831850"/>
            <a:ext cx="6105518" cy="4073525"/>
          </a:xfrm>
          <a:prstGeom prst="rect">
            <a:avLst/>
          </a:prstGeom>
        </p:spPr>
      </p:pic>
      <p:pic>
        <p:nvPicPr>
          <p:cNvPr id="2050" name="Picture 2" descr="Creative Commons Licen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4774" y="3910013"/>
            <a:ext cx="2028825" cy="7147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096124" y="1184275"/>
            <a:ext cx="3876675" cy="2308324"/>
          </a:xfrm>
          <a:prstGeom prst="rect">
            <a:avLst/>
          </a:prstGeom>
          <a:noFill/>
        </p:spPr>
        <p:txBody>
          <a:bodyPr wrap="square" rtlCol="0">
            <a:spAutoFit/>
          </a:bodyPr>
          <a:lstStyle/>
          <a:p>
            <a:r>
              <a:rPr lang="en-US" sz="2400"/>
              <a:t>This work, “Squirrel Dog”, is a derivative of “</a:t>
            </a:r>
            <a:r>
              <a:rPr lang="en-US" sz="2400">
                <a:hlinkClick r:id="rId4"/>
              </a:rPr>
              <a:t>Dog</a:t>
            </a:r>
            <a:r>
              <a:rPr lang="en-US" sz="2400"/>
              <a:t>” by </a:t>
            </a:r>
            <a:r>
              <a:rPr lang="en-US" sz="2400">
                <a:hlinkClick r:id="rId5"/>
              </a:rPr>
              <a:t>Rodrigo </a:t>
            </a:r>
            <a:r>
              <a:rPr lang="en-US" sz="2400" err="1">
                <a:hlinkClick r:id="rId5"/>
              </a:rPr>
              <a:t>Yassuda</a:t>
            </a:r>
            <a:r>
              <a:rPr lang="en-US" sz="2400">
                <a:hlinkClick r:id="rId5"/>
              </a:rPr>
              <a:t>  </a:t>
            </a:r>
            <a:r>
              <a:rPr lang="en-US" sz="2400"/>
              <a:t>, used by </a:t>
            </a:r>
            <a:r>
              <a:rPr lang="en-US" sz="2400">
                <a:hlinkClick r:id="rId6"/>
              </a:rPr>
              <a:t>CC BY NC SA</a:t>
            </a:r>
            <a:r>
              <a:rPr lang="en-US" sz="2400"/>
              <a:t>. “Squirrel Dog is licensed under </a:t>
            </a:r>
            <a:r>
              <a:rPr lang="en-US" sz="2400">
                <a:hlinkClick r:id="rId6"/>
              </a:rPr>
              <a:t>CC BY NC SA </a:t>
            </a:r>
            <a:r>
              <a:rPr lang="en-US" sz="2400"/>
              <a:t>by Heather Seibert.</a:t>
            </a:r>
          </a:p>
        </p:txBody>
      </p:sp>
      <p:sp>
        <p:nvSpPr>
          <p:cNvPr id="7" name="TextBox 6"/>
          <p:cNvSpPr txBox="1"/>
          <p:nvPr/>
        </p:nvSpPr>
        <p:spPr>
          <a:xfrm>
            <a:off x="2813814" y="5322789"/>
            <a:ext cx="6464975" cy="461665"/>
          </a:xfrm>
          <a:prstGeom prst="rect">
            <a:avLst/>
          </a:prstGeom>
          <a:noFill/>
        </p:spPr>
        <p:txBody>
          <a:bodyPr wrap="none" rtlCol="0">
            <a:spAutoFit/>
          </a:bodyPr>
          <a:lstStyle/>
          <a:p>
            <a:r>
              <a:rPr lang="en-US" sz="2400"/>
              <a:t>CC license must be under the same as the original.</a:t>
            </a:r>
          </a:p>
        </p:txBody>
      </p:sp>
    </p:spTree>
    <p:extLst>
      <p:ext uri="{BB962C8B-B14F-4D97-AF65-F5344CB8AC3E}">
        <p14:creationId xmlns:p14="http://schemas.microsoft.com/office/powerpoint/2010/main" val="31586154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550" y="831850"/>
            <a:ext cx="6105518" cy="4073525"/>
          </a:xfrm>
          <a:prstGeom prst="rect">
            <a:avLst/>
          </a:prstGeom>
        </p:spPr>
      </p:pic>
      <p:pic>
        <p:nvPicPr>
          <p:cNvPr id="2050" name="Picture 2" descr="Creative Commons Licen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4774" y="3910013"/>
            <a:ext cx="2028825" cy="7147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096124" y="1184275"/>
            <a:ext cx="3876675" cy="2308324"/>
          </a:xfrm>
          <a:prstGeom prst="rect">
            <a:avLst/>
          </a:prstGeom>
          <a:noFill/>
        </p:spPr>
        <p:txBody>
          <a:bodyPr wrap="square" rtlCol="0">
            <a:spAutoFit/>
          </a:bodyPr>
          <a:lstStyle/>
          <a:p>
            <a:r>
              <a:rPr lang="en-US" sz="2400"/>
              <a:t>This work, “Squirrel Dog”, is a derivative of “</a:t>
            </a:r>
            <a:r>
              <a:rPr lang="en-US" sz="2400">
                <a:hlinkClick r:id="rId4"/>
              </a:rPr>
              <a:t>Dog</a:t>
            </a:r>
            <a:r>
              <a:rPr lang="en-US" sz="2400"/>
              <a:t>” by </a:t>
            </a:r>
            <a:r>
              <a:rPr lang="en-US" sz="2400">
                <a:hlinkClick r:id="rId5"/>
              </a:rPr>
              <a:t>Rodrigo </a:t>
            </a:r>
            <a:r>
              <a:rPr lang="en-US" sz="2400" err="1">
                <a:hlinkClick r:id="rId5"/>
              </a:rPr>
              <a:t>Yassuda</a:t>
            </a:r>
            <a:r>
              <a:rPr lang="en-US" sz="2400">
                <a:hlinkClick r:id="rId5"/>
              </a:rPr>
              <a:t>  </a:t>
            </a:r>
            <a:r>
              <a:rPr lang="en-US" sz="2400"/>
              <a:t>, used by </a:t>
            </a:r>
            <a:r>
              <a:rPr lang="en-US" sz="2400">
                <a:hlinkClick r:id="rId6"/>
              </a:rPr>
              <a:t>CC BY NC SA</a:t>
            </a:r>
            <a:r>
              <a:rPr lang="en-US" sz="2400"/>
              <a:t>. “Squirrel Dog is licensed under </a:t>
            </a:r>
            <a:r>
              <a:rPr lang="en-US" sz="2400">
                <a:hlinkClick r:id="rId6"/>
              </a:rPr>
              <a:t>CC BY NC SA </a:t>
            </a:r>
            <a:r>
              <a:rPr lang="en-US" sz="2400"/>
              <a:t>by Heather Seibert.</a:t>
            </a:r>
          </a:p>
        </p:txBody>
      </p:sp>
      <p:sp>
        <p:nvSpPr>
          <p:cNvPr id="7" name="TextBox 6"/>
          <p:cNvSpPr txBox="1"/>
          <p:nvPr/>
        </p:nvSpPr>
        <p:spPr>
          <a:xfrm>
            <a:off x="2813814" y="5322789"/>
            <a:ext cx="6464975" cy="461665"/>
          </a:xfrm>
          <a:prstGeom prst="rect">
            <a:avLst/>
          </a:prstGeom>
          <a:noFill/>
        </p:spPr>
        <p:txBody>
          <a:bodyPr wrap="none" rtlCol="0">
            <a:spAutoFit/>
          </a:bodyPr>
          <a:lstStyle/>
          <a:p>
            <a:r>
              <a:rPr lang="en-US" sz="2400"/>
              <a:t>CC license must be under the same as the original.</a:t>
            </a:r>
          </a:p>
        </p:txBody>
      </p:sp>
      <p:pic>
        <p:nvPicPr>
          <p:cNvPr id="8" name="Picture 7">
            <a:extLst>
              <a:ext uri="{FF2B5EF4-FFF2-40B4-BE49-F238E27FC236}">
                <a16:creationId xmlns:a16="http://schemas.microsoft.com/office/drawing/2014/main" id="{E7A024BD-F338-4F24-A9DD-411A1AF7063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189218"/>
            <a:ext cx="12192000" cy="6441464"/>
          </a:xfrm>
          <a:prstGeom prst="rect">
            <a:avLst/>
          </a:prstGeom>
        </p:spPr>
      </p:pic>
    </p:spTree>
    <p:extLst>
      <p:ext uri="{BB962C8B-B14F-4D97-AF65-F5344CB8AC3E}">
        <p14:creationId xmlns:p14="http://schemas.microsoft.com/office/powerpoint/2010/main" val="25159793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FBC9ED-F806-4DA2-9D24-87665A0C4819}"/>
              </a:ext>
            </a:extLst>
          </p:cNvPr>
          <p:cNvPicPr>
            <a:picLocks noChangeAspect="1"/>
          </p:cNvPicPr>
          <p:nvPr/>
        </p:nvPicPr>
        <p:blipFill rotWithShape="1">
          <a:blip r:embed="rId2"/>
          <a:srcRect t="29276" r="-2" b="-2"/>
          <a:stretch/>
        </p:blipFill>
        <p:spPr>
          <a:xfrm>
            <a:off x="318709" y="321733"/>
            <a:ext cx="11554582" cy="5230049"/>
          </a:xfrm>
          <a:prstGeom prst="rect">
            <a:avLst/>
          </a:prstGeom>
        </p:spPr>
      </p:pic>
      <p:sp>
        <p:nvSpPr>
          <p:cNvPr id="5" name="TextBox 4">
            <a:extLst>
              <a:ext uri="{FF2B5EF4-FFF2-40B4-BE49-F238E27FC236}">
                <a16:creationId xmlns:a16="http://schemas.microsoft.com/office/drawing/2014/main" id="{71DE653B-266B-40BE-BE54-19EB8C4A42A9}"/>
              </a:ext>
            </a:extLst>
          </p:cNvPr>
          <p:cNvSpPr txBox="1"/>
          <p:nvPr/>
        </p:nvSpPr>
        <p:spPr>
          <a:xfrm>
            <a:off x="2978590" y="6006882"/>
            <a:ext cx="4172937" cy="369332"/>
          </a:xfrm>
          <a:prstGeom prst="rect">
            <a:avLst/>
          </a:prstGeom>
          <a:noFill/>
        </p:spPr>
        <p:txBody>
          <a:bodyPr wrap="none" rtlCol="0">
            <a:spAutoFit/>
          </a:bodyPr>
          <a:lstStyle/>
          <a:p>
            <a:r>
              <a:rPr lang="en-US" dirty="0">
                <a:hlinkClick r:id="rId3"/>
              </a:rPr>
              <a:t>The Edges of Dubai  </a:t>
            </a:r>
            <a:r>
              <a:rPr lang="en-US" dirty="0"/>
              <a:t>by </a:t>
            </a:r>
            <a:r>
              <a:rPr lang="en-US" dirty="0">
                <a:hlinkClick r:id="rId4"/>
              </a:rPr>
              <a:t>Trey Ratcliff</a:t>
            </a:r>
            <a:endParaRPr lang="en-US" dirty="0"/>
          </a:p>
        </p:txBody>
      </p:sp>
      <p:pic>
        <p:nvPicPr>
          <p:cNvPr id="13" name="Picture 12">
            <a:extLst>
              <a:ext uri="{FF2B5EF4-FFF2-40B4-BE49-F238E27FC236}">
                <a16:creationId xmlns:a16="http://schemas.microsoft.com/office/drawing/2014/main" id="{01981DBB-C725-4E62-BF00-0B28FBA90AC8}"/>
              </a:ext>
            </a:extLst>
          </p:cNvPr>
          <p:cNvPicPr>
            <a:picLocks noChangeAspect="1"/>
          </p:cNvPicPr>
          <p:nvPr/>
        </p:nvPicPr>
        <p:blipFill>
          <a:blip r:embed="rId5"/>
          <a:stretch>
            <a:fillRect/>
          </a:stretch>
        </p:blipFill>
        <p:spPr>
          <a:xfrm>
            <a:off x="7620780" y="5968702"/>
            <a:ext cx="4252511" cy="815023"/>
          </a:xfrm>
          <a:prstGeom prst="rect">
            <a:avLst/>
          </a:prstGeom>
        </p:spPr>
      </p:pic>
      <p:sp>
        <p:nvSpPr>
          <p:cNvPr id="16" name="TextBox 15">
            <a:extLst>
              <a:ext uri="{FF2B5EF4-FFF2-40B4-BE49-F238E27FC236}">
                <a16:creationId xmlns:a16="http://schemas.microsoft.com/office/drawing/2014/main" id="{D114FF52-79BA-4E7F-B4BA-028D6A24E02A}"/>
              </a:ext>
            </a:extLst>
          </p:cNvPr>
          <p:cNvSpPr txBox="1"/>
          <p:nvPr/>
        </p:nvSpPr>
        <p:spPr>
          <a:xfrm>
            <a:off x="318709" y="6320511"/>
            <a:ext cx="2726255" cy="369332"/>
          </a:xfrm>
          <a:prstGeom prst="rect">
            <a:avLst/>
          </a:prstGeom>
          <a:noFill/>
        </p:spPr>
        <p:txBody>
          <a:bodyPr wrap="square" rtlCol="0">
            <a:spAutoFit/>
          </a:bodyPr>
          <a:lstStyle/>
          <a:p>
            <a:r>
              <a:rPr lang="en-US" dirty="0">
                <a:hlinkClick r:id="rId6"/>
              </a:rPr>
              <a:t>CC BY NC SA 2.0</a:t>
            </a:r>
            <a:endParaRPr lang="en-US" dirty="0"/>
          </a:p>
        </p:txBody>
      </p:sp>
    </p:spTree>
    <p:extLst>
      <p:ext uri="{BB962C8B-B14F-4D97-AF65-F5344CB8AC3E}">
        <p14:creationId xmlns:p14="http://schemas.microsoft.com/office/powerpoint/2010/main" val="3262572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1A2017-3A62-4BBE-8296-5B53385F1413}"/>
              </a:ext>
            </a:extLst>
          </p:cNvPr>
          <p:cNvSpPr txBox="1"/>
          <p:nvPr/>
        </p:nvSpPr>
        <p:spPr>
          <a:xfrm>
            <a:off x="881743" y="1643741"/>
            <a:ext cx="10918371" cy="3477875"/>
          </a:xfrm>
          <a:prstGeom prst="rect">
            <a:avLst/>
          </a:prstGeom>
          <a:noFill/>
        </p:spPr>
        <p:txBody>
          <a:bodyPr wrap="square" rtlCol="0">
            <a:spAutoFit/>
          </a:bodyPr>
          <a:lstStyle/>
          <a:p>
            <a:r>
              <a:rPr lang="en-US" sz="4400" dirty="0">
                <a:solidFill>
                  <a:prstClr val="black"/>
                </a:solidFill>
                <a:latin typeface="Calibri Light" panose="020F0302020204030204"/>
                <a:ea typeface="+mj-ea"/>
                <a:cs typeface="+mj-cs"/>
              </a:rPr>
              <a:t>Open Educational Resources are educational materials found in the public Domain or have an open license (i.e. Creative Commons) that legally allows anyone to freely use, copy, adapt and re-share those resources with others.</a:t>
            </a:r>
            <a:endParaRPr lang="en-US" dirty="0"/>
          </a:p>
        </p:txBody>
      </p:sp>
    </p:spTree>
    <p:extLst>
      <p:ext uri="{BB962C8B-B14F-4D97-AF65-F5344CB8AC3E}">
        <p14:creationId xmlns:p14="http://schemas.microsoft.com/office/powerpoint/2010/main" val="3700416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rgbClr val="09E7D2"/>
            </a:gs>
            <a:gs pos="96000">
              <a:schemeClr val="accent1">
                <a:lumMod val="75000"/>
              </a:schemeClr>
            </a:gs>
            <a:gs pos="73000">
              <a:schemeClr val="accent1">
                <a:lumMod val="45000"/>
                <a:lumOff val="55000"/>
              </a:schemeClr>
            </a:gs>
            <a:gs pos="4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12" name="TextBox 1"/>
          <p:cNvGraphicFramePr/>
          <p:nvPr>
            <p:extLst>
              <p:ext uri="{D42A27DB-BD31-4B8C-83A1-F6EECF244321}">
                <p14:modId xmlns:p14="http://schemas.microsoft.com/office/powerpoint/2010/main" val="1058884435"/>
              </p:ext>
            </p:extLst>
          </p:nvPr>
        </p:nvGraphicFramePr>
        <p:xfrm>
          <a:off x="643467" y="643468"/>
          <a:ext cx="10905066" cy="3966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2D2169F1-9726-4B33-8A8D-0CBA08E7B7FF}"/>
              </a:ext>
            </a:extLst>
          </p:cNvPr>
          <p:cNvSpPr/>
          <p:nvPr/>
        </p:nvSpPr>
        <p:spPr>
          <a:xfrm>
            <a:off x="2535559" y="5036434"/>
            <a:ext cx="7293877" cy="923330"/>
          </a:xfrm>
          <a:prstGeom prst="rect">
            <a:avLst/>
          </a:prstGeom>
          <a:noFill/>
        </p:spPr>
        <p:txBody>
          <a:bodyPr wrap="square" lIns="91440" tIns="45720" rIns="91440" bIns="45720">
            <a:spAutoFit/>
          </a:bodyPr>
          <a:lstStyle/>
          <a:p>
            <a:pPr algn="ctr"/>
            <a:r>
              <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Getting a CC License</a:t>
            </a:r>
          </a:p>
        </p:txBody>
      </p:sp>
    </p:spTree>
    <p:extLst>
      <p:ext uri="{BB962C8B-B14F-4D97-AF65-F5344CB8AC3E}">
        <p14:creationId xmlns:p14="http://schemas.microsoft.com/office/powerpoint/2010/main" val="2388355514"/>
      </p:ext>
    </p:extLst>
  </p:cSld>
  <p:clrMapOvr>
    <a:overrideClrMapping bg1="lt1" tx1="dk1" bg2="lt2" tx2="dk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rgbClr val="09E7D2"/>
            </a:gs>
            <a:gs pos="96000">
              <a:schemeClr val="accent1">
                <a:lumMod val="75000"/>
              </a:schemeClr>
            </a:gs>
            <a:gs pos="73000">
              <a:schemeClr val="accent1">
                <a:lumMod val="45000"/>
                <a:lumOff val="55000"/>
              </a:schemeClr>
            </a:gs>
            <a:gs pos="4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20" name="TextBox 3"/>
          <p:cNvGraphicFramePr/>
          <p:nvPr>
            <p:extLst>
              <p:ext uri="{D42A27DB-BD31-4B8C-83A1-F6EECF244321}">
                <p14:modId xmlns:p14="http://schemas.microsoft.com/office/powerpoint/2010/main" val="3529572038"/>
              </p:ext>
            </p:extLst>
          </p:nvPr>
        </p:nvGraphicFramePr>
        <p:xfrm>
          <a:off x="643467" y="643468"/>
          <a:ext cx="10905066" cy="3966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a:extLst>
              <a:ext uri="{FF2B5EF4-FFF2-40B4-BE49-F238E27FC236}">
                <a16:creationId xmlns:a16="http://schemas.microsoft.com/office/drawing/2014/main" id="{E345BF4D-FEB2-4B44-8470-0F61DD3F9B31}"/>
              </a:ext>
            </a:extLst>
          </p:cNvPr>
          <p:cNvSpPr/>
          <p:nvPr/>
        </p:nvSpPr>
        <p:spPr>
          <a:xfrm>
            <a:off x="3907740" y="5098459"/>
            <a:ext cx="4376519" cy="923330"/>
          </a:xfrm>
          <a:prstGeom prst="rect">
            <a:avLst/>
          </a:prstGeom>
          <a:noFill/>
        </p:spPr>
        <p:txBody>
          <a:bodyPr wrap="none" lIns="91440" tIns="45720" rIns="91440" bIns="45720">
            <a:spAutoFit/>
          </a:bodyPr>
          <a:lstStyle/>
          <a:p>
            <a:pPr algn="ctr"/>
            <a:r>
              <a:rPr lang="en-US" sz="5400" b="0" cap="none" spc="0" dirty="0">
                <a:ln w="0"/>
                <a:effectLst>
                  <a:outerShdw blurRad="38100" dist="25400" dir="5400000" algn="ctr" rotWithShape="0">
                    <a:srgbClr val="6E747A">
                      <a:alpha val="43000"/>
                    </a:srgbClr>
                  </a:outerShdw>
                </a:effectLst>
              </a:rPr>
              <a:t>Now you try!</a:t>
            </a:r>
          </a:p>
        </p:txBody>
      </p:sp>
    </p:spTree>
    <p:extLst>
      <p:ext uri="{BB962C8B-B14F-4D97-AF65-F5344CB8AC3E}">
        <p14:creationId xmlns:p14="http://schemas.microsoft.com/office/powerpoint/2010/main" val="4043141855"/>
      </p:ext>
    </p:extLst>
  </p:cSld>
  <p:clrMapOvr>
    <a:overrideClrMapping bg1="lt1" tx1="dk1" bg2="lt2" tx2="dk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rgbClr val="09E7D2"/>
            </a:gs>
            <a:gs pos="96000">
              <a:schemeClr val="accent1">
                <a:lumMod val="75000"/>
              </a:schemeClr>
            </a:gs>
            <a:gs pos="73000">
              <a:schemeClr val="accent1">
                <a:lumMod val="45000"/>
                <a:lumOff val="55000"/>
              </a:schemeClr>
            </a:gs>
            <a:gs pos="4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12" name="TextBox 1"/>
          <p:cNvGraphicFramePr/>
          <p:nvPr>
            <p:extLst/>
          </p:nvPr>
        </p:nvGraphicFramePr>
        <p:xfrm>
          <a:off x="643467" y="643468"/>
          <a:ext cx="10905066" cy="3966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2D2169F1-9726-4B33-8A8D-0CBA08E7B7FF}"/>
              </a:ext>
            </a:extLst>
          </p:cNvPr>
          <p:cNvSpPr/>
          <p:nvPr/>
        </p:nvSpPr>
        <p:spPr>
          <a:xfrm>
            <a:off x="2547915" y="5135288"/>
            <a:ext cx="7293877" cy="923330"/>
          </a:xfrm>
          <a:prstGeom prst="rect">
            <a:avLst/>
          </a:prstGeom>
          <a:noFill/>
        </p:spPr>
        <p:txBody>
          <a:bodyPr wrap="square" lIns="91440" tIns="45720" rIns="91440" bIns="45720">
            <a:spAutoFit/>
          </a:bodyPr>
          <a:lstStyle/>
          <a:p>
            <a:pPr algn="ctr"/>
            <a:r>
              <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Getting a CC License</a:t>
            </a:r>
          </a:p>
        </p:txBody>
      </p:sp>
    </p:spTree>
    <p:extLst>
      <p:ext uri="{BB962C8B-B14F-4D97-AF65-F5344CB8AC3E}">
        <p14:creationId xmlns:p14="http://schemas.microsoft.com/office/powerpoint/2010/main" val="2893125749"/>
      </p:ext>
    </p:extLst>
  </p:cSld>
  <p:clrMapOvr>
    <a:overrideClrMapping bg1="lt1" tx1="dk1" bg2="lt2" tx2="dk2" accent1="accent1" accent2="accent2" accent3="accent3" accent4="accent4" accent5="accent5" accent6="accent6" hlink="hlink" folHlink="folHlink"/>
  </p:clrMapOvr>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0">
              <a:srgbClr val="09E7D2"/>
            </a:gs>
            <a:gs pos="100000">
              <a:schemeClr val="accent1">
                <a:lumMod val="75000"/>
              </a:schemeClr>
            </a:gs>
            <a:gs pos="94000">
              <a:schemeClr val="accent1">
                <a:lumMod val="45000"/>
                <a:lumOff val="55000"/>
              </a:schemeClr>
            </a:gs>
            <a:gs pos="4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20" name="TextBox 3"/>
          <p:cNvGraphicFramePr/>
          <p:nvPr>
            <p:extLst>
              <p:ext uri="{D42A27DB-BD31-4B8C-83A1-F6EECF244321}">
                <p14:modId xmlns:p14="http://schemas.microsoft.com/office/powerpoint/2010/main" val="1544055600"/>
              </p:ext>
            </p:extLst>
          </p:nvPr>
        </p:nvGraphicFramePr>
        <p:xfrm>
          <a:off x="643467" y="643468"/>
          <a:ext cx="10905066" cy="3966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6DADA75D-B123-4E29-87E0-4B344C55ECED}"/>
              </a:ext>
            </a:extLst>
          </p:cNvPr>
          <p:cNvSpPr/>
          <p:nvPr/>
        </p:nvSpPr>
        <p:spPr>
          <a:xfrm>
            <a:off x="4821449" y="4833205"/>
            <a:ext cx="2549096" cy="923330"/>
          </a:xfrm>
          <a:prstGeom prst="rect">
            <a:avLst/>
          </a:prstGeom>
          <a:noFill/>
        </p:spPr>
        <p:txBody>
          <a:bodyPr wrap="none" lIns="91440" tIns="45720" rIns="91440" bIns="45720">
            <a:spAutoFit/>
          </a:bodyPr>
          <a:lstStyle/>
          <a:p>
            <a:pPr algn="ctr"/>
            <a:r>
              <a:rPr lang="en-US" sz="5400" dirty="0">
                <a:ln w="0"/>
                <a:effectLst>
                  <a:outerShdw blurRad="38100" dist="19050" dir="2700000" algn="tl" rotWithShape="0">
                    <a:schemeClr val="dk1">
                      <a:alpha val="40000"/>
                    </a:schemeClr>
                  </a:outerShdw>
                </a:effectLst>
              </a:rPr>
              <a:t>Switch!</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48670491"/>
      </p:ext>
    </p:extLst>
  </p:cSld>
  <p:clrMapOvr>
    <a:overrideClrMapping bg1="lt1" tx1="dk1" bg2="lt2" tx2="dk2" accent1="accent1" accent2="accent2" accent3="accent3" accent4="accent4" accent5="accent5" accent6="accent6" hlink="hlink" folHlink="folHlink"/>
  </p:clrMapOvr>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rgbClr val="09E7D2"/>
            </a:gs>
            <a:gs pos="100000">
              <a:schemeClr val="accent1">
                <a:lumMod val="75000"/>
              </a:schemeClr>
            </a:gs>
            <a:gs pos="94000">
              <a:schemeClr val="accent1">
                <a:lumMod val="45000"/>
                <a:lumOff val="55000"/>
              </a:schemeClr>
            </a:gs>
            <a:gs pos="4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12" name="TextBox 1"/>
          <p:cNvGraphicFramePr/>
          <p:nvPr>
            <p:extLst/>
          </p:nvPr>
        </p:nvGraphicFramePr>
        <p:xfrm>
          <a:off x="643467" y="643468"/>
          <a:ext cx="10905066" cy="3966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2D2169F1-9726-4B33-8A8D-0CBA08E7B7FF}"/>
              </a:ext>
            </a:extLst>
          </p:cNvPr>
          <p:cNvSpPr/>
          <p:nvPr/>
        </p:nvSpPr>
        <p:spPr>
          <a:xfrm>
            <a:off x="2733267" y="4949936"/>
            <a:ext cx="7293877" cy="923330"/>
          </a:xfrm>
          <a:prstGeom prst="rect">
            <a:avLst/>
          </a:prstGeom>
          <a:noFill/>
        </p:spPr>
        <p:txBody>
          <a:bodyPr wrap="square" lIns="91440" tIns="45720" rIns="91440" bIns="45720">
            <a:spAutoFit/>
          </a:bodyPr>
          <a:lstStyle/>
          <a:p>
            <a:pPr algn="ctr"/>
            <a:r>
              <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Getting a CC License</a:t>
            </a:r>
          </a:p>
        </p:txBody>
      </p:sp>
    </p:spTree>
    <p:extLst>
      <p:ext uri="{BB962C8B-B14F-4D97-AF65-F5344CB8AC3E}">
        <p14:creationId xmlns:p14="http://schemas.microsoft.com/office/powerpoint/2010/main" val="2925132752"/>
      </p:ext>
    </p:extLst>
  </p:cSld>
  <p:clrMapOvr>
    <a:overrideClrMapping bg1="lt1" tx1="dk1" bg2="lt2" tx2="dk2" accent1="accent1" accent2="accent2" accent3="accent3" accent4="accent4" accent5="accent5" accent6="accent6" hlink="hlink" folHlink="folHlink"/>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rgbClr val="09E7D2"/>
            </a:gs>
            <a:gs pos="87000">
              <a:schemeClr val="accent1">
                <a:lumMod val="75000"/>
              </a:schemeClr>
            </a:gs>
            <a:gs pos="0">
              <a:schemeClr val="accent1">
                <a:lumMod val="45000"/>
                <a:lumOff val="55000"/>
              </a:schemeClr>
            </a:gs>
            <a:gs pos="4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4" name="TextBox 1"/>
          <p:cNvGraphicFramePr/>
          <p:nvPr>
            <p:extLst>
              <p:ext uri="{D42A27DB-BD31-4B8C-83A1-F6EECF244321}">
                <p14:modId xmlns:p14="http://schemas.microsoft.com/office/powerpoint/2010/main" val="560784925"/>
              </p:ext>
            </p:extLst>
          </p:nvPr>
        </p:nvGraphicFramePr>
        <p:xfrm>
          <a:off x="643467" y="643468"/>
          <a:ext cx="10905066" cy="3966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31F21F58-F58A-4C20-BBAE-F78E489DD0B3}"/>
              </a:ext>
            </a:extLst>
          </p:cNvPr>
          <p:cNvSpPr txBox="1"/>
          <p:nvPr/>
        </p:nvSpPr>
        <p:spPr>
          <a:xfrm>
            <a:off x="4770156" y="4833576"/>
            <a:ext cx="2651688" cy="923330"/>
          </a:xfrm>
          <a:prstGeom prst="rect">
            <a:avLst/>
          </a:prstGeom>
          <a:noFill/>
        </p:spPr>
        <p:txBody>
          <a:bodyPr wrap="none" rtlCol="0">
            <a:spAutoFit/>
          </a:bodyPr>
          <a:lstStyle/>
          <a:p>
            <a:r>
              <a:rPr lang="en-US" sz="5400" dirty="0">
                <a:solidFill>
                  <a:schemeClr val="bg1"/>
                </a:solidFill>
              </a:rPr>
              <a:t>Recap!</a:t>
            </a:r>
            <a:endParaRPr lang="en-US" sz="5400" dirty="0"/>
          </a:p>
        </p:txBody>
      </p:sp>
    </p:spTree>
    <p:extLst>
      <p:ext uri="{BB962C8B-B14F-4D97-AF65-F5344CB8AC3E}">
        <p14:creationId xmlns:p14="http://schemas.microsoft.com/office/powerpoint/2010/main" val="2005291611"/>
      </p:ext>
    </p:extLst>
  </p:cSld>
  <p:clrMapOvr>
    <a:overrideClrMapping bg1="lt1" tx1="dk1" bg2="lt2" tx2="dk2" accent1="accent1" accent2="accent2" accent3="accent3" accent4="accent4" accent5="accent5" accent6="accent6" hlink="hlink" folHlink="folHlink"/>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Question Guy by Scou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2858" y="1062187"/>
            <a:ext cx="4495800" cy="496849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1562" y="847065"/>
            <a:ext cx="3652157" cy="5183619"/>
          </a:xfrm>
          <a:prstGeom prst="rect">
            <a:avLst/>
          </a:prstGeom>
        </p:spPr>
      </p:pic>
      <p:sp>
        <p:nvSpPr>
          <p:cNvPr id="8" name="Rectangle: Rounded Corners 7"/>
          <p:cNvSpPr/>
          <p:nvPr/>
        </p:nvSpPr>
        <p:spPr>
          <a:xfrm>
            <a:off x="7056659" y="932822"/>
            <a:ext cx="3741965" cy="5012106"/>
          </a:xfrm>
          <a:prstGeom prst="roundRect">
            <a:avLst/>
          </a:prstGeom>
          <a:noFill/>
          <a:ln w="625475">
            <a:solidFill>
              <a:srgbClr val="FF99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reative Commons Licen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18872" y="5212874"/>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2395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0">
              <a:schemeClr val="accent1">
                <a:lumMod val="75000"/>
              </a:schemeClr>
            </a:gs>
            <a:gs pos="0">
              <a:srgbClr val="09E7D2"/>
            </a:gs>
            <a:gs pos="85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Rectangle 2"/>
          <p:cNvSpPr/>
          <p:nvPr/>
        </p:nvSpPr>
        <p:spPr>
          <a:xfrm>
            <a:off x="378402" y="161630"/>
            <a:ext cx="10925175" cy="677108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A Cover to Cover Solution | Student PIRGs.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-b). Retrieved July 26,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2"/>
              </a:rPr>
              <a:t>http://www.studentpirgs.org/reports/cover-cover-solution</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Verdana" panose="020B0604030504040204" pitchFamily="34" charset="0"/>
                <a:cs typeface="Verdana" panose="020B0604030504040204" pitchFamily="34" charset="0"/>
              </a:rPr>
              <a:t>Creative Commons &amp; Copyright-Free Resources. (2012, August 14). Retrieved September 25,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Verdana" panose="020B0604030504040204" pitchFamily="34" charset="0"/>
                <a:cs typeface="Verdana" panose="020B0604030504040204" pitchFamily="34" charset="0"/>
                <a:hlinkClick r:id="rId3"/>
              </a:rPr>
              <a:t>https://www.spnn.org/node/6974</a:t>
            </a:r>
            <a:endParaRPr kumimoji="0" lang="en-US" sz="1400" b="1" i="0" u="none" strike="noStrike" kern="1200" cap="none" spc="0" normalizeH="0" baseline="0" noProof="0" dirty="0">
              <a:ln>
                <a:noFill/>
              </a:ln>
              <a:solidFill>
                <a:schemeClr val="bg1"/>
              </a:solidFill>
              <a:effectLst/>
              <a:uLnTx/>
              <a:uFillTx/>
              <a:latin typeface="Calibri" panose="020F0502020204030204"/>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cc Qatar.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a:t>
            </a:r>
            <a:r>
              <a:rPr kumimoji="0" lang="en-US" sz="1400" b="1" i="1" u="none" strike="noStrike" kern="1200" cap="none" spc="0" normalizeH="0" baseline="0" noProof="0" dirty="0">
                <a:ln>
                  <a:noFill/>
                </a:ln>
                <a:solidFill>
                  <a:schemeClr val="bg1"/>
                </a:solidFill>
                <a:effectLst/>
                <a:uLnTx/>
                <a:uFillTx/>
                <a:latin typeface="Calibri" panose="020F0502020204030204"/>
                <a:ea typeface="+mn-ea"/>
                <a:cs typeface="+mn-cs"/>
              </a:rPr>
              <a:t>Meet Creative Commons</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Retrieved from </a:t>
            </a:r>
            <a:r>
              <a:rPr kumimoji="0" lang="en-US" sz="1400" b="1" i="0" u="sng" strike="noStrike" kern="1200" cap="none" spc="0" normalizeH="0" baseline="0" noProof="0" dirty="0">
                <a:ln>
                  <a:noFill/>
                </a:ln>
                <a:solidFill>
                  <a:schemeClr val="bg1"/>
                </a:solidFill>
                <a:effectLst/>
                <a:uLnTx/>
                <a:uFillTx/>
                <a:latin typeface="Calibri" panose="020F0502020204030204"/>
                <a:ea typeface="+mn-ea"/>
                <a:cs typeface="+mn-cs"/>
                <a:hlinkClick r:id="rId4"/>
              </a:rPr>
              <a:t>https://www.youtube.com/watch?time_continue=1&amp;v=P1j0OA9N4hs</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CC Search.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-a). Retrieved October 11, 2017, from </a:t>
            </a:r>
            <a:r>
              <a:rPr kumimoji="0" lang="en-US" sz="1400" b="1" i="0" u="sng" strike="noStrike" kern="1200" cap="none" spc="0" normalizeH="0" baseline="0" noProof="0" dirty="0">
                <a:ln>
                  <a:noFill/>
                </a:ln>
                <a:solidFill>
                  <a:schemeClr val="bg1"/>
                </a:solidFill>
                <a:effectLst/>
                <a:uLnTx/>
                <a:uFillTx/>
                <a:latin typeface="Calibri" panose="020F0502020204030204"/>
                <a:ea typeface="+mn-ea"/>
                <a:cs typeface="+mn-cs"/>
                <a:hlinkClick r:id="rId5"/>
              </a:rPr>
              <a:t>https://search.creativecommons.org/</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CC Search.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-b). Retrieved September 26, 2017, from </a:t>
            </a:r>
            <a:r>
              <a:rPr kumimoji="0" lang="en-US" sz="1400" b="1" i="0" u="sng" strike="noStrike" kern="1200" cap="none" spc="0" normalizeH="0" baseline="0" noProof="0" dirty="0">
                <a:ln>
                  <a:noFill/>
                </a:ln>
                <a:solidFill>
                  <a:schemeClr val="bg1"/>
                </a:solidFill>
                <a:effectLst/>
                <a:uLnTx/>
                <a:uFillTx/>
                <a:latin typeface="Calibri" panose="020F0502020204030204"/>
                <a:ea typeface="+mn-ea"/>
                <a:cs typeface="+mn-cs"/>
                <a:hlinkClick r:id="rId6"/>
              </a:rPr>
              <a:t>https://search.creativecommons.org/?query=Powerpoint</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Clipart - High Quality, Easy to Use, Free Support.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Retrieved October 11, 2017, from </a:t>
            </a:r>
            <a:r>
              <a:rPr kumimoji="0" lang="en-US" sz="1400" b="1" i="0" u="sng" strike="noStrike" kern="1200" cap="none" spc="0" normalizeH="0" baseline="0" noProof="0" dirty="0">
                <a:ln>
                  <a:noFill/>
                </a:ln>
                <a:solidFill>
                  <a:schemeClr val="bg1"/>
                </a:solidFill>
                <a:effectLst/>
                <a:uLnTx/>
                <a:uFillTx/>
                <a:latin typeface="Calibri" panose="020F0502020204030204"/>
                <a:hlinkClick r:id="rId7"/>
              </a:rPr>
              <a:t>https://openclipart.org/</a:t>
            </a:r>
            <a:endParaRPr kumimoji="0" lang="en-US" sz="1400" b="1" i="0" u="none" strike="noStrike" kern="1200" cap="none" spc="0" normalizeH="0" baseline="0" noProof="0" dirty="0">
              <a:ln>
                <a:noFill/>
              </a:ln>
              <a:solidFill>
                <a:schemeClr val="bg1"/>
              </a:solidFill>
              <a:effectLst/>
              <a:uLnTx/>
              <a:uFillTx/>
              <a:latin typeface="Calibri" panose="020F0502020204030204"/>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Verdana" panose="020B0604030504040204" pitchFamily="34" charset="0"/>
                <a:cs typeface="Verdana" panose="020B0604030504040204" pitchFamily="34" charset="0"/>
              </a:rPr>
              <a:t>Creative Commons! (</a:t>
            </a:r>
            <a:r>
              <a:rPr kumimoji="0" lang="en-US" sz="1400" b="1" i="0" u="none" strike="noStrike" kern="1200" cap="none" spc="0" normalizeH="0" baseline="0" noProof="0" dirty="0" err="1">
                <a:ln>
                  <a:noFill/>
                </a:ln>
                <a:solidFill>
                  <a:schemeClr val="bg1"/>
                </a:solidFill>
                <a:effectLst/>
                <a:uLnTx/>
                <a:uFillTx/>
                <a:latin typeface="Calibri" panose="020F0502020204030204"/>
                <a:ea typeface="Verdana" panose="020B0604030504040204" pitchFamily="34" charset="0"/>
                <a:cs typeface="Verdana" panose="020B0604030504040204" pitchFamily="34" charset="0"/>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Verdana" panose="020B0604030504040204" pitchFamily="34" charset="0"/>
                <a:cs typeface="Verdana" panose="020B0604030504040204" pitchFamily="34" charset="0"/>
              </a:rPr>
              <a:t>). Retrieved September 25,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Verdana" panose="020B0604030504040204" pitchFamily="34" charset="0"/>
                <a:cs typeface="Verdana" panose="020B0604030504040204" pitchFamily="34" charset="0"/>
                <a:hlinkClick r:id="rId8"/>
              </a:rPr>
              <a:t>https://www.emaze.com/@AIZOWOCR</a:t>
            </a:r>
            <a:endParaRPr kumimoji="0" lang="en-US" sz="1400" b="1" i="0" u="none" strike="noStrike" kern="1200" cap="none" spc="0" normalizeH="0" baseline="0" noProof="0" dirty="0">
              <a:ln>
                <a:noFill/>
              </a:ln>
              <a:solidFill>
                <a:schemeClr val="bg1"/>
              </a:solidFill>
              <a:effectLst/>
              <a:uLnTx/>
              <a:uFillTx/>
              <a:latin typeface="Calibri" panose="020F0502020204030204"/>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Harley, D., Lawrence, S., Acord, S. K., &amp; Dixson, J. (2009). </a:t>
            </a:r>
            <a:r>
              <a:rPr kumimoji="0" lang="en-US" sz="1400" b="1" i="1" u="none" strike="noStrike" kern="1200" cap="none" spc="0" normalizeH="0" baseline="0" noProof="0" dirty="0">
                <a:ln>
                  <a:noFill/>
                </a:ln>
                <a:solidFill>
                  <a:schemeClr val="bg1"/>
                </a:solidFill>
                <a:effectLst/>
                <a:uLnTx/>
                <a:uFillTx/>
                <a:latin typeface="Calibri" panose="020F0502020204030204"/>
                <a:ea typeface="+mn-ea"/>
                <a:cs typeface="+mn-cs"/>
              </a:rPr>
              <a:t>Affordable and Open Textbooks: An Exploratory Study of 	Faculty Attitudes. Research 	Occasional Paper Series. CSHE.9.09</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Center for Studies in Higher Education. 	Retrieved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9"/>
              </a:rPr>
              <a:t>https://eric.ed.gov/?id=ED507058</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Minneapolis, C. for O. E. | 178 P. D. S. |, Education, M. 55455 U. C. of, &amp; Minnesota, H. D. | U. of.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Network Members | Open Textbook Network. Retrieved October 11, 2017, from </a:t>
            </a:r>
            <a:r>
              <a:rPr kumimoji="0" lang="en-US" sz="1400" b="1" i="0" u="sng" strike="noStrike" kern="1200" cap="none" spc="0" normalizeH="0" baseline="0" noProof="0" dirty="0">
                <a:ln>
                  <a:noFill/>
                </a:ln>
                <a:solidFill>
                  <a:schemeClr val="bg1"/>
                </a:solidFill>
                <a:effectLst/>
                <a:uLnTx/>
                <a:uFillTx/>
                <a:latin typeface="Calibri" panose="020F0502020204030204"/>
                <a:ea typeface="+mn-ea"/>
                <a:cs typeface="+mn-cs"/>
                <a:hlinkClick r:id="rId10"/>
              </a:rPr>
              <a:t>http://research.cehd.umn.edu/otn/membership/network-members/</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New government projections forecast dramatic growth in college students 25 and older. (2011, October 11). Retrieved September 12,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11"/>
              </a:rPr>
              <a:t>http://blogem.ruffalonl.com/2011/10/11/government-projections-forecast-dramatic-growth-college-students-25-older/</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New study finds veterans are graduating at rates comparable to their peers.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Retrieved September 12,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12"/>
              </a:rPr>
              <a:t>http://america.aljazeera.com/articles/2014/3/27/new-study-finds-</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12"/>
              </a:rPr>
              <a:t>veteransaregraduatingatratescomparabletotheirpee.html</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Nontraditional Undergraduates / Trends in Nontraditional Student Enrollment.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Retrieved September 12,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13"/>
              </a:rPr>
              <a:t>https://nces.ed.gov/pubs/web/97578f.asp</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Open Educational Resources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infoKit</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 Finding OERs.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Retrieved September 15,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14"/>
              </a:rPr>
              <a:t>https://openeducationalresources.pbworks.com/w/page/27045418/Finding%20OERs</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OpenCon</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Southwest Florida Toolkit - Google Drive.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Retrieved September 25, 2017, 	from </a:t>
            </a:r>
            <a:r>
              <a:rPr kumimoji="0" lang="en-US" sz="1400" b="1" i="0" u="sng" strike="noStrike" kern="1200" cap="none" spc="0" normalizeH="0" baseline="0" noProof="0" dirty="0">
                <a:ln>
                  <a:noFill/>
                </a:ln>
                <a:solidFill>
                  <a:schemeClr val="bg1"/>
                </a:solidFill>
                <a:effectLst/>
                <a:uLnTx/>
                <a:uFillTx/>
                <a:latin typeface="Calibri" panose="020F0502020204030204"/>
                <a:ea typeface="+mn-ea"/>
                <a:cs typeface="+mn-cs"/>
                <a:hlinkClick r:id="rId15"/>
              </a:rPr>
              <a:t>https://drive.google.com/drive/folders/0B3zC2zJzpxoIV1hiQzFKbVIxZDg</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Minneapolis, C. for O. E. | 178 P. D. S. |, Education, M. 55455 U. C. of, &amp; Minnesota, H. D. | U. of.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Network Members | 	Open Textbook Network. Retrieved October 11, 2017, from </a:t>
            </a:r>
            <a:r>
              <a:rPr kumimoji="0" lang="en-US" sz="1400" b="1" i="0" u="sng" strike="noStrike" kern="1200" cap="none" spc="0" normalizeH="0" baseline="0" noProof="0" dirty="0">
                <a:ln>
                  <a:noFill/>
                </a:ln>
                <a:solidFill>
                  <a:schemeClr val="bg1"/>
                </a:solidFill>
                <a:effectLst/>
                <a:uLnTx/>
                <a:uFillTx/>
                <a:latin typeface="Calibri" panose="020F0502020204030204"/>
                <a:ea typeface="+mn-ea"/>
                <a:cs typeface="+mn-cs"/>
                <a:hlinkClick r:id="rId10"/>
              </a:rPr>
              <a:t>http://research.cehd.umn.edu/otn/membership/network-members/</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Rising Textbook Expenses and a Search for Solutions: Survey and Interview Results from Michigan Faculty.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Retrieved July 26,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16"/>
              </a:rPr>
              <a:t>https://deepblue.lib.umich.edu/handle/2027.42/78552?show=full</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Seibert-Racine, H.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Research Guides: Open Educational Resources: Home. Retrieved September 12,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17"/>
              </a:rPr>
              <a:t>http://libguides.ecu.edu/c.php?g=168838&amp;p=1107859</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Veterans and College.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n.d.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Retrieved September 12, 2017,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18"/>
              </a:rPr>
              <a:t>http://www.ncsl.org/research/education/veterans-and-college.aspx</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Wang, G. C., &amp; </a:t>
            </a:r>
            <a:r>
              <a:rPr kumimoji="0" lang="en-US" sz="1400" b="1" i="0" u="none" strike="noStrike" kern="1200" cap="none" spc="0" normalizeH="0" baseline="0" noProof="0" dirty="0" err="1">
                <a:ln>
                  <a:noFill/>
                </a:ln>
                <a:solidFill>
                  <a:schemeClr val="bg1"/>
                </a:solidFill>
                <a:effectLst/>
                <a:uLnTx/>
                <a:uFillTx/>
                <a:latin typeface="Calibri" panose="020F0502020204030204"/>
                <a:ea typeface="+mn-ea"/>
                <a:cs typeface="+mn-cs"/>
              </a:rPr>
              <a:t>Buckeridge</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J. S. (2015). Ethics for Construction Engineers and Managers in a Globalized Market. 	In </a:t>
            </a:r>
            <a:r>
              <a:rPr kumimoji="0" lang="en-US" sz="1400" b="1" i="1" u="none" strike="noStrike" kern="1200" cap="none" spc="0" normalizeH="0" baseline="0" noProof="0" dirty="0">
                <a:ln>
                  <a:noFill/>
                </a:ln>
                <a:solidFill>
                  <a:schemeClr val="bg1"/>
                </a:solidFill>
                <a:effectLst/>
                <a:uLnTx/>
                <a:uFillTx/>
                <a:latin typeface="Calibri" panose="020F0502020204030204"/>
                <a:ea typeface="+mn-ea"/>
                <a:cs typeface="+mn-cs"/>
              </a:rPr>
              <a:t>Engineering Ethics for a 	Globalized World</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rPr>
              <a:t> (pp. 143–164). Springer, Cham. Retrieved from </a:t>
            </a:r>
            <a:r>
              <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hlinkClick r:id="rId19"/>
              </a:rPr>
              <a:t>https://link.springer.com/chapter/10.1007/978-3-319-18260-5_10</a:t>
            </a:r>
            <a:endParaRPr kumimoji="0" lang="en-US" sz="1400" b="1"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31291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0">
              <a:schemeClr val="accent1">
                <a:lumMod val="75000"/>
              </a:schemeClr>
            </a:gs>
            <a:gs pos="6000">
              <a:srgbClr val="09E7D2"/>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ctangle 1"/>
          <p:cNvSpPr/>
          <p:nvPr/>
        </p:nvSpPr>
        <p:spPr>
          <a:xfrm>
            <a:off x="278026" y="617799"/>
            <a:ext cx="11706226" cy="5816977"/>
          </a:xfrm>
          <a:prstGeom prst="rect">
            <a:avLst/>
          </a:prstGeom>
        </p:spPr>
        <p:txBody>
          <a:bodyPr wrap="square">
            <a:spAutoFit/>
          </a:bodyPr>
          <a:lstStyle/>
          <a:p>
            <a:r>
              <a:rPr lang="en-US" sz="1200" b="1" dirty="0">
                <a:solidFill>
                  <a:schemeClr val="bg1"/>
                </a:solidFill>
                <a:ea typeface="Verdana" panose="020B0604030504040204" pitchFamily="34" charset="0"/>
                <a:cs typeface="Verdana" panose="020B0604030504040204" pitchFamily="34" charset="0"/>
              </a:rPr>
              <a:t>Default Virtual Lab Stockroom.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2"/>
              </a:rPr>
              <a:t>http://www.chemcollective.org/vlab/vlab.php</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Home schooling accelerates in North Carolina | Charlotte Observer.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3"/>
              </a:rPr>
              <a:t>http://www.charlotteobserver.com/news/local/education/article9150560.html</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Homeschool Statistics.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4"/>
              </a:rPr>
              <a:t>/stats</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HSLDA | Homeschooling Through the Early Years: The Cost.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5"/>
              </a:rPr>
              <a:t>https://www.hslda.org/earlyyears/Costs.asp</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rPr>
              <a:t>Home schooling accelerates in North Carolina | Charlotte Observer. (</a:t>
            </a:r>
            <a:r>
              <a:rPr lang="en-US" sz="1200" b="1" dirty="0" err="1">
                <a:solidFill>
                  <a:schemeClr val="bg1"/>
                </a:solidFill>
              </a:rPr>
              <a:t>n.d.</a:t>
            </a:r>
            <a:r>
              <a:rPr lang="en-US" sz="1200" b="1" dirty="0">
                <a:solidFill>
                  <a:schemeClr val="bg1"/>
                </a:solidFill>
              </a:rPr>
              <a:t>). Retrieved September 25, 2017, 	from </a:t>
            </a:r>
            <a:r>
              <a:rPr lang="en-US" sz="1200" b="1" u="sng" dirty="0">
                <a:solidFill>
                  <a:schemeClr val="bg1"/>
                </a:solidFill>
                <a:hlinkClick r:id="rId3"/>
              </a:rPr>
              <a:t>http://www.charlotteobserver.com/news/local/education/article9150560.html</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Introduction to Sociology - </a:t>
            </a:r>
            <a:r>
              <a:rPr lang="en-US" sz="1200" b="1" dirty="0" err="1">
                <a:solidFill>
                  <a:schemeClr val="bg1"/>
                </a:solidFill>
                <a:ea typeface="Verdana" panose="020B0604030504040204" pitchFamily="34" charset="0"/>
                <a:cs typeface="Verdana" panose="020B0604030504040204" pitchFamily="34" charset="0"/>
              </a:rPr>
              <a:t>OpenStax</a:t>
            </a:r>
            <a:r>
              <a:rPr lang="en-US" sz="1200" b="1" dirty="0">
                <a:solidFill>
                  <a:schemeClr val="bg1"/>
                </a:solidFill>
                <a:ea typeface="Verdana" panose="020B0604030504040204" pitchFamily="34" charset="0"/>
                <a:cs typeface="Verdana" panose="020B0604030504040204" pitchFamily="34" charset="0"/>
              </a:rPr>
              <a:t> CNX.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http://cnx.org/contents/afe4332a-c97f-	4fc4-be27-4e4d384a32d8</a:t>
            </a:r>
          </a:p>
          <a:p>
            <a:r>
              <a:rPr lang="en-US" sz="1200" b="1" dirty="0">
                <a:solidFill>
                  <a:schemeClr val="bg1"/>
                </a:solidFill>
                <a:ea typeface="Verdana" panose="020B0604030504040204" pitchFamily="34" charset="0"/>
                <a:cs typeface="Verdana" panose="020B0604030504040204" pitchFamily="34" charset="0"/>
              </a:rPr>
              <a:t>Khan Academy.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6"/>
              </a:rPr>
              <a:t>http://www.khanacademy.org</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List of Creative Commons Image Directories and Sites.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7"/>
              </a:rPr>
              <a:t>http://budgetstockphoto.com/creative_commons_images.html</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More parents turn to homeschooling: 62% increase in the last decade. (2015, July 31). Retrieved September 25, 2017, from </a:t>
            </a:r>
            <a:r>
              <a:rPr lang="en-US" sz="1200" b="1" dirty="0">
                <a:solidFill>
                  <a:schemeClr val="bg1"/>
                </a:solidFill>
                <a:ea typeface="Verdana" panose="020B0604030504040204" pitchFamily="34" charset="0"/>
                <a:cs typeface="Verdana" panose="020B0604030504040204" pitchFamily="34" charset="0"/>
                <a:hlinkClick r:id="rId8"/>
              </a:rPr>
              <a:t>http://eagnews.org/more-</a:t>
            </a:r>
            <a:r>
              <a:rPr lang="en-US" sz="1200" b="1" dirty="0">
                <a:solidFill>
                  <a:schemeClr val="bg1"/>
                </a:solidFill>
                <a:ea typeface="Verdana" panose="020B0604030504040204" pitchFamily="34" charset="0"/>
                <a:cs typeface="Verdana" panose="020B0604030504040204" pitchFamily="34" charset="0"/>
              </a:rPr>
              <a:t>	</a:t>
            </a:r>
            <a:r>
              <a:rPr lang="en-US" sz="1200" b="1" dirty="0">
                <a:solidFill>
                  <a:schemeClr val="bg1"/>
                </a:solidFill>
                <a:ea typeface="Verdana" panose="020B0604030504040204" pitchFamily="34" charset="0"/>
                <a:cs typeface="Verdana" panose="020B0604030504040204" pitchFamily="34" charset="0"/>
                <a:hlinkClick r:id="rId8"/>
              </a:rPr>
              <a:t>parents-turn-to-homeschooling-62-increase-in-the-last-decade/</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NC DOA : Home School FAQs.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https://ncadmin.nc.gov/citizens/home-school/home-	school-</a:t>
            </a:r>
            <a:r>
              <a:rPr lang="en-US" sz="1200" b="1" dirty="0" err="1">
                <a:solidFill>
                  <a:schemeClr val="bg1"/>
                </a:solidFill>
                <a:ea typeface="Verdana" panose="020B0604030504040204" pitchFamily="34" charset="0"/>
                <a:cs typeface="Verdana" panose="020B0604030504040204" pitchFamily="34" charset="0"/>
              </a:rPr>
              <a:t>faqs</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New study finds veterans are graduating at rates comparable to their peers.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12, 2017, 	from </a:t>
            </a:r>
            <a:r>
              <a:rPr lang="en-US" sz="1200" b="1" dirty="0">
                <a:solidFill>
                  <a:schemeClr val="bg1"/>
                </a:solidFill>
                <a:ea typeface="Verdana" panose="020B0604030504040204" pitchFamily="34" charset="0"/>
                <a:cs typeface="Verdana" panose="020B0604030504040204" pitchFamily="34" charset="0"/>
                <a:hlinkClick r:id="rId9"/>
              </a:rPr>
              <a:t>http://america.aljazeera.com/articles/2014/3/27/new-study-finds-</a:t>
            </a:r>
            <a:r>
              <a:rPr lang="en-US" sz="1200" b="1" dirty="0">
                <a:solidFill>
                  <a:schemeClr val="bg1"/>
                </a:solidFill>
                <a:ea typeface="Verdana" panose="020B0604030504040204" pitchFamily="34" charset="0"/>
                <a:cs typeface="Verdana" panose="020B0604030504040204" pitchFamily="34" charset="0"/>
                <a:hlinkClick r:id="rId10"/>
              </a:rPr>
              <a:t>veteransaregraduatingatratescomparabletotheirpee.html</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News &amp; Announcements | North Carolinians for Home Education.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11"/>
              </a:rPr>
              <a:t>http://www.nche.com/news</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OER Commons.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12"/>
              </a:rPr>
              <a:t>https://www.oercommons.org/</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Open Educational Resources </a:t>
            </a:r>
            <a:r>
              <a:rPr lang="en-US" sz="1200" b="1" dirty="0" err="1">
                <a:solidFill>
                  <a:schemeClr val="bg1"/>
                </a:solidFill>
                <a:ea typeface="Verdana" panose="020B0604030504040204" pitchFamily="34" charset="0"/>
                <a:cs typeface="Verdana" panose="020B0604030504040204" pitchFamily="34" charset="0"/>
              </a:rPr>
              <a:t>infoKit</a:t>
            </a:r>
            <a:r>
              <a:rPr lang="en-US" sz="1200" b="1" dirty="0">
                <a:solidFill>
                  <a:schemeClr val="bg1"/>
                </a:solidFill>
                <a:ea typeface="Verdana" panose="020B0604030504040204" pitchFamily="34" charset="0"/>
                <a:cs typeface="Verdana" panose="020B0604030504040204" pitchFamily="34" charset="0"/>
              </a:rPr>
              <a:t> / Finding OERs.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-a). Retrieved September 25, 2017, 	from </a:t>
            </a:r>
            <a:r>
              <a:rPr lang="en-US" sz="1200" b="1" dirty="0">
                <a:solidFill>
                  <a:schemeClr val="bg1"/>
                </a:solidFill>
                <a:ea typeface="Verdana" panose="020B0604030504040204" pitchFamily="34" charset="0"/>
                <a:cs typeface="Verdana" panose="020B0604030504040204" pitchFamily="34" charset="0"/>
                <a:hlinkClick r:id="rId13"/>
              </a:rPr>
              <a:t>https://openeducationalresources.pbworks.com/w/page/27045418/Finding%20OERs</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Open Educational Resources </a:t>
            </a:r>
            <a:r>
              <a:rPr lang="en-US" sz="1200" b="1" dirty="0" err="1">
                <a:solidFill>
                  <a:schemeClr val="bg1"/>
                </a:solidFill>
                <a:ea typeface="Verdana" panose="020B0604030504040204" pitchFamily="34" charset="0"/>
                <a:cs typeface="Verdana" panose="020B0604030504040204" pitchFamily="34" charset="0"/>
              </a:rPr>
              <a:t>infoKit</a:t>
            </a:r>
            <a:r>
              <a:rPr lang="en-US" sz="1200" b="1" dirty="0">
                <a:solidFill>
                  <a:schemeClr val="bg1"/>
                </a:solidFill>
                <a:ea typeface="Verdana" panose="020B0604030504040204" pitchFamily="34" charset="0"/>
                <a:cs typeface="Verdana" panose="020B0604030504040204" pitchFamily="34" charset="0"/>
              </a:rPr>
              <a:t> / Finding OERs.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-b). Retrieved September 15, 2017, 	from </a:t>
            </a:r>
            <a:r>
              <a:rPr lang="en-US" sz="1200" b="1" dirty="0">
                <a:solidFill>
                  <a:schemeClr val="bg1"/>
                </a:solidFill>
                <a:ea typeface="Verdana" panose="020B0604030504040204" pitchFamily="34" charset="0"/>
                <a:cs typeface="Verdana" panose="020B0604030504040204" pitchFamily="34" charset="0"/>
                <a:hlinkClick r:id="rId13"/>
              </a:rPr>
              <a:t>https://openeducationalresources.pbworks.com/w/page/27045418/Finding%20OERs</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Trends in Higher Education - The College Board.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14"/>
              </a:rPr>
              <a:t>https://trends.collegeboard.org/</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Veterans and College.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12, 2017, from http://www.ncsl.org/research/education/veterans-and-	college.aspx</a:t>
            </a:r>
          </a:p>
          <a:p>
            <a:r>
              <a:rPr lang="en-US" sz="1200" b="1" dirty="0">
                <a:solidFill>
                  <a:schemeClr val="bg1"/>
                </a:solidFill>
              </a:rPr>
              <a:t>Public Libraries: Transforming the Lives of Job Seekers. (</a:t>
            </a:r>
            <a:r>
              <a:rPr lang="en-US" sz="1200" b="1" dirty="0" err="1">
                <a:solidFill>
                  <a:schemeClr val="bg1"/>
                </a:solidFill>
              </a:rPr>
              <a:t>n.d.</a:t>
            </a:r>
            <a:r>
              <a:rPr lang="en-US" sz="1200" b="1" dirty="0">
                <a:solidFill>
                  <a:schemeClr val="bg1"/>
                </a:solidFill>
              </a:rPr>
              <a:t>). Retrieved October 11, 2017, from </a:t>
            </a:r>
            <a:r>
              <a:rPr lang="en-US" sz="1200" b="1" u="sng" dirty="0">
                <a:solidFill>
                  <a:schemeClr val="bg1"/>
                </a:solidFill>
                <a:hlinkClick r:id="rId15"/>
              </a:rPr>
              <a:t>https://www.ebsco.com/blog-archives/article/public-libraries-	transforming-the-lives-of-job-seekers</a:t>
            </a:r>
            <a:endParaRPr lang="en-US" sz="1200" b="1" dirty="0">
              <a:solidFill>
                <a:schemeClr val="bg1"/>
              </a:solidFill>
              <a:ea typeface="Verdana" panose="020B0604030504040204" pitchFamily="34" charset="0"/>
              <a:cs typeface="Verdana" panose="020B0604030504040204" pitchFamily="34" charset="0"/>
            </a:endParaRPr>
          </a:p>
          <a:p>
            <a:r>
              <a:rPr lang="en-US" sz="1200" b="1" dirty="0">
                <a:solidFill>
                  <a:schemeClr val="bg1"/>
                </a:solidFill>
                <a:ea typeface="Verdana" panose="020B0604030504040204" pitchFamily="34" charset="0"/>
                <a:cs typeface="Verdana" panose="020B0604030504040204" pitchFamily="34" charset="0"/>
              </a:rPr>
              <a:t>When we share, everyone wins. (</a:t>
            </a:r>
            <a:r>
              <a:rPr lang="en-US" sz="1200" b="1" dirty="0" err="1">
                <a:solidFill>
                  <a:schemeClr val="bg1"/>
                </a:solidFill>
                <a:ea typeface="Verdana" panose="020B0604030504040204" pitchFamily="34" charset="0"/>
                <a:cs typeface="Verdana" panose="020B0604030504040204" pitchFamily="34" charset="0"/>
              </a:rPr>
              <a:t>n.d.</a:t>
            </a:r>
            <a:r>
              <a:rPr lang="en-US" sz="1200" b="1" dirty="0">
                <a:solidFill>
                  <a:schemeClr val="bg1"/>
                </a:solidFill>
                <a:ea typeface="Verdana" panose="020B0604030504040204" pitchFamily="34" charset="0"/>
                <a:cs typeface="Verdana" panose="020B0604030504040204" pitchFamily="34" charset="0"/>
              </a:rPr>
              <a:t>). Retrieved September 25, 2017, from </a:t>
            </a:r>
            <a:r>
              <a:rPr lang="en-US" sz="1200" b="1" dirty="0">
                <a:solidFill>
                  <a:schemeClr val="bg1"/>
                </a:solidFill>
                <a:ea typeface="Verdana" panose="020B0604030504040204" pitchFamily="34" charset="0"/>
                <a:cs typeface="Verdana" panose="020B0604030504040204" pitchFamily="34" charset="0"/>
                <a:hlinkClick r:id="rId16"/>
              </a:rPr>
              <a:t>https://creativecommons.org/</a:t>
            </a:r>
            <a:br>
              <a:rPr lang="en-US" sz="12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US" sz="1200" b="1" dirty="0">
                <a:solidFill>
                  <a:schemeClr val="bg1"/>
                </a:solidFill>
                <a:latin typeface="Verdana" panose="020B0604030504040204" pitchFamily="34" charset="0"/>
              </a:rPr>
              <a:t>2017 Top Military-Friendly Online Colleges. (</a:t>
            </a:r>
            <a:r>
              <a:rPr lang="en-US" sz="1200" b="1" dirty="0" err="1">
                <a:solidFill>
                  <a:schemeClr val="bg1"/>
                </a:solidFill>
                <a:latin typeface="Verdana" panose="020B0604030504040204" pitchFamily="34" charset="0"/>
              </a:rPr>
              <a:t>n.d.</a:t>
            </a:r>
            <a:r>
              <a:rPr lang="en-US" sz="1200" b="1" dirty="0">
                <a:solidFill>
                  <a:schemeClr val="bg1"/>
                </a:solidFill>
                <a:latin typeface="Verdana" panose="020B0604030504040204" pitchFamily="34" charset="0"/>
              </a:rPr>
              <a:t>). Retrieved October 17, 2017, from </a:t>
            </a:r>
            <a:r>
              <a:rPr lang="en-US" sz="1200" b="1" dirty="0">
                <a:solidFill>
                  <a:schemeClr val="bg1"/>
                </a:solidFill>
                <a:latin typeface="Verdana" panose="020B0604030504040204" pitchFamily="34" charset="0"/>
                <a:hlinkClick r:id="rId17"/>
              </a:rPr>
              <a:t>https://www.guidetoonlineschools.com/online-schools/military-friendly</a:t>
            </a:r>
            <a:endParaRPr lang="en-US" sz="1200" b="1" dirty="0">
              <a:solidFill>
                <a:schemeClr val="bg1"/>
              </a:solidFill>
              <a:latin typeface="Verdana" panose="020B0604030504040204" pitchFamily="34" charset="0"/>
            </a:endParaRPr>
          </a:p>
          <a:p>
            <a:r>
              <a:rPr lang="en-US" sz="1200" b="1" dirty="0">
                <a:solidFill>
                  <a:schemeClr val="bg1"/>
                </a:solidFill>
                <a:latin typeface="Verdana" panose="020B0604030504040204" pitchFamily="34" charset="0"/>
              </a:rPr>
              <a:t>Clipart - High Quality, Easy to Use, Free Support. (</a:t>
            </a:r>
            <a:r>
              <a:rPr lang="en-US" sz="1200" b="1" dirty="0" err="1">
                <a:solidFill>
                  <a:schemeClr val="bg1"/>
                </a:solidFill>
                <a:latin typeface="Verdana" panose="020B0604030504040204" pitchFamily="34" charset="0"/>
              </a:rPr>
              <a:t>n.d.</a:t>
            </a:r>
            <a:r>
              <a:rPr lang="en-US" sz="1200" b="1" dirty="0">
                <a:solidFill>
                  <a:schemeClr val="bg1"/>
                </a:solidFill>
                <a:latin typeface="Verdana" panose="020B0604030504040204" pitchFamily="34" charset="0"/>
              </a:rPr>
              <a:t>). Retrieved October 11, 2017, from </a:t>
            </a:r>
            <a:r>
              <a:rPr lang="en-US" sz="1200" b="1" dirty="0">
                <a:solidFill>
                  <a:schemeClr val="bg1"/>
                </a:solidFill>
                <a:latin typeface="Verdana" panose="020B0604030504040204" pitchFamily="34" charset="0"/>
                <a:hlinkClick r:id="rId18"/>
              </a:rPr>
              <a:t>https://openclipart.org/</a:t>
            </a:r>
            <a:endParaRPr lang="en-US" sz="1200" b="1" dirty="0">
              <a:solidFill>
                <a:schemeClr val="bg1"/>
              </a:solidFill>
              <a:latin typeface="Verdana" panose="020B0604030504040204" pitchFamily="34" charset="0"/>
            </a:endParaRPr>
          </a:p>
          <a:p>
            <a:endParaRPr lang="en-US" sz="12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54664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6B3B174-CEA6-4A5E-86D6-4D0C30C65A81}"/>
              </a:ext>
            </a:extLst>
          </p:cNvPr>
          <p:cNvPicPr>
            <a:picLocks noChangeAspect="1"/>
          </p:cNvPicPr>
          <p:nvPr/>
        </p:nvPicPr>
        <p:blipFill rotWithShape="1">
          <a:blip r:embed="rId2">
            <a:extLst>
              <a:ext uri="{28A0092B-C50C-407E-A947-70E740481C1C}">
                <a14:useLocalDpi xmlns:a14="http://schemas.microsoft.com/office/drawing/2010/main" val="0"/>
              </a:ext>
            </a:extLst>
          </a:blip>
          <a:srcRect t="2691" r="1" b="1"/>
          <a:stretch/>
        </p:blipFill>
        <p:spPr>
          <a:xfrm>
            <a:off x="643467" y="643467"/>
            <a:ext cx="10905066" cy="5571066"/>
          </a:xfrm>
          <a:prstGeom prst="rect">
            <a:avLst/>
          </a:prstGeom>
        </p:spPr>
      </p:pic>
    </p:spTree>
    <p:extLst>
      <p:ext uri="{BB962C8B-B14F-4D97-AF65-F5344CB8AC3E}">
        <p14:creationId xmlns:p14="http://schemas.microsoft.com/office/powerpoint/2010/main" val="3037015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20" name="TextBox 3"/>
          <p:cNvGraphicFramePr/>
          <p:nvPr>
            <p:extLst>
              <p:ext uri="{D42A27DB-BD31-4B8C-83A1-F6EECF244321}">
                <p14:modId xmlns:p14="http://schemas.microsoft.com/office/powerpoint/2010/main" val="1619434406"/>
              </p:ext>
            </p:extLst>
          </p:nvPr>
        </p:nvGraphicFramePr>
        <p:xfrm>
          <a:off x="643467" y="643468"/>
          <a:ext cx="10905066" cy="3966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a:extLst>
              <a:ext uri="{FF2B5EF4-FFF2-40B4-BE49-F238E27FC236}">
                <a16:creationId xmlns:a16="http://schemas.microsoft.com/office/drawing/2014/main" id="{E345BF4D-FEB2-4B44-8470-0F61DD3F9B31}"/>
              </a:ext>
            </a:extLst>
          </p:cNvPr>
          <p:cNvSpPr/>
          <p:nvPr/>
        </p:nvSpPr>
        <p:spPr>
          <a:xfrm>
            <a:off x="4712448" y="5135530"/>
            <a:ext cx="2767104" cy="923330"/>
          </a:xfrm>
          <a:prstGeom prst="rect">
            <a:avLst/>
          </a:prstGeom>
          <a:noFill/>
        </p:spPr>
        <p:txBody>
          <a:bodyPr wrap="none" lIns="91440" tIns="45720" rIns="91440" bIns="45720">
            <a:spAutoFit/>
          </a:bodyPr>
          <a:lstStyle/>
          <a:p>
            <a:pPr algn="ctr"/>
            <a:r>
              <a:rPr lang="en-US" sz="5400" b="1" cap="none" spc="0" dirty="0">
                <a:ln w="0"/>
                <a:effectLst>
                  <a:outerShdw blurRad="38100" dist="25400" dir="5400000" algn="ctr" rotWithShape="0">
                    <a:srgbClr val="6E747A">
                      <a:alpha val="43000"/>
                    </a:srgbClr>
                  </a:outerShdw>
                </a:effectLst>
              </a:rPr>
              <a:t>Create!</a:t>
            </a:r>
          </a:p>
        </p:txBody>
      </p:sp>
    </p:spTree>
    <p:extLst>
      <p:ext uri="{BB962C8B-B14F-4D97-AF65-F5344CB8AC3E}">
        <p14:creationId xmlns:p14="http://schemas.microsoft.com/office/powerpoint/2010/main" val="2228398822"/>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8434" name="Picture 2" descr="green-lanthern-smiley by raphi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614" y="1152525"/>
            <a:ext cx="3598276" cy="36099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501979" y="1152525"/>
            <a:ext cx="4991100" cy="1384995"/>
          </a:xfrm>
          <a:prstGeom prst="rect">
            <a:avLst/>
          </a:prstGeom>
          <a:noFill/>
        </p:spPr>
        <p:txBody>
          <a:bodyPr wrap="square" rtlCol="0">
            <a:spAutoFit/>
          </a:bodyPr>
          <a:lstStyle/>
          <a:p>
            <a:pPr algn="ctr"/>
            <a:r>
              <a:rPr lang="en-US" sz="4400" b="1"/>
              <a:t>But THAT’s MINE!!</a:t>
            </a:r>
            <a:br>
              <a:rPr lang="en-US" sz="1600" b="1"/>
            </a:br>
            <a:endParaRPr lang="en-US" sz="4000" b="1"/>
          </a:p>
        </p:txBody>
      </p:sp>
      <p:sp>
        <p:nvSpPr>
          <p:cNvPr id="3" name="TextBox 2"/>
          <p:cNvSpPr txBox="1"/>
          <p:nvPr/>
        </p:nvSpPr>
        <p:spPr>
          <a:xfrm>
            <a:off x="5095874" y="2200275"/>
            <a:ext cx="5803311" cy="3077766"/>
          </a:xfrm>
          <a:prstGeom prst="rect">
            <a:avLst/>
          </a:prstGeom>
          <a:noFill/>
        </p:spPr>
        <p:txBody>
          <a:bodyPr wrap="square" rtlCol="0">
            <a:spAutoFit/>
          </a:bodyPr>
          <a:lstStyle/>
          <a:p>
            <a:pPr algn="ctr"/>
            <a:r>
              <a:rPr lang="en-US" sz="4400" b="1" dirty="0"/>
              <a:t>How to get credit for your work when creating Open Educational Resources.</a:t>
            </a:r>
          </a:p>
          <a:p>
            <a:pPr algn="ctr"/>
            <a:endParaRPr lang="en-US" dirty="0"/>
          </a:p>
        </p:txBody>
      </p:sp>
    </p:spTree>
    <p:extLst>
      <p:ext uri="{BB962C8B-B14F-4D97-AF65-F5344CB8AC3E}">
        <p14:creationId xmlns:p14="http://schemas.microsoft.com/office/powerpoint/2010/main" val="1898232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B4C9DA-AC0D-4FA3-9BDD-DB5B5B72157A}"/>
              </a:ext>
            </a:extLst>
          </p:cNvPr>
          <p:cNvSpPr/>
          <p:nvPr/>
        </p:nvSpPr>
        <p:spPr>
          <a:xfrm>
            <a:off x="1091269" y="2967335"/>
            <a:ext cx="10009471" cy="923330"/>
          </a:xfrm>
          <a:prstGeom prst="rect">
            <a:avLst/>
          </a:prstGeom>
          <a:noFill/>
        </p:spPr>
        <p:txBody>
          <a:bodyPr wrap="none" lIns="91440" tIns="45720" rIns="91440" bIns="45720">
            <a:spAutoFit/>
          </a:bodyPr>
          <a:lstStyle/>
          <a:p>
            <a:pPr algn="ctr"/>
            <a:r>
              <a:rPr lang="en-US" sz="5400" b="1" cap="none" spc="50" dirty="0">
                <a:ln w="0"/>
                <a:solidFill>
                  <a:schemeClr val="bg2"/>
                </a:solidFill>
                <a:effectLst>
                  <a:innerShdw blurRad="63500" dist="50800" dir="13500000">
                    <a:srgbClr val="000000">
                      <a:alpha val="50000"/>
                    </a:srgbClr>
                  </a:innerShdw>
                </a:effectLst>
              </a:rPr>
              <a:t>What is Creative Commons ?</a:t>
            </a:r>
          </a:p>
        </p:txBody>
      </p:sp>
    </p:spTree>
    <p:extLst>
      <p:ext uri="{BB962C8B-B14F-4D97-AF65-F5344CB8AC3E}">
        <p14:creationId xmlns:p14="http://schemas.microsoft.com/office/powerpoint/2010/main" val="1742951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685E7D5-4E80-4DF5-9A09-63A01BBADD3E}"/>
              </a:ext>
            </a:extLst>
          </p:cNvPr>
          <p:cNvSpPr txBox="1"/>
          <p:nvPr/>
        </p:nvSpPr>
        <p:spPr>
          <a:xfrm>
            <a:off x="1513115" y="1567543"/>
            <a:ext cx="9949543" cy="2751522"/>
          </a:xfrm>
          <a:prstGeom prst="rect">
            <a:avLst/>
          </a:prstGeom>
          <a:noFill/>
        </p:spPr>
        <p:txBody>
          <a:bodyPr wrap="square" rtlCol="0">
            <a:spAutoFit/>
          </a:bodyPr>
          <a:lstStyle/>
          <a:p>
            <a:pPr lvl="0" defTabSz="914400">
              <a:lnSpc>
                <a:spcPct val="90000"/>
              </a:lnSpc>
            </a:pPr>
            <a:r>
              <a:rPr lang="en-US" sz="4800" dirty="0">
                <a:solidFill>
                  <a:schemeClr val="bg1"/>
                </a:solidFill>
                <a:latin typeface="Montserrat"/>
                <a:ea typeface="Montserrat"/>
                <a:cs typeface="Montserrat"/>
                <a:sym typeface="Montserrat"/>
              </a:rPr>
              <a:t>Freely accessible = free to read</a:t>
            </a:r>
          </a:p>
          <a:p>
            <a:pPr lvl="0" defTabSz="914400">
              <a:lnSpc>
                <a:spcPct val="90000"/>
              </a:lnSpc>
            </a:pPr>
            <a:endParaRPr lang="en-US" sz="4800" dirty="0">
              <a:solidFill>
                <a:schemeClr val="bg1"/>
              </a:solidFill>
              <a:latin typeface="Montserrat"/>
              <a:ea typeface="Montserrat"/>
              <a:cs typeface="Montserrat"/>
              <a:sym typeface="Montserrat"/>
            </a:endParaRPr>
          </a:p>
          <a:p>
            <a:pPr lvl="0" defTabSz="914400">
              <a:lnSpc>
                <a:spcPct val="90000"/>
              </a:lnSpc>
            </a:pPr>
            <a:r>
              <a:rPr lang="en-US" sz="4800" dirty="0">
                <a:solidFill>
                  <a:schemeClr val="bg1"/>
                </a:solidFill>
                <a:latin typeface="Montserrat"/>
                <a:ea typeface="Montserrat"/>
                <a:cs typeface="Montserrat"/>
                <a:sym typeface="Montserrat"/>
              </a:rPr>
              <a:t>Re-usable = Openly licensed (CC)</a:t>
            </a:r>
            <a:br>
              <a:rPr lang="en-US" sz="4800" dirty="0">
                <a:solidFill>
                  <a:schemeClr val="bg1"/>
                </a:solidFill>
                <a:latin typeface="Montserrat"/>
                <a:ea typeface="Montserrat"/>
                <a:cs typeface="Montserrat"/>
                <a:sym typeface="Montserrat"/>
              </a:rPr>
            </a:br>
            <a:r>
              <a:rPr lang="en-US" sz="4800" dirty="0">
                <a:solidFill>
                  <a:schemeClr val="bg1"/>
                </a:solidFill>
                <a:latin typeface="Montserrat"/>
                <a:ea typeface="Montserrat"/>
                <a:cs typeface="Montserrat"/>
                <a:sym typeface="Montserrat"/>
              </a:rPr>
              <a:t>             </a:t>
            </a:r>
            <a:r>
              <a:rPr lang="en-US" sz="2933" dirty="0">
                <a:solidFill>
                  <a:schemeClr val="bg1"/>
                </a:solidFill>
                <a:latin typeface="Montserrat"/>
                <a:ea typeface="Montserrat"/>
                <a:cs typeface="Montserrat"/>
                <a:sym typeface="Montserrat"/>
              </a:rPr>
              <a:t>Retain, reuse, revise, remix, and redistribute</a:t>
            </a:r>
            <a:endParaRPr lang="en-US" dirty="0">
              <a:solidFill>
                <a:schemeClr val="bg1"/>
              </a:solidFill>
            </a:endParaRPr>
          </a:p>
        </p:txBody>
      </p:sp>
      <p:sp>
        <p:nvSpPr>
          <p:cNvPr id="3" name="TextBox 2">
            <a:extLst>
              <a:ext uri="{FF2B5EF4-FFF2-40B4-BE49-F238E27FC236}">
                <a16:creationId xmlns:a16="http://schemas.microsoft.com/office/drawing/2014/main" id="{2B127330-4198-47D5-BC50-8D1967835C1D}"/>
              </a:ext>
            </a:extLst>
          </p:cNvPr>
          <p:cNvSpPr txBox="1"/>
          <p:nvPr/>
        </p:nvSpPr>
        <p:spPr>
          <a:xfrm>
            <a:off x="130628" y="6400800"/>
            <a:ext cx="12192000" cy="276999"/>
          </a:xfrm>
          <a:prstGeom prst="rect">
            <a:avLst/>
          </a:prstGeom>
          <a:noFill/>
        </p:spPr>
        <p:txBody>
          <a:bodyPr wrap="square" rtlCol="0">
            <a:spAutoFit/>
          </a:bodyPr>
          <a:lstStyle/>
          <a:p>
            <a:pPr lvl="0" defTabSz="914400"/>
            <a:r>
              <a:rPr lang="en-US" sz="1200" dirty="0">
                <a:solidFill>
                  <a:prstClr val="black"/>
                </a:solidFill>
                <a:latin typeface="Calibri" panose="020F0502020204030204"/>
              </a:rPr>
              <a:t>This slide, is a derivative of “</a:t>
            </a:r>
            <a:r>
              <a:rPr lang="en-US" sz="1200" u="sng" dirty="0">
                <a:solidFill>
                  <a:prstClr val="black"/>
                </a:solidFill>
                <a:latin typeface="Calibri" panose="020F0502020204030204"/>
                <a:hlinkClick r:id="rId2" action="ppaction://hlinkfile"/>
              </a:rPr>
              <a:t>OpenCon2017</a:t>
            </a:r>
            <a:r>
              <a:rPr lang="en-US" sz="1200" dirty="0">
                <a:solidFill>
                  <a:prstClr val="black"/>
                </a:solidFill>
                <a:latin typeface="Calibri" panose="020F0502020204030204"/>
              </a:rPr>
              <a:t>” bit.ly/</a:t>
            </a:r>
            <a:r>
              <a:rPr lang="en-US" sz="1200" dirty="0" err="1">
                <a:solidFill>
                  <a:prstClr val="black"/>
                </a:solidFill>
                <a:latin typeface="Calibri" panose="020F0502020204030204"/>
              </a:rPr>
              <a:t>ocswflt</a:t>
            </a:r>
            <a:r>
              <a:rPr lang="en-US" sz="1200" dirty="0">
                <a:solidFill>
                  <a:prstClr val="black"/>
                </a:solidFill>
                <a:latin typeface="Calibri" panose="020F0502020204030204"/>
              </a:rPr>
              <a:t> by Southwest Florida , used by </a:t>
            </a:r>
            <a:r>
              <a:rPr lang="en-US" sz="1200" u="sng" dirty="0">
                <a:solidFill>
                  <a:prstClr val="black"/>
                </a:solidFill>
                <a:latin typeface="Calibri" panose="020F0502020204030204"/>
                <a:hlinkClick r:id="rId3"/>
              </a:rPr>
              <a:t>CC BY SA</a:t>
            </a:r>
            <a:r>
              <a:rPr lang="en-US" sz="1200" dirty="0">
                <a:solidFill>
                  <a:prstClr val="black"/>
                </a:solidFill>
                <a:latin typeface="Calibri" panose="020F0502020204030204"/>
              </a:rPr>
              <a:t>. This attributed slide licensed under </a:t>
            </a:r>
            <a:r>
              <a:rPr lang="en-US" sz="1200" u="sng" dirty="0">
                <a:solidFill>
                  <a:prstClr val="black"/>
                </a:solidFill>
                <a:latin typeface="Calibri" panose="020F0502020204030204"/>
                <a:hlinkClick r:id="rId3"/>
              </a:rPr>
              <a:t>CC BY SA </a:t>
            </a:r>
            <a:r>
              <a:rPr lang="en-US" sz="1200" dirty="0">
                <a:solidFill>
                  <a:prstClr val="black"/>
                </a:solidFill>
                <a:latin typeface="Calibri" panose="020F0502020204030204"/>
              </a:rPr>
              <a:t>by Heather Seibert. </a:t>
            </a:r>
          </a:p>
        </p:txBody>
      </p:sp>
    </p:spTree>
    <p:extLst>
      <p:ext uri="{BB962C8B-B14F-4D97-AF65-F5344CB8AC3E}">
        <p14:creationId xmlns:p14="http://schemas.microsoft.com/office/powerpoint/2010/main" val="3403355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TM03457503[[fn=Quotable]]</Template>
  <TotalTime>12994</TotalTime>
  <Words>1210</Words>
  <Application>Microsoft Office PowerPoint</Application>
  <PresentationFormat>Widescreen</PresentationFormat>
  <Paragraphs>178</Paragraphs>
  <Slides>48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Calibri</vt:lpstr>
      <vt:lpstr>Calibri Light</vt:lpstr>
      <vt:lpstr>Century Gothic</vt:lpstr>
      <vt:lpstr>Montserrat</vt:lpstr>
      <vt:lpstr>Verdana</vt:lpstr>
      <vt:lpstr>Wingdings 2</vt:lpstr>
      <vt:lpstr>Quotable</vt:lpstr>
      <vt:lpstr>That's Mine!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That's Mine!</dc:title>
  <dc:creator>Seibert, Heather</dc:creator>
  <cp:lastModifiedBy>Seibert, Heather Lyn</cp:lastModifiedBy>
  <cp:revision>43</cp:revision>
  <dcterms:created xsi:type="dcterms:W3CDTF">2018-02-14T15:39:40Z</dcterms:created>
  <dcterms:modified xsi:type="dcterms:W3CDTF">2018-04-27T14:27:15Z</dcterms:modified>
</cp:coreProperties>
</file>