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1"/>
  </p:notesMasterIdLst>
  <p:sldIdLst>
    <p:sldId id="256" r:id="rId5"/>
    <p:sldId id="271" r:id="rId6"/>
    <p:sldId id="291" r:id="rId7"/>
    <p:sldId id="292" r:id="rId8"/>
    <p:sldId id="293" r:id="rId9"/>
    <p:sldId id="296" r:id="rId10"/>
    <p:sldId id="258" r:id="rId11"/>
    <p:sldId id="257" r:id="rId12"/>
    <p:sldId id="259" r:id="rId13"/>
    <p:sldId id="264" r:id="rId14"/>
    <p:sldId id="265" r:id="rId15"/>
    <p:sldId id="295" r:id="rId16"/>
    <p:sldId id="266" r:id="rId17"/>
    <p:sldId id="268" r:id="rId18"/>
    <p:sldId id="270" r:id="rId19"/>
    <p:sldId id="273" r:id="rId20"/>
    <p:sldId id="302" r:id="rId21"/>
    <p:sldId id="281" r:id="rId22"/>
    <p:sldId id="282" r:id="rId23"/>
    <p:sldId id="300" r:id="rId24"/>
    <p:sldId id="305" r:id="rId25"/>
    <p:sldId id="301" r:id="rId26"/>
    <p:sldId id="280" r:id="rId27"/>
    <p:sldId id="298" r:id="rId28"/>
    <p:sldId id="303" r:id="rId29"/>
    <p:sldId id="304" r:id="rId30"/>
  </p:sldIdLst>
  <p:sldSz cx="9144000" cy="5143500" type="screen16x9"/>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10DAC9-E831-45BB-92B5-746E44C5E9B1}" v="308" dt="2019-10-04T15:25:07.36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5" d="100"/>
          <a:sy n="95" d="100"/>
        </p:scale>
        <p:origin x="102"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nders, Mark" userId="1783933f-05bf-40cf-81ec-aac79f5b2bff" providerId="ADAL" clId="{2A10DAC9-E831-45BB-92B5-746E44C5E9B1}"/>
    <pc:docChg chg="undo redo custSel mod addSld delSld modSld sldOrd delMainMaster modNotesMaster">
      <pc:chgData name="Sanders, Mark" userId="1783933f-05bf-40cf-81ec-aac79f5b2bff" providerId="ADAL" clId="{2A10DAC9-E831-45BB-92B5-746E44C5E9B1}" dt="2019-10-04T15:27:27.020" v="2343" actId="20577"/>
      <pc:docMkLst>
        <pc:docMk/>
      </pc:docMkLst>
      <pc:sldChg chg="modSp">
        <pc:chgData name="Sanders, Mark" userId="1783933f-05bf-40cf-81ec-aac79f5b2bff" providerId="ADAL" clId="{2A10DAC9-E831-45BB-92B5-746E44C5E9B1}" dt="2019-10-04T15:02:22.988" v="1749" actId="20577"/>
        <pc:sldMkLst>
          <pc:docMk/>
          <pc:sldMk cId="901698472" sldId="268"/>
        </pc:sldMkLst>
        <pc:spChg chg="mod">
          <ac:chgData name="Sanders, Mark" userId="1783933f-05bf-40cf-81ec-aac79f5b2bff" providerId="ADAL" clId="{2A10DAC9-E831-45BB-92B5-746E44C5E9B1}" dt="2019-10-04T15:02:22.988" v="1749" actId="20577"/>
          <ac:spMkLst>
            <pc:docMk/>
            <pc:sldMk cId="901698472" sldId="268"/>
            <ac:spMk id="4" creationId="{45C95804-C8B2-4419-AF04-DABEBE56BF87}"/>
          </ac:spMkLst>
        </pc:spChg>
      </pc:sldChg>
      <pc:sldChg chg="del">
        <pc:chgData name="Sanders, Mark" userId="1783933f-05bf-40cf-81ec-aac79f5b2bff" providerId="ADAL" clId="{2A10DAC9-E831-45BB-92B5-746E44C5E9B1}" dt="2019-10-04T15:04:15.761" v="1783" actId="2696"/>
        <pc:sldMkLst>
          <pc:docMk/>
          <pc:sldMk cId="1710288818" sldId="269"/>
        </pc:sldMkLst>
      </pc:sldChg>
      <pc:sldChg chg="modSp">
        <pc:chgData name="Sanders, Mark" userId="1783933f-05bf-40cf-81ec-aac79f5b2bff" providerId="ADAL" clId="{2A10DAC9-E831-45BB-92B5-746E44C5E9B1}" dt="2019-10-04T15:04:19.860" v="1784" actId="1076"/>
        <pc:sldMkLst>
          <pc:docMk/>
          <pc:sldMk cId="1144902523" sldId="270"/>
        </pc:sldMkLst>
        <pc:spChg chg="mod">
          <ac:chgData name="Sanders, Mark" userId="1783933f-05bf-40cf-81ec-aac79f5b2bff" providerId="ADAL" clId="{2A10DAC9-E831-45BB-92B5-746E44C5E9B1}" dt="2019-10-04T15:04:19.860" v="1784" actId="1076"/>
          <ac:spMkLst>
            <pc:docMk/>
            <pc:sldMk cId="1144902523" sldId="270"/>
            <ac:spMk id="4" creationId="{45C95804-C8B2-4419-AF04-DABEBE56BF87}"/>
          </ac:spMkLst>
        </pc:spChg>
      </pc:sldChg>
      <pc:sldChg chg="addSp delSp modSp add mod">
        <pc:chgData name="Sanders, Mark" userId="1783933f-05bf-40cf-81ec-aac79f5b2bff" providerId="ADAL" clId="{2A10DAC9-E831-45BB-92B5-746E44C5E9B1}" dt="2019-09-09T13:13:19.564" v="421" actId="20577"/>
        <pc:sldMkLst>
          <pc:docMk/>
          <pc:sldMk cId="2825704662" sldId="273"/>
        </pc:sldMkLst>
        <pc:spChg chg="add mod">
          <ac:chgData name="Sanders, Mark" userId="1783933f-05bf-40cf-81ec-aac79f5b2bff" providerId="ADAL" clId="{2A10DAC9-E831-45BB-92B5-746E44C5E9B1}" dt="2019-09-06T15:37:43.663" v="242" actId="20577"/>
          <ac:spMkLst>
            <pc:docMk/>
            <pc:sldMk cId="2825704662" sldId="273"/>
            <ac:spMk id="2" creationId="{B8C19C67-4FB2-432B-9C0C-803CD0C472AB}"/>
          </ac:spMkLst>
        </pc:spChg>
        <pc:spChg chg="mod">
          <ac:chgData name="Sanders, Mark" userId="1783933f-05bf-40cf-81ec-aac79f5b2bff" providerId="ADAL" clId="{2A10DAC9-E831-45BB-92B5-746E44C5E9B1}" dt="2019-09-09T13:13:19.564" v="421" actId="20577"/>
          <ac:spMkLst>
            <pc:docMk/>
            <pc:sldMk cId="2825704662" sldId="273"/>
            <ac:spMk id="3" creationId="{D272004C-F2D4-4046-AD16-C4F8FE24ED72}"/>
          </ac:spMkLst>
        </pc:spChg>
        <pc:spChg chg="del mod">
          <ac:chgData name="Sanders, Mark" userId="1783933f-05bf-40cf-81ec-aac79f5b2bff" providerId="ADAL" clId="{2A10DAC9-E831-45BB-92B5-746E44C5E9B1}" dt="2019-09-06T15:33:10.633" v="80"/>
          <ac:spMkLst>
            <pc:docMk/>
            <pc:sldMk cId="2825704662" sldId="273"/>
            <ac:spMk id="4" creationId="{45C95804-C8B2-4419-AF04-DABEBE56BF87}"/>
          </ac:spMkLst>
        </pc:spChg>
        <pc:graphicFrameChg chg="add">
          <ac:chgData name="Sanders, Mark" userId="1783933f-05bf-40cf-81ec-aac79f5b2bff" providerId="ADAL" clId="{2A10DAC9-E831-45BB-92B5-746E44C5E9B1}" dt="2019-09-06T15:32:35.512" v="74"/>
          <ac:graphicFrameMkLst>
            <pc:docMk/>
            <pc:sldMk cId="2825704662" sldId="273"/>
            <ac:graphicFrameMk id="7" creationId="{F6854468-5C06-4A68-AEFB-3A2464B451FA}"/>
          </ac:graphicFrameMkLst>
        </pc:graphicFrameChg>
        <pc:graphicFrameChg chg="add mod">
          <ac:chgData name="Sanders, Mark" userId="1783933f-05bf-40cf-81ec-aac79f5b2bff" providerId="ADAL" clId="{2A10DAC9-E831-45BB-92B5-746E44C5E9B1}" dt="2019-09-06T15:40:32.227" v="261" actId="1076"/>
          <ac:graphicFrameMkLst>
            <pc:docMk/>
            <pc:sldMk cId="2825704662" sldId="273"/>
            <ac:graphicFrameMk id="8" creationId="{F6854468-5C06-4A68-AEFB-3A2464B451FA}"/>
          </ac:graphicFrameMkLst>
        </pc:graphicFrameChg>
        <pc:picChg chg="add del mod">
          <ac:chgData name="Sanders, Mark" userId="1783933f-05bf-40cf-81ec-aac79f5b2bff" providerId="ADAL" clId="{2A10DAC9-E831-45BB-92B5-746E44C5E9B1}" dt="2019-09-06T15:32:33.927" v="72" actId="478"/>
          <ac:picMkLst>
            <pc:docMk/>
            <pc:sldMk cId="2825704662" sldId="273"/>
            <ac:picMk id="6" creationId="{C51D5EDA-5DDF-42F5-A16C-6FB043DEAF00}"/>
          </ac:picMkLst>
        </pc:picChg>
      </pc:sldChg>
      <pc:sldChg chg="modSp add del ord">
        <pc:chgData name="Sanders, Mark" userId="1783933f-05bf-40cf-81ec-aac79f5b2bff" providerId="ADAL" clId="{2A10DAC9-E831-45BB-92B5-746E44C5E9B1}" dt="2019-10-04T15:26:29.326" v="2317" actId="2696"/>
        <pc:sldMkLst>
          <pc:docMk/>
          <pc:sldMk cId="1710850831" sldId="278"/>
        </pc:sldMkLst>
        <pc:graphicFrameChg chg="modGraphic">
          <ac:chgData name="Sanders, Mark" userId="1783933f-05bf-40cf-81ec-aac79f5b2bff" providerId="ADAL" clId="{2A10DAC9-E831-45BB-92B5-746E44C5E9B1}" dt="2019-09-03T14:11:08.878" v="2" actId="13926"/>
          <ac:graphicFrameMkLst>
            <pc:docMk/>
            <pc:sldMk cId="1710850831" sldId="278"/>
            <ac:graphicFrameMk id="7" creationId="{DABE9E3E-9EB3-4B1F-93F5-A1C127E8337F}"/>
          </ac:graphicFrameMkLst>
        </pc:graphicFrameChg>
        <pc:graphicFrameChg chg="modGraphic">
          <ac:chgData name="Sanders, Mark" userId="1783933f-05bf-40cf-81ec-aac79f5b2bff" providerId="ADAL" clId="{2A10DAC9-E831-45BB-92B5-746E44C5E9B1}" dt="2019-09-03T14:13:27.913" v="14"/>
          <ac:graphicFrameMkLst>
            <pc:docMk/>
            <pc:sldMk cId="1710850831" sldId="278"/>
            <ac:graphicFrameMk id="8" creationId="{74F40454-A8A0-43DB-9B4E-DF3014305A7F}"/>
          </ac:graphicFrameMkLst>
        </pc:graphicFrameChg>
      </pc:sldChg>
      <pc:sldChg chg="addSp delSp modSp add mod ord setBg setClrOvrMap">
        <pc:chgData name="Sanders, Mark" userId="1783933f-05bf-40cf-81ec-aac79f5b2bff" providerId="ADAL" clId="{2A10DAC9-E831-45BB-92B5-746E44C5E9B1}" dt="2019-09-30T15:25:17.008" v="1410" actId="1076"/>
        <pc:sldMkLst>
          <pc:docMk/>
          <pc:sldMk cId="4035766543" sldId="280"/>
        </pc:sldMkLst>
        <pc:spChg chg="add mod">
          <ac:chgData name="Sanders, Mark" userId="1783933f-05bf-40cf-81ec-aac79f5b2bff" providerId="ADAL" clId="{2A10DAC9-E831-45BB-92B5-746E44C5E9B1}" dt="2019-09-30T15:25:07.212" v="1407" actId="14100"/>
          <ac:spMkLst>
            <pc:docMk/>
            <pc:sldMk cId="4035766543" sldId="280"/>
            <ac:spMk id="2" creationId="{CB83F2D4-7A0E-4EF1-8C10-51377AB1A3A3}"/>
          </ac:spMkLst>
        </pc:spChg>
        <pc:spChg chg="mod">
          <ac:chgData name="Sanders, Mark" userId="1783933f-05bf-40cf-81ec-aac79f5b2bff" providerId="ADAL" clId="{2A10DAC9-E831-45BB-92B5-746E44C5E9B1}" dt="2019-09-30T15:23:34.825" v="1378" actId="26606"/>
          <ac:spMkLst>
            <pc:docMk/>
            <pc:sldMk cId="4035766543" sldId="280"/>
            <ac:spMk id="3" creationId="{D272004C-F2D4-4046-AD16-C4F8FE24ED72}"/>
          </ac:spMkLst>
        </pc:spChg>
        <pc:spChg chg="mod">
          <ac:chgData name="Sanders, Mark" userId="1783933f-05bf-40cf-81ec-aac79f5b2bff" providerId="ADAL" clId="{2A10DAC9-E831-45BB-92B5-746E44C5E9B1}" dt="2019-09-30T15:24:20.346" v="1391" actId="5793"/>
          <ac:spMkLst>
            <pc:docMk/>
            <pc:sldMk cId="4035766543" sldId="280"/>
            <ac:spMk id="4" creationId="{45C95804-C8B2-4419-AF04-DABEBE56BF87}"/>
          </ac:spMkLst>
        </pc:spChg>
        <pc:spChg chg="add del">
          <ac:chgData name="Sanders, Mark" userId="1783933f-05bf-40cf-81ec-aac79f5b2bff" providerId="ADAL" clId="{2A10DAC9-E831-45BB-92B5-746E44C5E9B1}" dt="2019-09-30T15:23:34.825" v="1378" actId="26606"/>
          <ac:spMkLst>
            <pc:docMk/>
            <pc:sldMk cId="4035766543" sldId="280"/>
            <ac:spMk id="11" creationId="{EF9B8DF2-C3F5-49A2-94D2-F7B65A0F1F15}"/>
          </ac:spMkLst>
        </pc:spChg>
        <pc:picChg chg="mod">
          <ac:chgData name="Sanders, Mark" userId="1783933f-05bf-40cf-81ec-aac79f5b2bff" providerId="ADAL" clId="{2A10DAC9-E831-45BB-92B5-746E44C5E9B1}" dt="2019-09-30T15:23:34.825" v="1378" actId="26606"/>
          <ac:picMkLst>
            <pc:docMk/>
            <pc:sldMk cId="4035766543" sldId="280"/>
            <ac:picMk id="5" creationId="{00000000-0000-0000-0000-000000000000}"/>
          </ac:picMkLst>
        </pc:picChg>
        <pc:picChg chg="add mod">
          <ac:chgData name="Sanders, Mark" userId="1783933f-05bf-40cf-81ec-aac79f5b2bff" providerId="ADAL" clId="{2A10DAC9-E831-45BB-92B5-746E44C5E9B1}" dt="2019-09-30T15:25:17.008" v="1410" actId="1076"/>
          <ac:picMkLst>
            <pc:docMk/>
            <pc:sldMk cId="4035766543" sldId="280"/>
            <ac:picMk id="6" creationId="{7A9B0C18-99E9-4410-8C62-DC9DA32CD503}"/>
          </ac:picMkLst>
        </pc:picChg>
      </pc:sldChg>
      <pc:sldChg chg="addSp delSp modSp add del ord">
        <pc:chgData name="Sanders, Mark" userId="1783933f-05bf-40cf-81ec-aac79f5b2bff" providerId="ADAL" clId="{2A10DAC9-E831-45BB-92B5-746E44C5E9B1}" dt="2019-09-06T15:06:50.401" v="65" actId="1076"/>
        <pc:sldMkLst>
          <pc:docMk/>
          <pc:sldMk cId="475940" sldId="281"/>
        </pc:sldMkLst>
        <pc:picChg chg="add mod">
          <ac:chgData name="Sanders, Mark" userId="1783933f-05bf-40cf-81ec-aac79f5b2bff" providerId="ADAL" clId="{2A10DAC9-E831-45BB-92B5-746E44C5E9B1}" dt="2019-09-06T15:06:50.401" v="65" actId="1076"/>
          <ac:picMkLst>
            <pc:docMk/>
            <pc:sldMk cId="475940" sldId="281"/>
            <ac:picMk id="2" creationId="{E03AC184-9012-457C-8B11-50F048EE8529}"/>
          </ac:picMkLst>
        </pc:picChg>
        <pc:picChg chg="del mod">
          <ac:chgData name="Sanders, Mark" userId="1783933f-05bf-40cf-81ec-aac79f5b2bff" providerId="ADAL" clId="{2A10DAC9-E831-45BB-92B5-746E44C5E9B1}" dt="2019-09-06T15:01:54.163" v="36"/>
          <ac:picMkLst>
            <pc:docMk/>
            <pc:sldMk cId="475940" sldId="281"/>
            <ac:picMk id="3" creationId="{08230DB9-99C2-45B7-B378-A1F15A129807}"/>
          </ac:picMkLst>
        </pc:picChg>
      </pc:sldChg>
      <pc:sldChg chg="addSp delSp modSp add ord">
        <pc:chgData name="Sanders, Mark" userId="1783933f-05bf-40cf-81ec-aac79f5b2bff" providerId="ADAL" clId="{2A10DAC9-E831-45BB-92B5-746E44C5E9B1}" dt="2019-09-06T15:07:41.549" v="69" actId="1076"/>
        <pc:sldMkLst>
          <pc:docMk/>
          <pc:sldMk cId="4018392529" sldId="282"/>
        </pc:sldMkLst>
        <pc:picChg chg="del">
          <ac:chgData name="Sanders, Mark" userId="1783933f-05bf-40cf-81ec-aac79f5b2bff" providerId="ADAL" clId="{2A10DAC9-E831-45BB-92B5-746E44C5E9B1}" dt="2019-09-06T15:02:25.821" v="41"/>
          <ac:picMkLst>
            <pc:docMk/>
            <pc:sldMk cId="4018392529" sldId="282"/>
            <ac:picMk id="2" creationId="{E03AC184-9012-457C-8B11-50F048EE8529}"/>
          </ac:picMkLst>
        </pc:picChg>
        <pc:picChg chg="add del mod">
          <ac:chgData name="Sanders, Mark" userId="1783933f-05bf-40cf-81ec-aac79f5b2bff" providerId="ADAL" clId="{2A10DAC9-E831-45BB-92B5-746E44C5E9B1}" dt="2019-09-06T15:06:55.633" v="66"/>
          <ac:picMkLst>
            <pc:docMk/>
            <pc:sldMk cId="4018392529" sldId="282"/>
            <ac:picMk id="3" creationId="{8F04882C-9A18-4527-A3CA-6B1EBA3F2D3A}"/>
          </ac:picMkLst>
        </pc:picChg>
        <pc:picChg chg="add mod">
          <ac:chgData name="Sanders, Mark" userId="1783933f-05bf-40cf-81ec-aac79f5b2bff" providerId="ADAL" clId="{2A10DAC9-E831-45BB-92B5-746E44C5E9B1}" dt="2019-09-06T15:07:41.549" v="69" actId="1076"/>
          <ac:picMkLst>
            <pc:docMk/>
            <pc:sldMk cId="4018392529" sldId="282"/>
            <ac:picMk id="6" creationId="{E87022B7-B8AC-48DD-A8E4-AD676714BAED}"/>
          </ac:picMkLst>
        </pc:picChg>
      </pc:sldChg>
      <pc:sldChg chg="addSp modSp add ord">
        <pc:chgData name="Sanders, Mark" userId="1783933f-05bf-40cf-81ec-aac79f5b2bff" providerId="ADAL" clId="{2A10DAC9-E831-45BB-92B5-746E44C5E9B1}" dt="2019-09-06T15:57:57.121" v="316" actId="1076"/>
        <pc:sldMkLst>
          <pc:docMk/>
          <pc:sldMk cId="3522547082" sldId="291"/>
        </pc:sldMkLst>
        <pc:spChg chg="mod">
          <ac:chgData name="Sanders, Mark" userId="1783933f-05bf-40cf-81ec-aac79f5b2bff" providerId="ADAL" clId="{2A10DAC9-E831-45BB-92B5-746E44C5E9B1}" dt="2019-09-06T15:57:27.232" v="308" actId="207"/>
          <ac:spMkLst>
            <pc:docMk/>
            <pc:sldMk cId="3522547082" sldId="291"/>
            <ac:spMk id="3" creationId="{D272004C-F2D4-4046-AD16-C4F8FE24ED72}"/>
          </ac:spMkLst>
        </pc:spChg>
        <pc:spChg chg="mod">
          <ac:chgData name="Sanders, Mark" userId="1783933f-05bf-40cf-81ec-aac79f5b2bff" providerId="ADAL" clId="{2A10DAC9-E831-45BB-92B5-746E44C5E9B1}" dt="2019-09-06T15:57:27.232" v="308" actId="207"/>
          <ac:spMkLst>
            <pc:docMk/>
            <pc:sldMk cId="3522547082" sldId="291"/>
            <ac:spMk id="4" creationId="{45C95804-C8B2-4419-AF04-DABEBE56BF87}"/>
          </ac:spMkLst>
        </pc:spChg>
        <pc:spChg chg="add mod">
          <ac:chgData name="Sanders, Mark" userId="1783933f-05bf-40cf-81ec-aac79f5b2bff" providerId="ADAL" clId="{2A10DAC9-E831-45BB-92B5-746E44C5E9B1}" dt="2019-09-06T15:57:27.232" v="308" actId="207"/>
          <ac:spMkLst>
            <pc:docMk/>
            <pc:sldMk cId="3522547082" sldId="291"/>
            <ac:spMk id="7" creationId="{43F6179C-EDDD-4AC0-B975-5E3E267BF4E7}"/>
          </ac:spMkLst>
        </pc:spChg>
        <pc:spChg chg="add mod">
          <ac:chgData name="Sanders, Mark" userId="1783933f-05bf-40cf-81ec-aac79f5b2bff" providerId="ADAL" clId="{2A10DAC9-E831-45BB-92B5-746E44C5E9B1}" dt="2019-09-06T15:57:43.223" v="313" actId="1076"/>
          <ac:spMkLst>
            <pc:docMk/>
            <pc:sldMk cId="3522547082" sldId="291"/>
            <ac:spMk id="8" creationId="{858D2078-308E-42CE-9F36-915F742EED80}"/>
          </ac:spMkLst>
        </pc:spChg>
        <pc:spChg chg="add mod">
          <ac:chgData name="Sanders, Mark" userId="1783933f-05bf-40cf-81ec-aac79f5b2bff" providerId="ADAL" clId="{2A10DAC9-E831-45BB-92B5-746E44C5E9B1}" dt="2019-09-06T15:57:57.121" v="316" actId="1076"/>
          <ac:spMkLst>
            <pc:docMk/>
            <pc:sldMk cId="3522547082" sldId="291"/>
            <ac:spMk id="9" creationId="{C0955378-7CBB-475E-A4D4-EA6BD175E822}"/>
          </ac:spMkLst>
        </pc:spChg>
        <pc:spChg chg="add mod">
          <ac:chgData name="Sanders, Mark" userId="1783933f-05bf-40cf-81ec-aac79f5b2bff" providerId="ADAL" clId="{2A10DAC9-E831-45BB-92B5-746E44C5E9B1}" dt="2019-09-06T15:57:51.182" v="315" actId="1076"/>
          <ac:spMkLst>
            <pc:docMk/>
            <pc:sldMk cId="3522547082" sldId="291"/>
            <ac:spMk id="10" creationId="{002763E7-6A2D-4036-B547-774CFB90D462}"/>
          </ac:spMkLst>
        </pc:spChg>
        <pc:spChg chg="add mod">
          <ac:chgData name="Sanders, Mark" userId="1783933f-05bf-40cf-81ec-aac79f5b2bff" providerId="ADAL" clId="{2A10DAC9-E831-45BB-92B5-746E44C5E9B1}" dt="2019-09-06T15:57:47.010" v="314" actId="1076"/>
          <ac:spMkLst>
            <pc:docMk/>
            <pc:sldMk cId="3522547082" sldId="291"/>
            <ac:spMk id="11" creationId="{30C1B351-A38F-44C9-A6D7-6A2A81413654}"/>
          </ac:spMkLst>
        </pc:spChg>
        <pc:graphicFrameChg chg="add mod">
          <ac:chgData name="Sanders, Mark" userId="1783933f-05bf-40cf-81ec-aac79f5b2bff" providerId="ADAL" clId="{2A10DAC9-E831-45BB-92B5-746E44C5E9B1}" dt="2019-09-06T15:57:27.232" v="308" actId="207"/>
          <ac:graphicFrameMkLst>
            <pc:docMk/>
            <pc:sldMk cId="3522547082" sldId="291"/>
            <ac:graphicFrameMk id="6" creationId="{D56A349B-9EEA-4FEC-8C39-2205BBF3FE71}"/>
          </ac:graphicFrameMkLst>
        </pc:graphicFrameChg>
        <pc:picChg chg="mod">
          <ac:chgData name="Sanders, Mark" userId="1783933f-05bf-40cf-81ec-aac79f5b2bff" providerId="ADAL" clId="{2A10DAC9-E831-45BB-92B5-746E44C5E9B1}" dt="2019-09-06T15:57:27.232" v="308" actId="207"/>
          <ac:picMkLst>
            <pc:docMk/>
            <pc:sldMk cId="3522547082" sldId="291"/>
            <ac:picMk id="5" creationId="{00000000-0000-0000-0000-000000000000}"/>
          </ac:picMkLst>
        </pc:picChg>
      </pc:sldChg>
      <pc:sldChg chg="addSp modSp add ord">
        <pc:chgData name="Sanders, Mark" userId="1783933f-05bf-40cf-81ec-aac79f5b2bff" providerId="ADAL" clId="{2A10DAC9-E831-45BB-92B5-746E44C5E9B1}" dt="2019-09-18T13:16:26.874" v="1177"/>
        <pc:sldMkLst>
          <pc:docMk/>
          <pc:sldMk cId="3468130701" sldId="292"/>
        </pc:sldMkLst>
        <pc:spChg chg="add mod">
          <ac:chgData name="Sanders, Mark" userId="1783933f-05bf-40cf-81ec-aac79f5b2bff" providerId="ADAL" clId="{2A10DAC9-E831-45BB-92B5-746E44C5E9B1}" dt="2019-09-06T15:59:15.242" v="326" actId="207"/>
          <ac:spMkLst>
            <pc:docMk/>
            <pc:sldMk cId="3468130701" sldId="292"/>
            <ac:spMk id="6" creationId="{411C8EBB-F6D8-4F36-9353-937AD90DB31D}"/>
          </ac:spMkLst>
        </pc:spChg>
        <pc:spChg chg="add mod">
          <ac:chgData name="Sanders, Mark" userId="1783933f-05bf-40cf-81ec-aac79f5b2bff" providerId="ADAL" clId="{2A10DAC9-E831-45BB-92B5-746E44C5E9B1}" dt="2019-09-06T15:59:15.242" v="326" actId="207"/>
          <ac:spMkLst>
            <pc:docMk/>
            <pc:sldMk cId="3468130701" sldId="292"/>
            <ac:spMk id="7" creationId="{1DA38B3E-03E9-43FE-A8EF-E39E57D19420}"/>
          </ac:spMkLst>
        </pc:spChg>
        <pc:picChg chg="add mod">
          <ac:chgData name="Sanders, Mark" userId="1783933f-05bf-40cf-81ec-aac79f5b2bff" providerId="ADAL" clId="{2A10DAC9-E831-45BB-92B5-746E44C5E9B1}" dt="2019-09-06T15:59:15.242" v="326" actId="207"/>
          <ac:picMkLst>
            <pc:docMk/>
            <pc:sldMk cId="3468130701" sldId="292"/>
            <ac:picMk id="8" creationId="{67666994-C712-428C-A107-488736245F05}"/>
          </ac:picMkLst>
        </pc:picChg>
      </pc:sldChg>
      <pc:sldChg chg="addSp delSp modSp add">
        <pc:chgData name="Sanders, Mark" userId="1783933f-05bf-40cf-81ec-aac79f5b2bff" providerId="ADAL" clId="{2A10DAC9-E831-45BB-92B5-746E44C5E9B1}" dt="2019-10-04T15:03:44.153" v="1782" actId="6549"/>
        <pc:sldMkLst>
          <pc:docMk/>
          <pc:sldMk cId="1695644687" sldId="293"/>
        </pc:sldMkLst>
        <pc:spChg chg="add del">
          <ac:chgData name="Sanders, Mark" userId="1783933f-05bf-40cf-81ec-aac79f5b2bff" providerId="ADAL" clId="{2A10DAC9-E831-45BB-92B5-746E44C5E9B1}" dt="2019-09-06T16:00:10.954" v="331"/>
          <ac:spMkLst>
            <pc:docMk/>
            <pc:sldMk cId="1695644687" sldId="293"/>
            <ac:spMk id="2" creationId="{0BDDC359-FABC-4D46-84EA-34743B565C4C}"/>
          </ac:spMkLst>
        </pc:spChg>
        <pc:spChg chg="add mod">
          <ac:chgData name="Sanders, Mark" userId="1783933f-05bf-40cf-81ec-aac79f5b2bff" providerId="ADAL" clId="{2A10DAC9-E831-45BB-92B5-746E44C5E9B1}" dt="2019-10-04T15:03:44.153" v="1782" actId="6549"/>
          <ac:spMkLst>
            <pc:docMk/>
            <pc:sldMk cId="1695644687" sldId="293"/>
            <ac:spMk id="6" creationId="{529026EE-73E3-436C-ACE4-DD5E83FB3C16}"/>
          </ac:spMkLst>
        </pc:spChg>
        <pc:picChg chg="add del mod">
          <ac:chgData name="Sanders, Mark" userId="1783933f-05bf-40cf-81ec-aac79f5b2bff" providerId="ADAL" clId="{2A10DAC9-E831-45BB-92B5-746E44C5E9B1}" dt="2019-09-06T16:01:07.806" v="342" actId="478"/>
          <ac:picMkLst>
            <pc:docMk/>
            <pc:sldMk cId="1695644687" sldId="293"/>
            <ac:picMk id="8" creationId="{2C57CF43-60EE-4E24-BCFA-B9F9DE9FC706}"/>
          </ac:picMkLst>
        </pc:picChg>
        <pc:cxnChg chg="add del">
          <ac:chgData name="Sanders, Mark" userId="1783933f-05bf-40cf-81ec-aac79f5b2bff" providerId="ADAL" clId="{2A10DAC9-E831-45BB-92B5-746E44C5E9B1}" dt="2019-09-06T16:00:53.341" v="339"/>
          <ac:cxnSpMkLst>
            <pc:docMk/>
            <pc:sldMk cId="1695644687" sldId="293"/>
            <ac:cxnSpMk id="7" creationId="{57759B2F-17FC-4995-B8FC-B558F103FFA9}"/>
          </ac:cxnSpMkLst>
        </pc:cxnChg>
      </pc:sldChg>
      <pc:sldChg chg="addSp delSp modSp add ord">
        <pc:chgData name="Sanders, Mark" userId="1783933f-05bf-40cf-81ec-aac79f5b2bff" providerId="ADAL" clId="{2A10DAC9-E831-45BB-92B5-746E44C5E9B1}" dt="2019-09-30T16:29:15.447" v="1453" actId="20577"/>
        <pc:sldMkLst>
          <pc:docMk/>
          <pc:sldMk cId="3523234458" sldId="295"/>
        </pc:sldMkLst>
        <pc:spChg chg="mod">
          <ac:chgData name="Sanders, Mark" userId="1783933f-05bf-40cf-81ec-aac79f5b2bff" providerId="ADAL" clId="{2A10DAC9-E831-45BB-92B5-746E44C5E9B1}" dt="2019-09-09T13:12:48.628" v="368" actId="20577"/>
          <ac:spMkLst>
            <pc:docMk/>
            <pc:sldMk cId="3523234458" sldId="295"/>
            <ac:spMk id="6" creationId="{529026EE-73E3-436C-ACE4-DD5E83FB3C16}"/>
          </ac:spMkLst>
        </pc:spChg>
        <pc:spChg chg="mod">
          <ac:chgData name="Sanders, Mark" userId="1783933f-05bf-40cf-81ec-aac79f5b2bff" providerId="ADAL" clId="{2A10DAC9-E831-45BB-92B5-746E44C5E9B1}" dt="2019-09-30T16:29:15.447" v="1453" actId="20577"/>
          <ac:spMkLst>
            <pc:docMk/>
            <pc:sldMk cId="3523234458" sldId="295"/>
            <ac:spMk id="7" creationId="{1B9D36AA-A082-4442-9261-18DF84341EB0}"/>
          </ac:spMkLst>
        </pc:spChg>
        <pc:picChg chg="add del">
          <ac:chgData name="Sanders, Mark" userId="1783933f-05bf-40cf-81ec-aac79f5b2bff" providerId="ADAL" clId="{2A10DAC9-E831-45BB-92B5-746E44C5E9B1}" dt="2019-09-09T13:14:25.828" v="451"/>
          <ac:picMkLst>
            <pc:docMk/>
            <pc:sldMk cId="3523234458" sldId="295"/>
            <ac:picMk id="2" creationId="{6423DC65-9AEE-49D4-9397-F8AB558C5B0D}"/>
          </ac:picMkLst>
        </pc:picChg>
      </pc:sldChg>
      <pc:sldChg chg="modSp add ord setBg">
        <pc:chgData name="Sanders, Mark" userId="1783933f-05bf-40cf-81ec-aac79f5b2bff" providerId="ADAL" clId="{2A10DAC9-E831-45BB-92B5-746E44C5E9B1}" dt="2019-10-04T15:02:09.456" v="1747" actId="5793"/>
        <pc:sldMkLst>
          <pc:docMk/>
          <pc:sldMk cId="1356629993" sldId="296"/>
        </pc:sldMkLst>
        <pc:spChg chg="mod">
          <ac:chgData name="Sanders, Mark" userId="1783933f-05bf-40cf-81ec-aac79f5b2bff" providerId="ADAL" clId="{2A10DAC9-E831-45BB-92B5-746E44C5E9B1}" dt="2019-09-09T13:14:40.396" v="479" actId="20577"/>
          <ac:spMkLst>
            <pc:docMk/>
            <pc:sldMk cId="1356629993" sldId="296"/>
            <ac:spMk id="3" creationId="{D272004C-F2D4-4046-AD16-C4F8FE24ED72}"/>
          </ac:spMkLst>
        </pc:spChg>
        <pc:spChg chg="mod">
          <ac:chgData name="Sanders, Mark" userId="1783933f-05bf-40cf-81ec-aac79f5b2bff" providerId="ADAL" clId="{2A10DAC9-E831-45BB-92B5-746E44C5E9B1}" dt="2019-10-04T15:02:09.456" v="1747" actId="5793"/>
          <ac:spMkLst>
            <pc:docMk/>
            <pc:sldMk cId="1356629993" sldId="296"/>
            <ac:spMk id="4" creationId="{45C95804-C8B2-4419-AF04-DABEBE56BF87}"/>
          </ac:spMkLst>
        </pc:spChg>
        <pc:picChg chg="mod">
          <ac:chgData name="Sanders, Mark" userId="1783933f-05bf-40cf-81ec-aac79f5b2bff" providerId="ADAL" clId="{2A10DAC9-E831-45BB-92B5-746E44C5E9B1}" dt="2019-10-04T14:59:26.040" v="1631" actId="1035"/>
          <ac:picMkLst>
            <pc:docMk/>
            <pc:sldMk cId="1356629993" sldId="296"/>
            <ac:picMk id="5" creationId="{00000000-0000-0000-0000-000000000000}"/>
          </ac:picMkLst>
        </pc:picChg>
      </pc:sldChg>
      <pc:sldChg chg="addSp delSp modSp add">
        <pc:chgData name="Sanders, Mark" userId="1783933f-05bf-40cf-81ec-aac79f5b2bff" providerId="ADAL" clId="{2A10DAC9-E831-45BB-92B5-746E44C5E9B1}" dt="2019-09-30T17:52:45.435" v="1485" actId="1076"/>
        <pc:sldMkLst>
          <pc:docMk/>
          <pc:sldMk cId="3077389845" sldId="298"/>
        </pc:sldMkLst>
        <pc:spChg chg="add mod">
          <ac:chgData name="Sanders, Mark" userId="1783933f-05bf-40cf-81ec-aac79f5b2bff" providerId="ADAL" clId="{2A10DAC9-E831-45BB-92B5-746E44C5E9B1}" dt="2019-09-30T17:52:39.331" v="1482" actId="1076"/>
          <ac:spMkLst>
            <pc:docMk/>
            <pc:sldMk cId="3077389845" sldId="298"/>
            <ac:spMk id="2" creationId="{3930A0F0-C874-4E39-BEEA-71BFD5583B04}"/>
          </ac:spMkLst>
        </pc:spChg>
        <pc:spChg chg="add mod">
          <ac:chgData name="Sanders, Mark" userId="1783933f-05bf-40cf-81ec-aac79f5b2bff" providerId="ADAL" clId="{2A10DAC9-E831-45BB-92B5-746E44C5E9B1}" dt="2019-09-30T17:52:42.903" v="1483" actId="207"/>
          <ac:spMkLst>
            <pc:docMk/>
            <pc:sldMk cId="3077389845" sldId="298"/>
            <ac:spMk id="6" creationId="{CB10E700-DFFD-43EF-850F-A1E469E4013B}"/>
          </ac:spMkLst>
        </pc:spChg>
        <pc:picChg chg="mod">
          <ac:chgData name="Sanders, Mark" userId="1783933f-05bf-40cf-81ec-aac79f5b2bff" providerId="ADAL" clId="{2A10DAC9-E831-45BB-92B5-746E44C5E9B1}" dt="2019-09-30T17:52:45.435" v="1485" actId="1076"/>
          <ac:picMkLst>
            <pc:docMk/>
            <pc:sldMk cId="3077389845" sldId="298"/>
            <ac:picMk id="5" creationId="{00000000-0000-0000-0000-000000000000}"/>
          </ac:picMkLst>
        </pc:picChg>
        <pc:picChg chg="add del mod">
          <ac:chgData name="Sanders, Mark" userId="1783933f-05bf-40cf-81ec-aac79f5b2bff" providerId="ADAL" clId="{2A10DAC9-E831-45BB-92B5-746E44C5E9B1}" dt="2019-09-30T14:12:07.002" v="1316"/>
          <ac:picMkLst>
            <pc:docMk/>
            <pc:sldMk cId="3077389845" sldId="298"/>
            <ac:picMk id="6" creationId="{FC7B74D8-2278-445C-9695-D3F929BB0C52}"/>
          </ac:picMkLst>
        </pc:picChg>
        <pc:picChg chg="add del mod">
          <ac:chgData name="Sanders, Mark" userId="1783933f-05bf-40cf-81ec-aac79f5b2bff" providerId="ADAL" clId="{2A10DAC9-E831-45BB-92B5-746E44C5E9B1}" dt="2019-09-30T15:23:20.995" v="1372"/>
          <ac:picMkLst>
            <pc:docMk/>
            <pc:sldMk cId="3077389845" sldId="298"/>
            <ac:picMk id="8" creationId="{DC6D213A-76D6-48AD-8AFB-62B9408F7BD0}"/>
          </ac:picMkLst>
        </pc:picChg>
      </pc:sldChg>
      <pc:sldChg chg="addSp delSp modSp add ord">
        <pc:chgData name="Sanders, Mark" userId="1783933f-05bf-40cf-81ec-aac79f5b2bff" providerId="ADAL" clId="{2A10DAC9-E831-45BB-92B5-746E44C5E9B1}" dt="2019-10-04T15:27:27.020" v="2343" actId="20577"/>
        <pc:sldMkLst>
          <pc:docMk/>
          <pc:sldMk cId="1209927574" sldId="300"/>
        </pc:sldMkLst>
        <pc:spChg chg="add del mod">
          <ac:chgData name="Sanders, Mark" userId="1783933f-05bf-40cf-81ec-aac79f5b2bff" providerId="ADAL" clId="{2A10DAC9-E831-45BB-92B5-746E44C5E9B1}" dt="2019-10-04T15:27:27.020" v="2343" actId="20577"/>
          <ac:spMkLst>
            <pc:docMk/>
            <pc:sldMk cId="1209927574" sldId="300"/>
            <ac:spMk id="6" creationId="{402D7A41-D707-4E52-B401-FAC5E1DAAFC4}"/>
          </ac:spMkLst>
        </pc:spChg>
        <pc:spChg chg="add del mod">
          <ac:chgData name="Sanders, Mark" userId="1783933f-05bf-40cf-81ec-aac79f5b2bff" providerId="ADAL" clId="{2A10DAC9-E831-45BB-92B5-746E44C5E9B1}" dt="2019-10-04T15:09:47.574" v="1802" actId="478"/>
          <ac:spMkLst>
            <pc:docMk/>
            <pc:sldMk cId="1209927574" sldId="300"/>
            <ac:spMk id="7" creationId="{BF2B8341-3308-4C1D-8F9C-0FCE85C9311F}"/>
          </ac:spMkLst>
        </pc:spChg>
        <pc:spChg chg="add mod">
          <ac:chgData name="Sanders, Mark" userId="1783933f-05bf-40cf-81ec-aac79f5b2bff" providerId="ADAL" clId="{2A10DAC9-E831-45BB-92B5-746E44C5E9B1}" dt="2019-10-04T15:11:41.241" v="1886" actId="20577"/>
          <ac:spMkLst>
            <pc:docMk/>
            <pc:sldMk cId="1209927574" sldId="300"/>
            <ac:spMk id="9" creationId="{4902328D-CD20-4009-BFDE-785215DE8A26}"/>
          </ac:spMkLst>
        </pc:spChg>
        <pc:spChg chg="add mod">
          <ac:chgData name="Sanders, Mark" userId="1783933f-05bf-40cf-81ec-aac79f5b2bff" providerId="ADAL" clId="{2A10DAC9-E831-45BB-92B5-746E44C5E9B1}" dt="2019-10-04T15:27:02.164" v="2326" actId="1076"/>
          <ac:spMkLst>
            <pc:docMk/>
            <pc:sldMk cId="1209927574" sldId="300"/>
            <ac:spMk id="10" creationId="{0C4FDABB-6A27-44E9-AEAB-2A64189C65FA}"/>
          </ac:spMkLst>
        </pc:spChg>
        <pc:graphicFrameChg chg="add del mod modGraphic">
          <ac:chgData name="Sanders, Mark" userId="1783933f-05bf-40cf-81ec-aac79f5b2bff" providerId="ADAL" clId="{2A10DAC9-E831-45BB-92B5-746E44C5E9B1}" dt="2019-10-04T15:10:50.396" v="1855" actId="3680"/>
          <ac:graphicFrameMkLst>
            <pc:docMk/>
            <pc:sldMk cId="1209927574" sldId="300"/>
            <ac:graphicFrameMk id="2" creationId="{3A27EFB7-A64B-4991-BC54-155A702384DD}"/>
          </ac:graphicFrameMkLst>
        </pc:graphicFrameChg>
        <pc:graphicFrameChg chg="add del mod modGraphic">
          <ac:chgData name="Sanders, Mark" userId="1783933f-05bf-40cf-81ec-aac79f5b2bff" providerId="ADAL" clId="{2A10DAC9-E831-45BB-92B5-746E44C5E9B1}" dt="2019-10-04T15:11:25.269" v="1881" actId="3680"/>
          <ac:graphicFrameMkLst>
            <pc:docMk/>
            <pc:sldMk cId="1209927574" sldId="300"/>
            <ac:graphicFrameMk id="8" creationId="{BF16DD51-0290-4AF3-82A5-C61A28F2779D}"/>
          </ac:graphicFrameMkLst>
        </pc:graphicFrameChg>
        <pc:picChg chg="mod">
          <ac:chgData name="Sanders, Mark" userId="1783933f-05bf-40cf-81ec-aac79f5b2bff" providerId="ADAL" clId="{2A10DAC9-E831-45BB-92B5-746E44C5E9B1}" dt="2019-10-04T15:26:51.048" v="2323" actId="1076"/>
          <ac:picMkLst>
            <pc:docMk/>
            <pc:sldMk cId="1209927574" sldId="300"/>
            <ac:picMk id="5" creationId="{00000000-0000-0000-0000-000000000000}"/>
          </ac:picMkLst>
        </pc:picChg>
      </pc:sldChg>
      <pc:sldChg chg="modSp add">
        <pc:chgData name="Sanders, Mark" userId="1783933f-05bf-40cf-81ec-aac79f5b2bff" providerId="ADAL" clId="{2A10DAC9-E831-45BB-92B5-746E44C5E9B1}" dt="2019-09-10T19:28:52.469" v="1175" actId="20577"/>
        <pc:sldMkLst>
          <pc:docMk/>
          <pc:sldMk cId="3521577304" sldId="301"/>
        </pc:sldMkLst>
        <pc:spChg chg="mod">
          <ac:chgData name="Sanders, Mark" userId="1783933f-05bf-40cf-81ec-aac79f5b2bff" providerId="ADAL" clId="{2A10DAC9-E831-45BB-92B5-746E44C5E9B1}" dt="2019-09-10T19:28:41.615" v="1129" actId="20577"/>
          <ac:spMkLst>
            <pc:docMk/>
            <pc:sldMk cId="3521577304" sldId="301"/>
            <ac:spMk id="6" creationId="{402D7A41-D707-4E52-B401-FAC5E1DAAFC4}"/>
          </ac:spMkLst>
        </pc:spChg>
        <pc:spChg chg="mod">
          <ac:chgData name="Sanders, Mark" userId="1783933f-05bf-40cf-81ec-aac79f5b2bff" providerId="ADAL" clId="{2A10DAC9-E831-45BB-92B5-746E44C5E9B1}" dt="2019-09-10T19:28:52.469" v="1175" actId="20577"/>
          <ac:spMkLst>
            <pc:docMk/>
            <pc:sldMk cId="3521577304" sldId="301"/>
            <ac:spMk id="7" creationId="{BF2B8341-3308-4C1D-8F9C-0FCE85C9311F}"/>
          </ac:spMkLst>
        </pc:spChg>
      </pc:sldChg>
      <pc:sldChg chg="addSp delSp modSp add ord">
        <pc:chgData name="Sanders, Mark" userId="1783933f-05bf-40cf-81ec-aac79f5b2bff" providerId="ADAL" clId="{2A10DAC9-E831-45BB-92B5-746E44C5E9B1}" dt="2019-09-30T16:37:40.689" v="1475" actId="207"/>
        <pc:sldMkLst>
          <pc:docMk/>
          <pc:sldMk cId="945971030" sldId="302"/>
        </pc:sldMkLst>
        <pc:spChg chg="add mod">
          <ac:chgData name="Sanders, Mark" userId="1783933f-05bf-40cf-81ec-aac79f5b2bff" providerId="ADAL" clId="{2A10DAC9-E831-45BB-92B5-746E44C5E9B1}" dt="2019-09-30T16:37:26.997" v="1470" actId="313"/>
          <ac:spMkLst>
            <pc:docMk/>
            <pc:sldMk cId="945971030" sldId="302"/>
            <ac:spMk id="7" creationId="{FBC377F0-5699-45D7-81EB-4C7BF2107D2A}"/>
          </ac:spMkLst>
        </pc:spChg>
        <pc:spChg chg="add mod">
          <ac:chgData name="Sanders, Mark" userId="1783933f-05bf-40cf-81ec-aac79f5b2bff" providerId="ADAL" clId="{2A10DAC9-E831-45BB-92B5-746E44C5E9B1}" dt="2019-09-30T16:37:40.689" v="1475" actId="207"/>
          <ac:spMkLst>
            <pc:docMk/>
            <pc:sldMk cId="945971030" sldId="302"/>
            <ac:spMk id="9" creationId="{2FF9927F-99C9-47A9-9977-058A2531DE77}"/>
          </ac:spMkLst>
        </pc:spChg>
        <pc:graphicFrameChg chg="add del">
          <ac:chgData name="Sanders, Mark" userId="1783933f-05bf-40cf-81ec-aac79f5b2bff" providerId="ADAL" clId="{2A10DAC9-E831-45BB-92B5-746E44C5E9B1}" dt="2019-09-30T15:00:04.607" v="1333"/>
          <ac:graphicFrameMkLst>
            <pc:docMk/>
            <pc:sldMk cId="945971030" sldId="302"/>
            <ac:graphicFrameMk id="2" creationId="{C2606814-ACA2-4900-BE43-307985FAC0EE}"/>
          </ac:graphicFrameMkLst>
        </pc:graphicFrameChg>
        <pc:graphicFrameChg chg="add del modGraphic">
          <ac:chgData name="Sanders, Mark" userId="1783933f-05bf-40cf-81ec-aac79f5b2bff" providerId="ADAL" clId="{2A10DAC9-E831-45BB-92B5-746E44C5E9B1}" dt="2019-09-30T15:00:52.038" v="1343"/>
          <ac:graphicFrameMkLst>
            <pc:docMk/>
            <pc:sldMk cId="945971030" sldId="302"/>
            <ac:graphicFrameMk id="6" creationId="{6B7DE47B-369E-4845-AB06-823461BFFB64}"/>
          </ac:graphicFrameMkLst>
        </pc:graphicFrameChg>
        <pc:picChg chg="mod">
          <ac:chgData name="Sanders, Mark" userId="1783933f-05bf-40cf-81ec-aac79f5b2bff" providerId="ADAL" clId="{2A10DAC9-E831-45BB-92B5-746E44C5E9B1}" dt="2019-09-30T15:01:39.534" v="1363" actId="1076"/>
          <ac:picMkLst>
            <pc:docMk/>
            <pc:sldMk cId="945971030" sldId="302"/>
            <ac:picMk id="5" creationId="{00000000-0000-0000-0000-000000000000}"/>
          </ac:picMkLst>
        </pc:picChg>
        <pc:picChg chg="del">
          <ac:chgData name="Sanders, Mark" userId="1783933f-05bf-40cf-81ec-aac79f5b2bff" providerId="ADAL" clId="{2A10DAC9-E831-45BB-92B5-746E44C5E9B1}" dt="2019-09-30T14:56:41.984" v="1324"/>
          <ac:picMkLst>
            <pc:docMk/>
            <pc:sldMk cId="945971030" sldId="302"/>
            <ac:picMk id="8" creationId="{DC6D213A-76D6-48AD-8AFB-62B9408F7BD0}"/>
          </ac:picMkLst>
        </pc:picChg>
      </pc:sldChg>
      <pc:sldChg chg="modSp">
        <pc:chgData name="Sanders, Mark" userId="1783933f-05bf-40cf-81ec-aac79f5b2bff" providerId="ADAL" clId="{2A10DAC9-E831-45BB-92B5-746E44C5E9B1}" dt="2019-10-04T15:04:58.449" v="1796" actId="20577"/>
        <pc:sldMkLst>
          <pc:docMk/>
          <pc:sldMk cId="3720758136" sldId="303"/>
        </pc:sldMkLst>
        <pc:spChg chg="mod">
          <ac:chgData name="Sanders, Mark" userId="1783933f-05bf-40cf-81ec-aac79f5b2bff" providerId="ADAL" clId="{2A10DAC9-E831-45BB-92B5-746E44C5E9B1}" dt="2019-10-04T15:04:58.449" v="1796" actId="20577"/>
          <ac:spMkLst>
            <pc:docMk/>
            <pc:sldMk cId="3720758136" sldId="303"/>
            <ac:spMk id="7" creationId="{BF2B8341-3308-4C1D-8F9C-0FCE85C9311F}"/>
          </ac:spMkLst>
        </pc:spChg>
      </pc:sldChg>
      <pc:sldChg chg="modSp">
        <pc:chgData name="Sanders, Mark" userId="1783933f-05bf-40cf-81ec-aac79f5b2bff" providerId="ADAL" clId="{2A10DAC9-E831-45BB-92B5-746E44C5E9B1}" dt="2019-10-04T15:05:17.798" v="1800" actId="255"/>
        <pc:sldMkLst>
          <pc:docMk/>
          <pc:sldMk cId="648413998" sldId="304"/>
        </pc:sldMkLst>
        <pc:spChg chg="mod">
          <ac:chgData name="Sanders, Mark" userId="1783933f-05bf-40cf-81ec-aac79f5b2bff" providerId="ADAL" clId="{2A10DAC9-E831-45BB-92B5-746E44C5E9B1}" dt="2019-10-04T15:05:17.798" v="1800" actId="255"/>
          <ac:spMkLst>
            <pc:docMk/>
            <pc:sldMk cId="648413998" sldId="304"/>
            <ac:spMk id="6" creationId="{402D7A41-D707-4E52-B401-FAC5E1DAAFC4}"/>
          </ac:spMkLst>
        </pc:spChg>
        <pc:picChg chg="mod">
          <ac:chgData name="Sanders, Mark" userId="1783933f-05bf-40cf-81ec-aac79f5b2bff" providerId="ADAL" clId="{2A10DAC9-E831-45BB-92B5-746E44C5E9B1}" dt="2019-10-04T15:05:10.835" v="1799" actId="1076"/>
          <ac:picMkLst>
            <pc:docMk/>
            <pc:sldMk cId="648413998" sldId="304"/>
            <ac:picMk id="5" creationId="{00000000-0000-0000-0000-000000000000}"/>
          </ac:picMkLst>
        </pc:picChg>
      </pc:sldChg>
      <pc:sldChg chg="addSp delSp modSp add">
        <pc:chgData name="Sanders, Mark" userId="1783933f-05bf-40cf-81ec-aac79f5b2bff" providerId="ADAL" clId="{2A10DAC9-E831-45BB-92B5-746E44C5E9B1}" dt="2019-10-04T15:11:33.559" v="1884" actId="27309"/>
        <pc:sldMkLst>
          <pc:docMk/>
          <pc:sldMk cId="1874027389" sldId="305"/>
        </pc:sldMkLst>
        <pc:graphicFrameChg chg="add del modGraphic">
          <ac:chgData name="Sanders, Mark" userId="1783933f-05bf-40cf-81ec-aac79f5b2bff" providerId="ADAL" clId="{2A10DAC9-E831-45BB-92B5-746E44C5E9B1}" dt="2019-10-04T15:11:33.559" v="1884" actId="27309"/>
          <ac:graphicFrameMkLst>
            <pc:docMk/>
            <pc:sldMk cId="1874027389" sldId="305"/>
            <ac:graphicFrameMk id="8" creationId="{37C931DF-4B37-4E4A-BC1E-9D4CFB3E0B50}"/>
          </ac:graphicFrameMkLst>
        </pc:graphicFrameChg>
      </pc:sldChg>
    </pc:docChg>
  </pc:docChgLst>
  <pc:docChgLst>
    <pc:chgData name="Sanders, Mark" userId="S::sandersm@ecu.edu::1783933f-05bf-40cf-81ec-aac79f5b2bff" providerId="AD" clId="Web-{263FBF16-14AA-4A8E-907A-4EAF48A337A3}"/>
    <pc:docChg chg="modSld">
      <pc:chgData name="Sanders, Mark" userId="S::sandersm@ecu.edu::1783933f-05bf-40cf-81ec-aac79f5b2bff" providerId="AD" clId="Web-{263FBF16-14AA-4A8E-907A-4EAF48A337A3}" dt="2019-08-22T15:07:40.828" v="81" actId="20577"/>
      <pc:docMkLst>
        <pc:docMk/>
      </pc:docMkLst>
      <pc:sldChg chg="modSp">
        <pc:chgData name="Sanders, Mark" userId="S::sandersm@ecu.edu::1783933f-05bf-40cf-81ec-aac79f5b2bff" providerId="AD" clId="Web-{263FBF16-14AA-4A8E-907A-4EAF48A337A3}" dt="2019-08-22T15:07:40.828" v="80" actId="20577"/>
        <pc:sldMkLst>
          <pc:docMk/>
          <pc:sldMk cId="1675028241" sldId="256"/>
        </pc:sldMkLst>
        <pc:spChg chg="mod">
          <ac:chgData name="Sanders, Mark" userId="S::sandersm@ecu.edu::1783933f-05bf-40cf-81ec-aac79f5b2bff" providerId="AD" clId="Web-{263FBF16-14AA-4A8E-907A-4EAF48A337A3}" dt="2019-08-22T15:07:40.828" v="80" actId="20577"/>
          <ac:spMkLst>
            <pc:docMk/>
            <pc:sldMk cId="1675028241" sldId="256"/>
            <ac:spMk id="2" creationId="{16C5B275-D6A3-4905-9B69-3E6868C8558F}"/>
          </ac:spMkLst>
        </pc:spChg>
      </pc:sldChg>
    </pc:docChg>
  </pc:docChgLst>
  <pc:docChgLst>
    <pc:chgData name="Sanders, Mark" userId="S::sandersm@ecu.edu::1783933f-05bf-40cf-81ec-aac79f5b2bff" providerId="AD" clId="Web-{BCF4E63E-FC76-4F5D-80BD-9EFD8F448E58}"/>
    <pc:docChg chg="modSld">
      <pc:chgData name="Sanders, Mark" userId="S::sandersm@ecu.edu::1783933f-05bf-40cf-81ec-aac79f5b2bff" providerId="AD" clId="Web-{BCF4E63E-FC76-4F5D-80BD-9EFD8F448E58}" dt="2019-08-22T18:53:04.523" v="12" actId="20577"/>
      <pc:docMkLst>
        <pc:docMk/>
      </pc:docMkLst>
      <pc:sldChg chg="modSp">
        <pc:chgData name="Sanders, Mark" userId="S::sandersm@ecu.edu::1783933f-05bf-40cf-81ec-aac79f5b2bff" providerId="AD" clId="Web-{BCF4E63E-FC76-4F5D-80BD-9EFD8F448E58}" dt="2019-08-22T18:53:04.523" v="12" actId="20577"/>
        <pc:sldMkLst>
          <pc:docMk/>
          <pc:sldMk cId="3584574337" sldId="257"/>
        </pc:sldMkLst>
        <pc:spChg chg="mod">
          <ac:chgData name="Sanders, Mark" userId="S::sandersm@ecu.edu::1783933f-05bf-40cf-81ec-aac79f5b2bff" providerId="AD" clId="Web-{BCF4E63E-FC76-4F5D-80BD-9EFD8F448E58}" dt="2019-08-22T18:52:31.397" v="4" actId="20577"/>
          <ac:spMkLst>
            <pc:docMk/>
            <pc:sldMk cId="3584574337" sldId="257"/>
            <ac:spMk id="3" creationId="{D272004C-F2D4-4046-AD16-C4F8FE24ED72}"/>
          </ac:spMkLst>
        </pc:spChg>
        <pc:spChg chg="mod">
          <ac:chgData name="Sanders, Mark" userId="S::sandersm@ecu.edu::1783933f-05bf-40cf-81ec-aac79f5b2bff" providerId="AD" clId="Web-{BCF4E63E-FC76-4F5D-80BD-9EFD8F448E58}" dt="2019-08-22T18:53:04.523" v="12" actId="20577"/>
          <ac:spMkLst>
            <pc:docMk/>
            <pc:sldMk cId="3584574337" sldId="257"/>
            <ac:spMk id="4" creationId="{45C95804-C8B2-4419-AF04-DABEBE56BF87}"/>
          </ac:spMkLst>
        </pc:spChg>
      </pc:sldChg>
    </pc:docChg>
  </pc:docChgLst>
  <pc:docChgLst>
    <pc:chgData name="Sanders, Mark" userId="S::sandersm@ecu.edu::1783933f-05bf-40cf-81ec-aac79f5b2bff" providerId="AD" clId="Web-{AFC4F34D-EC6C-4B07-A689-3D4B66AEE291}"/>
    <pc:docChg chg="modSld">
      <pc:chgData name="Sanders, Mark" userId="S::sandersm@ecu.edu::1783933f-05bf-40cf-81ec-aac79f5b2bff" providerId="AD" clId="Web-{AFC4F34D-EC6C-4B07-A689-3D4B66AEE291}" dt="2019-09-03T14:10:19.925" v="130"/>
      <pc:docMkLst>
        <pc:docMk/>
      </pc:docMkLst>
    </pc:docChg>
  </pc:docChgLst>
  <pc:docChgLst>
    <pc:chgData name="Sanders, Mark" userId="S::sandersm@ecu.edu::1783933f-05bf-40cf-81ec-aac79f5b2bff" providerId="AD" clId="Web-{3E03B5FE-8F80-4AA4-A220-1C5A9249C7EB}"/>
    <pc:docChg chg="delSld modSld">
      <pc:chgData name="Sanders, Mark" userId="S::sandersm@ecu.edu::1783933f-05bf-40cf-81ec-aac79f5b2bff" providerId="AD" clId="Web-{3E03B5FE-8F80-4AA4-A220-1C5A9249C7EB}" dt="2019-09-03T14:00:29.443" v="10"/>
      <pc:docMkLst>
        <pc:docMk/>
      </pc:docMkLst>
      <pc:sldChg chg="addSp delSp modSp">
        <pc:chgData name="Sanders, Mark" userId="S::sandersm@ecu.edu::1783933f-05bf-40cf-81ec-aac79f5b2bff" providerId="AD" clId="Web-{3E03B5FE-8F80-4AA4-A220-1C5A9249C7EB}" dt="2019-09-03T14:00:29.443" v="10"/>
        <pc:sldMkLst>
          <pc:docMk/>
          <pc:sldMk cId="1144902523" sldId="270"/>
        </pc:sldMkLst>
        <pc:spChg chg="mod">
          <ac:chgData name="Sanders, Mark" userId="S::sandersm@ecu.edu::1783933f-05bf-40cf-81ec-aac79f5b2bff" providerId="AD" clId="Web-{3E03B5FE-8F80-4AA4-A220-1C5A9249C7EB}" dt="2019-09-03T14:00:01.410" v="6" actId="20577"/>
          <ac:spMkLst>
            <pc:docMk/>
            <pc:sldMk cId="1144902523" sldId="270"/>
            <ac:spMk id="4" creationId="{45C95804-C8B2-4419-AF04-DABEBE56BF87}"/>
          </ac:spMkLst>
        </pc:spChg>
        <pc:picChg chg="add del mod">
          <ac:chgData name="Sanders, Mark" userId="S::sandersm@ecu.edu::1783933f-05bf-40cf-81ec-aac79f5b2bff" providerId="AD" clId="Web-{3E03B5FE-8F80-4AA4-A220-1C5A9249C7EB}" dt="2019-09-03T14:00:19.396" v="8"/>
          <ac:picMkLst>
            <pc:docMk/>
            <pc:sldMk cId="1144902523" sldId="270"/>
            <ac:picMk id="2" creationId="{468B5D14-C6BA-4C75-9E0B-CA8527481E6B}"/>
          </ac:picMkLst>
        </pc:picChg>
        <pc:picChg chg="add del mod">
          <ac:chgData name="Sanders, Mark" userId="S::sandersm@ecu.edu::1783933f-05bf-40cf-81ec-aac79f5b2bff" providerId="AD" clId="Web-{3E03B5FE-8F80-4AA4-A220-1C5A9249C7EB}" dt="2019-09-03T14:00:29.443" v="10"/>
          <ac:picMkLst>
            <pc:docMk/>
            <pc:sldMk cId="1144902523" sldId="270"/>
            <ac:picMk id="7" creationId="{59371623-2CD2-4A15-BB6F-4C050F12070F}"/>
          </ac:picMkLst>
        </pc:picChg>
      </pc:sldChg>
    </pc:docChg>
  </pc:docChgLst>
  <pc:docChgLst>
    <pc:chgData name="Webb, Kathryn Ruth" userId="S::kavanaghk@ecu.edu::c4dac406-5be4-492a-b671-b6bcf06c7160" providerId="AD" clId="Web-{8A2443CC-E4AB-4464-8C52-E2C24DB3B024}"/>
    <pc:docChg chg="addSld modSld sldOrd">
      <pc:chgData name="Webb, Kathryn Ruth" userId="S::kavanaghk@ecu.edu::c4dac406-5be4-492a-b671-b6bcf06c7160" providerId="AD" clId="Web-{8A2443CC-E4AB-4464-8C52-E2C24DB3B024}" dt="2019-08-27T13:34:34.280" v="205" actId="20577"/>
      <pc:docMkLst>
        <pc:docMk/>
      </pc:docMkLst>
      <pc:sldChg chg="modSp">
        <pc:chgData name="Webb, Kathryn Ruth" userId="S::kavanaghk@ecu.edu::c4dac406-5be4-492a-b671-b6bcf06c7160" providerId="AD" clId="Web-{8A2443CC-E4AB-4464-8C52-E2C24DB3B024}" dt="2019-08-27T13:34:32.905" v="203" actId="20577"/>
        <pc:sldMkLst>
          <pc:docMk/>
          <pc:sldMk cId="1675028241" sldId="256"/>
        </pc:sldMkLst>
        <pc:spChg chg="mod">
          <ac:chgData name="Webb, Kathryn Ruth" userId="S::kavanaghk@ecu.edu::c4dac406-5be4-492a-b671-b6bcf06c7160" providerId="AD" clId="Web-{8A2443CC-E4AB-4464-8C52-E2C24DB3B024}" dt="2019-08-27T13:34:32.905" v="203" actId="20577"/>
          <ac:spMkLst>
            <pc:docMk/>
            <pc:sldMk cId="1675028241" sldId="256"/>
            <ac:spMk id="2" creationId="{16C5B275-D6A3-4905-9B69-3E6868C8558F}"/>
          </ac:spMkLst>
        </pc:spChg>
      </pc:sldChg>
      <pc:sldChg chg="modSp">
        <pc:chgData name="Webb, Kathryn Ruth" userId="S::kavanaghk@ecu.edu::c4dac406-5be4-492a-b671-b6bcf06c7160" providerId="AD" clId="Web-{8A2443CC-E4AB-4464-8C52-E2C24DB3B024}" dt="2019-08-27T13:21:34.758" v="64" actId="1076"/>
        <pc:sldMkLst>
          <pc:docMk/>
          <pc:sldMk cId="1502048426" sldId="258"/>
        </pc:sldMkLst>
        <pc:picChg chg="mod">
          <ac:chgData name="Webb, Kathryn Ruth" userId="S::kavanaghk@ecu.edu::c4dac406-5be4-492a-b671-b6bcf06c7160" providerId="AD" clId="Web-{8A2443CC-E4AB-4464-8C52-E2C24DB3B024}" dt="2019-08-27T13:21:34.758" v="64" actId="1076"/>
          <ac:picMkLst>
            <pc:docMk/>
            <pc:sldMk cId="1502048426" sldId="258"/>
            <ac:picMk id="3" creationId="{08230DB9-99C2-45B7-B378-A1F15A129807}"/>
          </ac:picMkLst>
        </pc:picChg>
      </pc:sldChg>
      <pc:sldChg chg="modSp">
        <pc:chgData name="Webb, Kathryn Ruth" userId="S::kavanaghk@ecu.edu::c4dac406-5be4-492a-b671-b6bcf06c7160" providerId="AD" clId="Web-{8A2443CC-E4AB-4464-8C52-E2C24DB3B024}" dt="2019-08-27T13:21:56.008" v="69" actId="20577"/>
        <pc:sldMkLst>
          <pc:docMk/>
          <pc:sldMk cId="1840326299" sldId="259"/>
        </pc:sldMkLst>
        <pc:spChg chg="mod">
          <ac:chgData name="Webb, Kathryn Ruth" userId="S::kavanaghk@ecu.edu::c4dac406-5be4-492a-b671-b6bcf06c7160" providerId="AD" clId="Web-{8A2443CC-E4AB-4464-8C52-E2C24DB3B024}" dt="2019-08-27T13:21:56.008" v="69" actId="20577"/>
          <ac:spMkLst>
            <pc:docMk/>
            <pc:sldMk cId="1840326299" sldId="259"/>
            <ac:spMk id="3" creationId="{AAAC3A83-CAE3-48DA-9F3A-1736383DF02D}"/>
          </ac:spMkLst>
        </pc:spChg>
      </pc:sldChg>
      <pc:sldChg chg="modSp">
        <pc:chgData name="Webb, Kathryn Ruth" userId="S::kavanaghk@ecu.edu::c4dac406-5be4-492a-b671-b6bcf06c7160" providerId="AD" clId="Web-{8A2443CC-E4AB-4464-8C52-E2C24DB3B024}" dt="2019-08-27T13:23:03.586" v="78" actId="20577"/>
        <pc:sldMkLst>
          <pc:docMk/>
          <pc:sldMk cId="3609597580" sldId="265"/>
        </pc:sldMkLst>
        <pc:spChg chg="mod">
          <ac:chgData name="Webb, Kathryn Ruth" userId="S::kavanaghk@ecu.edu::c4dac406-5be4-492a-b671-b6bcf06c7160" providerId="AD" clId="Web-{8A2443CC-E4AB-4464-8C52-E2C24DB3B024}" dt="2019-08-27T13:22:00.570" v="73" actId="20577"/>
          <ac:spMkLst>
            <pc:docMk/>
            <pc:sldMk cId="3609597580" sldId="265"/>
            <ac:spMk id="3" creationId="{D272004C-F2D4-4046-AD16-C4F8FE24ED72}"/>
          </ac:spMkLst>
        </pc:spChg>
        <pc:spChg chg="mod">
          <ac:chgData name="Webb, Kathryn Ruth" userId="S::kavanaghk@ecu.edu::c4dac406-5be4-492a-b671-b6bcf06c7160" providerId="AD" clId="Web-{8A2443CC-E4AB-4464-8C52-E2C24DB3B024}" dt="2019-08-27T13:23:03.586" v="78" actId="20577"/>
          <ac:spMkLst>
            <pc:docMk/>
            <pc:sldMk cId="3609597580" sldId="265"/>
            <ac:spMk id="4" creationId="{45C95804-C8B2-4419-AF04-DABEBE56BF87}"/>
          </ac:spMkLst>
        </pc:spChg>
      </pc:sldChg>
      <pc:sldChg chg="modSp">
        <pc:chgData name="Webb, Kathryn Ruth" userId="S::kavanaghk@ecu.edu::c4dac406-5be4-492a-b671-b6bcf06c7160" providerId="AD" clId="Web-{8A2443CC-E4AB-4464-8C52-E2C24DB3B024}" dt="2019-08-27T13:30:19.215" v="164" actId="20577"/>
        <pc:sldMkLst>
          <pc:docMk/>
          <pc:sldMk cId="85753005" sldId="266"/>
        </pc:sldMkLst>
        <pc:spChg chg="mod">
          <ac:chgData name="Webb, Kathryn Ruth" userId="S::kavanaghk@ecu.edu::c4dac406-5be4-492a-b671-b6bcf06c7160" providerId="AD" clId="Web-{8A2443CC-E4AB-4464-8C52-E2C24DB3B024}" dt="2019-08-27T13:30:19.215" v="164" actId="20577"/>
          <ac:spMkLst>
            <pc:docMk/>
            <pc:sldMk cId="85753005" sldId="266"/>
            <ac:spMk id="4" creationId="{45C95804-C8B2-4419-AF04-DABEBE56BF87}"/>
          </ac:spMkLst>
        </pc:spChg>
      </pc:sldChg>
      <pc:sldChg chg="modSp">
        <pc:chgData name="Webb, Kathryn Ruth" userId="S::kavanaghk@ecu.edu::c4dac406-5be4-492a-b671-b6bcf06c7160" providerId="AD" clId="Web-{8A2443CC-E4AB-4464-8C52-E2C24DB3B024}" dt="2019-08-27T13:30:49.762" v="182" actId="20577"/>
        <pc:sldMkLst>
          <pc:docMk/>
          <pc:sldMk cId="901698472" sldId="268"/>
        </pc:sldMkLst>
        <pc:spChg chg="mod">
          <ac:chgData name="Webb, Kathryn Ruth" userId="S::kavanaghk@ecu.edu::c4dac406-5be4-492a-b671-b6bcf06c7160" providerId="AD" clId="Web-{8A2443CC-E4AB-4464-8C52-E2C24DB3B024}" dt="2019-08-27T13:30:49.762" v="182" actId="20577"/>
          <ac:spMkLst>
            <pc:docMk/>
            <pc:sldMk cId="901698472" sldId="268"/>
            <ac:spMk id="3" creationId="{D272004C-F2D4-4046-AD16-C4F8FE24ED72}"/>
          </ac:spMkLst>
        </pc:spChg>
      </pc:sldChg>
      <pc:sldChg chg="modSp">
        <pc:chgData name="Webb, Kathryn Ruth" userId="S::kavanaghk@ecu.edu::c4dac406-5be4-492a-b671-b6bcf06c7160" providerId="AD" clId="Web-{8A2443CC-E4AB-4464-8C52-E2C24DB3B024}" dt="2019-08-27T13:31:19.669" v="190" actId="20577"/>
        <pc:sldMkLst>
          <pc:docMk/>
          <pc:sldMk cId="1144902523" sldId="270"/>
        </pc:sldMkLst>
        <pc:spChg chg="mod">
          <ac:chgData name="Webb, Kathryn Ruth" userId="S::kavanaghk@ecu.edu::c4dac406-5be4-492a-b671-b6bcf06c7160" providerId="AD" clId="Web-{8A2443CC-E4AB-4464-8C52-E2C24DB3B024}" dt="2019-08-27T13:31:19.669" v="190" actId="20577"/>
          <ac:spMkLst>
            <pc:docMk/>
            <pc:sldMk cId="1144902523" sldId="270"/>
            <ac:spMk id="4" creationId="{45C95804-C8B2-4419-AF04-DABEBE56BF87}"/>
          </ac:spMkLst>
        </pc:spChg>
      </pc:sldChg>
      <pc:sldChg chg="addSp delSp modSp new ord">
        <pc:chgData name="Webb, Kathryn Ruth" userId="S::kavanaghk@ecu.edu::c4dac406-5be4-492a-b671-b6bcf06c7160" providerId="AD" clId="Web-{8A2443CC-E4AB-4464-8C52-E2C24DB3B024}" dt="2019-08-27T13:29:04.793" v="153" actId="1076"/>
        <pc:sldMkLst>
          <pc:docMk/>
          <pc:sldMk cId="1805270258" sldId="271"/>
        </pc:sldMkLst>
        <pc:spChg chg="mod">
          <ac:chgData name="Webb, Kathryn Ruth" userId="S::kavanaghk@ecu.edu::c4dac406-5be4-492a-b671-b6bcf06c7160" providerId="AD" clId="Web-{8A2443CC-E4AB-4464-8C52-E2C24DB3B024}" dt="2019-08-27T13:28:03.339" v="147" actId="20577"/>
          <ac:spMkLst>
            <pc:docMk/>
            <pc:sldMk cId="1805270258" sldId="271"/>
            <ac:spMk id="2" creationId="{8842E8CB-4A44-4E9E-8B5C-FE2EA7AD0CD2}"/>
          </ac:spMkLst>
        </pc:spChg>
        <pc:spChg chg="add del mod">
          <ac:chgData name="Webb, Kathryn Ruth" userId="S::kavanaghk@ecu.edu::c4dac406-5be4-492a-b671-b6bcf06c7160" providerId="AD" clId="Web-{8A2443CC-E4AB-4464-8C52-E2C24DB3B024}" dt="2019-08-27T13:28:28.464" v="151" actId="1076"/>
          <ac:spMkLst>
            <pc:docMk/>
            <pc:sldMk cId="1805270258" sldId="271"/>
            <ac:spMk id="3" creationId="{47E746C8-E8F4-422C-AE66-8592B6DB38CB}"/>
          </ac:spMkLst>
        </pc:spChg>
        <pc:picChg chg="add del mod">
          <ac:chgData name="Webb, Kathryn Ruth" userId="S::kavanaghk@ecu.edu::c4dac406-5be4-492a-b671-b6bcf06c7160" providerId="AD" clId="Web-{8A2443CC-E4AB-4464-8C52-E2C24DB3B024}" dt="2019-08-27T13:23:38.852" v="83"/>
          <ac:picMkLst>
            <pc:docMk/>
            <pc:sldMk cId="1805270258" sldId="271"/>
            <ac:picMk id="4" creationId="{D27282C1-9568-4529-AEB8-82C49A2E113A}"/>
          </ac:picMkLst>
        </pc:picChg>
        <pc:picChg chg="add ord">
          <ac:chgData name="Webb, Kathryn Ruth" userId="S::kavanaghk@ecu.edu::c4dac406-5be4-492a-b671-b6bcf06c7160" providerId="AD" clId="Web-{8A2443CC-E4AB-4464-8C52-E2C24DB3B024}" dt="2019-08-27T13:24:30.853" v="122"/>
          <ac:picMkLst>
            <pc:docMk/>
            <pc:sldMk cId="1805270258" sldId="271"/>
            <ac:picMk id="7" creationId="{1C939CD9-A27C-4FA1-81CB-DD37CB561C51}"/>
          </ac:picMkLst>
        </pc:picChg>
        <pc:picChg chg="add del mod">
          <ac:chgData name="Webb, Kathryn Ruth" userId="S::kavanaghk@ecu.edu::c4dac406-5be4-492a-b671-b6bcf06c7160" providerId="AD" clId="Web-{8A2443CC-E4AB-4464-8C52-E2C24DB3B024}" dt="2019-08-27T13:28:17.823" v="150"/>
          <ac:picMkLst>
            <pc:docMk/>
            <pc:sldMk cId="1805270258" sldId="271"/>
            <ac:picMk id="8" creationId="{87794CAA-5CDA-482D-A5A4-CF1C27932303}"/>
          </ac:picMkLst>
        </pc:picChg>
        <pc:picChg chg="add mod">
          <ac:chgData name="Webb, Kathryn Ruth" userId="S::kavanaghk@ecu.edu::c4dac406-5be4-492a-b671-b6bcf06c7160" providerId="AD" clId="Web-{8A2443CC-E4AB-4464-8C52-E2C24DB3B024}" dt="2019-08-27T13:29:04.793" v="153" actId="1076"/>
          <ac:picMkLst>
            <pc:docMk/>
            <pc:sldMk cId="1805270258" sldId="271"/>
            <ac:picMk id="10" creationId="{4945ECCA-F390-4C70-96ED-8A1295AE1C92}"/>
          </ac:picMkLst>
        </pc:picChg>
      </pc:sldChg>
    </pc:docChg>
  </pc:docChgLst>
  <pc:docChgLst>
    <pc:chgData name="Sanders, Mark" userId="S::sandersm@ecu.edu::1783933f-05bf-40cf-81ec-aac79f5b2bff" providerId="AD" clId="Web-{17450451-50B2-62A6-5FAD-CD7C807AF711}"/>
    <pc:docChg chg="addSld delSld modSld sldOrd">
      <pc:chgData name="Sanders, Mark" userId="S::sandersm@ecu.edu::1783933f-05bf-40cf-81ec-aac79f5b2bff" providerId="AD" clId="Web-{17450451-50B2-62A6-5FAD-CD7C807AF711}" dt="2019-09-29T15:36:24.450" v="383" actId="20577"/>
      <pc:docMkLst>
        <pc:docMk/>
      </pc:docMkLst>
      <pc:sldChg chg="modSp">
        <pc:chgData name="Sanders, Mark" userId="S::sandersm@ecu.edu::1783933f-05bf-40cf-81ec-aac79f5b2bff" providerId="AD" clId="Web-{17450451-50B2-62A6-5FAD-CD7C807AF711}" dt="2019-09-29T15:12:25.485" v="152" actId="20577"/>
        <pc:sldMkLst>
          <pc:docMk/>
          <pc:sldMk cId="1144902523" sldId="270"/>
        </pc:sldMkLst>
        <pc:spChg chg="mod">
          <ac:chgData name="Sanders, Mark" userId="S::sandersm@ecu.edu::1783933f-05bf-40cf-81ec-aac79f5b2bff" providerId="AD" clId="Web-{17450451-50B2-62A6-5FAD-CD7C807AF711}" dt="2019-09-29T15:12:25.485" v="152" actId="20577"/>
          <ac:spMkLst>
            <pc:docMk/>
            <pc:sldMk cId="1144902523" sldId="270"/>
            <ac:spMk id="4" creationId="{45C95804-C8B2-4419-AF04-DABEBE56BF87}"/>
          </ac:spMkLst>
        </pc:spChg>
      </pc:sldChg>
      <pc:sldChg chg="modSp">
        <pc:chgData name="Sanders, Mark" userId="S::sandersm@ecu.edu::1783933f-05bf-40cf-81ec-aac79f5b2bff" providerId="AD" clId="Web-{17450451-50B2-62A6-5FAD-CD7C807AF711}" dt="2019-09-29T15:36:08.044" v="348" actId="20577"/>
        <pc:sldMkLst>
          <pc:docMk/>
          <pc:sldMk cId="4035766543" sldId="280"/>
        </pc:sldMkLst>
        <pc:spChg chg="mod">
          <ac:chgData name="Sanders, Mark" userId="S::sandersm@ecu.edu::1783933f-05bf-40cf-81ec-aac79f5b2bff" providerId="AD" clId="Web-{17450451-50B2-62A6-5FAD-CD7C807AF711}" dt="2019-09-29T15:36:08.044" v="348" actId="20577"/>
          <ac:spMkLst>
            <pc:docMk/>
            <pc:sldMk cId="4035766543" sldId="280"/>
            <ac:spMk id="4" creationId="{45C95804-C8B2-4419-AF04-DABEBE56BF87}"/>
          </ac:spMkLst>
        </pc:spChg>
      </pc:sldChg>
      <pc:sldChg chg="addSp modSp">
        <pc:chgData name="Sanders, Mark" userId="S::sandersm@ecu.edu::1783933f-05bf-40cf-81ec-aac79f5b2bff" providerId="AD" clId="Web-{17450451-50B2-62A6-5FAD-CD7C807AF711}" dt="2019-09-29T15:10:37.250" v="149" actId="14100"/>
        <pc:sldMkLst>
          <pc:docMk/>
          <pc:sldMk cId="1695644687" sldId="293"/>
        </pc:sldMkLst>
        <pc:spChg chg="add mod">
          <ac:chgData name="Sanders, Mark" userId="S::sandersm@ecu.edu::1783933f-05bf-40cf-81ec-aac79f5b2bff" providerId="AD" clId="Web-{17450451-50B2-62A6-5FAD-CD7C807AF711}" dt="2019-09-29T15:09:59.281" v="137" actId="1076"/>
          <ac:spMkLst>
            <pc:docMk/>
            <pc:sldMk cId="1695644687" sldId="293"/>
            <ac:spMk id="2" creationId="{D2E7D43A-3EE0-4393-AC46-64CD522EF81B}"/>
          </ac:spMkLst>
        </pc:spChg>
        <pc:spChg chg="mod">
          <ac:chgData name="Sanders, Mark" userId="S::sandersm@ecu.edu::1783933f-05bf-40cf-81ec-aac79f5b2bff" providerId="AD" clId="Web-{17450451-50B2-62A6-5FAD-CD7C807AF711}" dt="2019-09-29T15:10:37.250" v="149" actId="14100"/>
          <ac:spMkLst>
            <pc:docMk/>
            <pc:sldMk cId="1695644687" sldId="293"/>
            <ac:spMk id="6" creationId="{529026EE-73E3-436C-ACE4-DD5E83FB3C16}"/>
          </ac:spMkLst>
        </pc:spChg>
      </pc:sldChg>
      <pc:sldChg chg="addSp delSp modSp ord">
        <pc:chgData name="Sanders, Mark" userId="S::sandersm@ecu.edu::1783933f-05bf-40cf-81ec-aac79f5b2bff" providerId="AD" clId="Web-{17450451-50B2-62A6-5FAD-CD7C807AF711}" dt="2019-09-29T15:22:25.928" v="261" actId="20577"/>
        <pc:sldMkLst>
          <pc:docMk/>
          <pc:sldMk cId="3523234458" sldId="295"/>
        </pc:sldMkLst>
        <pc:spChg chg="add del">
          <ac:chgData name="Sanders, Mark" userId="S::sandersm@ecu.edu::1783933f-05bf-40cf-81ec-aac79f5b2bff" providerId="AD" clId="Web-{17450451-50B2-62A6-5FAD-CD7C807AF711}" dt="2019-09-29T15:03:20.668" v="6"/>
          <ac:spMkLst>
            <pc:docMk/>
            <pc:sldMk cId="3523234458" sldId="295"/>
            <ac:spMk id="2" creationId="{560FFCA7-6EC2-4617-9149-A15F120CFD39}"/>
          </ac:spMkLst>
        </pc:spChg>
        <pc:spChg chg="mod">
          <ac:chgData name="Sanders, Mark" userId="S::sandersm@ecu.edu::1783933f-05bf-40cf-81ec-aac79f5b2bff" providerId="AD" clId="Web-{17450451-50B2-62A6-5FAD-CD7C807AF711}" dt="2019-09-29T15:03:14.231" v="3" actId="1076"/>
          <ac:spMkLst>
            <pc:docMk/>
            <pc:sldMk cId="3523234458" sldId="295"/>
            <ac:spMk id="4" creationId="{45C95804-C8B2-4419-AF04-DABEBE56BF87}"/>
          </ac:spMkLst>
        </pc:spChg>
        <pc:spChg chg="add mod">
          <ac:chgData name="Sanders, Mark" userId="S::sandersm@ecu.edu::1783933f-05bf-40cf-81ec-aac79f5b2bff" providerId="AD" clId="Web-{17450451-50B2-62A6-5FAD-CD7C807AF711}" dt="2019-09-29T15:22:25.928" v="261" actId="20577"/>
          <ac:spMkLst>
            <pc:docMk/>
            <pc:sldMk cId="3523234458" sldId="295"/>
            <ac:spMk id="7" creationId="{1B9D36AA-A082-4442-9261-18DF84341EB0}"/>
          </ac:spMkLst>
        </pc:spChg>
        <pc:picChg chg="mod">
          <ac:chgData name="Sanders, Mark" userId="S::sandersm@ecu.edu::1783933f-05bf-40cf-81ec-aac79f5b2bff" providerId="AD" clId="Web-{17450451-50B2-62A6-5FAD-CD7C807AF711}" dt="2019-09-29T15:07:17.139" v="106" actId="1076"/>
          <ac:picMkLst>
            <pc:docMk/>
            <pc:sldMk cId="3523234458" sldId="295"/>
            <ac:picMk id="5" creationId="{00000000-0000-0000-0000-000000000000}"/>
          </ac:picMkLst>
        </pc:picChg>
        <pc:picChg chg="add mod">
          <ac:chgData name="Sanders, Mark" userId="S::sandersm@ecu.edu::1783933f-05bf-40cf-81ec-aac79f5b2bff" providerId="AD" clId="Web-{17450451-50B2-62A6-5FAD-CD7C807AF711}" dt="2019-09-29T15:08:02.921" v="114" actId="14100"/>
          <ac:picMkLst>
            <pc:docMk/>
            <pc:sldMk cId="3523234458" sldId="295"/>
            <ac:picMk id="8" creationId="{B3B0BA83-2C77-4261-865C-E92A9889357C}"/>
          </ac:picMkLst>
        </pc:picChg>
      </pc:sldChg>
      <pc:sldChg chg="modSp">
        <pc:chgData name="Sanders, Mark" userId="S::sandersm@ecu.edu::1783933f-05bf-40cf-81ec-aac79f5b2bff" providerId="AD" clId="Web-{17450451-50B2-62A6-5FAD-CD7C807AF711}" dt="2019-09-29T15:21:40.474" v="222" actId="20577"/>
        <pc:sldMkLst>
          <pc:docMk/>
          <pc:sldMk cId="1356629993" sldId="296"/>
        </pc:sldMkLst>
        <pc:spChg chg="mod">
          <ac:chgData name="Sanders, Mark" userId="S::sandersm@ecu.edu::1783933f-05bf-40cf-81ec-aac79f5b2bff" providerId="AD" clId="Web-{17450451-50B2-62A6-5FAD-CD7C807AF711}" dt="2019-09-29T15:21:40.474" v="222" actId="20577"/>
          <ac:spMkLst>
            <pc:docMk/>
            <pc:sldMk cId="1356629993" sldId="296"/>
            <ac:spMk id="3" creationId="{D272004C-F2D4-4046-AD16-C4F8FE24ED72}"/>
          </ac:spMkLst>
        </pc:spChg>
        <pc:spChg chg="mod">
          <ac:chgData name="Sanders, Mark" userId="S::sandersm@ecu.edu::1783933f-05bf-40cf-81ec-aac79f5b2bff" providerId="AD" clId="Web-{17450451-50B2-62A6-5FAD-CD7C807AF711}" dt="2019-09-29T15:21:38.193" v="221" actId="20577"/>
          <ac:spMkLst>
            <pc:docMk/>
            <pc:sldMk cId="1356629993" sldId="296"/>
            <ac:spMk id="4" creationId="{45C95804-C8B2-4419-AF04-DABEBE56BF87}"/>
          </ac:spMkLst>
        </pc:spChg>
      </pc:sldChg>
      <pc:sldChg chg="ord">
        <pc:chgData name="Sanders, Mark" userId="S::sandersm@ecu.edu::1783933f-05bf-40cf-81ec-aac79f5b2bff" providerId="AD" clId="Web-{17450451-50B2-62A6-5FAD-CD7C807AF711}" dt="2019-09-29T15:23:27.850" v="270"/>
        <pc:sldMkLst>
          <pc:docMk/>
          <pc:sldMk cId="3077389845" sldId="298"/>
        </pc:sldMkLst>
      </pc:sldChg>
      <pc:sldChg chg="modSp">
        <pc:chgData name="Sanders, Mark" userId="S::sandersm@ecu.edu::1783933f-05bf-40cf-81ec-aac79f5b2bff" providerId="AD" clId="Web-{17450451-50B2-62A6-5FAD-CD7C807AF711}" dt="2019-09-29T15:24:14.444" v="287" actId="1076"/>
        <pc:sldMkLst>
          <pc:docMk/>
          <pc:sldMk cId="1209927574" sldId="300"/>
        </pc:sldMkLst>
        <pc:spChg chg="mod">
          <ac:chgData name="Sanders, Mark" userId="S::sandersm@ecu.edu::1783933f-05bf-40cf-81ec-aac79f5b2bff" providerId="AD" clId="Web-{17450451-50B2-62A6-5FAD-CD7C807AF711}" dt="2019-09-29T15:24:14.444" v="287" actId="1076"/>
          <ac:spMkLst>
            <pc:docMk/>
            <pc:sldMk cId="1209927574" sldId="300"/>
            <ac:spMk id="7" creationId="{BF2B8341-3308-4C1D-8F9C-0FCE85C9311F}"/>
          </ac:spMkLst>
        </pc:spChg>
      </pc:sldChg>
      <pc:sldChg chg="modSp">
        <pc:chgData name="Sanders, Mark" userId="S::sandersm@ecu.edu::1783933f-05bf-40cf-81ec-aac79f5b2bff" providerId="AD" clId="Web-{17450451-50B2-62A6-5FAD-CD7C807AF711}" dt="2019-09-29T15:28:58.509" v="330" actId="20577"/>
        <pc:sldMkLst>
          <pc:docMk/>
          <pc:sldMk cId="3521577304" sldId="301"/>
        </pc:sldMkLst>
        <pc:spChg chg="mod">
          <ac:chgData name="Sanders, Mark" userId="S::sandersm@ecu.edu::1783933f-05bf-40cf-81ec-aac79f5b2bff" providerId="AD" clId="Web-{17450451-50B2-62A6-5FAD-CD7C807AF711}" dt="2019-09-29T15:27:59.790" v="317" actId="20577"/>
          <ac:spMkLst>
            <pc:docMk/>
            <pc:sldMk cId="3521577304" sldId="301"/>
            <ac:spMk id="6" creationId="{402D7A41-D707-4E52-B401-FAC5E1DAAFC4}"/>
          </ac:spMkLst>
        </pc:spChg>
        <pc:spChg chg="mod">
          <ac:chgData name="Sanders, Mark" userId="S::sandersm@ecu.edu::1783933f-05bf-40cf-81ec-aac79f5b2bff" providerId="AD" clId="Web-{17450451-50B2-62A6-5FAD-CD7C807AF711}" dt="2019-09-29T15:28:58.509" v="330" actId="20577"/>
          <ac:spMkLst>
            <pc:docMk/>
            <pc:sldMk cId="3521577304" sldId="301"/>
            <ac:spMk id="7" creationId="{BF2B8341-3308-4C1D-8F9C-0FCE85C9311F}"/>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sandersm\Desktop\Student%20Employment\GROW\Guided%20Reflection%20conversation%20(GROW)%20feedback%20-%20Anonymous_September%206,%202019_11.12.csv"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1130899843948469E-2"/>
          <c:y val="3.5476616917130735E-2"/>
          <c:w val="0.94691995467779644"/>
          <c:h val="0.90981469484036015"/>
        </c:manualLayout>
      </c:layout>
      <c:barChart>
        <c:barDir val="col"/>
        <c:grouping val="clustered"/>
        <c:varyColors val="0"/>
        <c:ser>
          <c:idx val="0"/>
          <c:order val="0"/>
          <c:spPr>
            <a:solidFill>
              <a:srgbClr val="7030A0"/>
            </a:solidFill>
            <a:ln>
              <a:noFill/>
            </a:ln>
            <a:effectLst/>
          </c:spPr>
          <c:invertIfNegative val="0"/>
          <c:val>
            <c:numRef>
              <c:f>'Guided Reflection conversation '!$B$1:$B$5</c:f>
              <c:numCache>
                <c:formatCode>General</c:formatCode>
                <c:ptCount val="5"/>
                <c:pt idx="0">
                  <c:v>1</c:v>
                </c:pt>
                <c:pt idx="1">
                  <c:v>2</c:v>
                </c:pt>
                <c:pt idx="2">
                  <c:v>19</c:v>
                </c:pt>
                <c:pt idx="3">
                  <c:v>25</c:v>
                </c:pt>
                <c:pt idx="4">
                  <c:v>42</c:v>
                </c:pt>
              </c:numCache>
            </c:numRef>
          </c:val>
          <c:extLst>
            <c:ext xmlns:c16="http://schemas.microsoft.com/office/drawing/2014/chart" uri="{C3380CC4-5D6E-409C-BE32-E72D297353CC}">
              <c16:uniqueId val="{00000000-7E9E-40D5-A0A1-C5EBF8F81353}"/>
            </c:ext>
          </c:extLst>
        </c:ser>
        <c:dLbls>
          <c:showLegendKey val="0"/>
          <c:showVal val="0"/>
          <c:showCatName val="0"/>
          <c:showSerName val="0"/>
          <c:showPercent val="0"/>
          <c:showBubbleSize val="0"/>
        </c:dLbls>
        <c:gapWidth val="219"/>
        <c:overlap val="-27"/>
        <c:axId val="226037920"/>
        <c:axId val="234163184"/>
      </c:barChart>
      <c:catAx>
        <c:axId val="226037920"/>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bg1"/>
                </a:solidFill>
                <a:latin typeface="+mn-lt"/>
                <a:ea typeface="+mn-ea"/>
                <a:cs typeface="+mn-cs"/>
              </a:defRPr>
            </a:pPr>
            <a:endParaRPr lang="en-US"/>
          </a:p>
        </c:txPr>
        <c:crossAx val="234163184"/>
        <c:crosses val="autoZero"/>
        <c:auto val="1"/>
        <c:lblAlgn val="ctr"/>
        <c:lblOffset val="100"/>
        <c:noMultiLvlLbl val="0"/>
      </c:catAx>
      <c:valAx>
        <c:axId val="2341631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bg1"/>
                </a:solidFill>
                <a:latin typeface="+mn-lt"/>
                <a:ea typeface="+mn-ea"/>
                <a:cs typeface="+mn-cs"/>
              </a:defRPr>
            </a:pPr>
            <a:endParaRPr lang="en-US"/>
          </a:p>
        </c:txPr>
        <c:crossAx val="2260379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799E5B-4AC0-49C8-8FA1-4EF19FAD432F}" type="doc">
      <dgm:prSet loTypeId="urn:microsoft.com/office/officeart/2009/3/layout/StepUpProcess" loCatId="process" qsTypeId="urn:microsoft.com/office/officeart/2005/8/quickstyle/simple1" qsCatId="simple" csTypeId="urn:microsoft.com/office/officeart/2005/8/colors/accent0_2" csCatId="mainScheme" phldr="1"/>
      <dgm:spPr/>
    </dgm:pt>
    <dgm:pt modelId="{E01900E1-CF11-4B92-AA73-AAC26B3E5452}">
      <dgm:prSet phldrT="[Text]" custT="1"/>
      <dgm:spPr/>
      <dgm:t>
        <a:bodyPr/>
        <a:lstStyle/>
        <a:p>
          <a:r>
            <a:rPr lang="en-US" sz="1800">
              <a:solidFill>
                <a:schemeClr val="bg1"/>
              </a:solidFill>
              <a:latin typeface="Arial Hebrew"/>
            </a:rPr>
            <a:t>First Year</a:t>
          </a:r>
          <a:endParaRPr lang="en-US" sz="1800" dirty="0">
            <a:solidFill>
              <a:schemeClr val="bg1"/>
            </a:solidFill>
            <a:latin typeface="Arial Hebrew"/>
          </a:endParaRPr>
        </a:p>
      </dgm:t>
    </dgm:pt>
    <dgm:pt modelId="{67A068BE-2430-4712-8611-DE36CCBA2F74}" type="parTrans" cxnId="{51E1070D-019E-4534-B6E6-16E5E1AA1A76}">
      <dgm:prSet/>
      <dgm:spPr/>
      <dgm:t>
        <a:bodyPr/>
        <a:lstStyle/>
        <a:p>
          <a:endParaRPr lang="en-US"/>
        </a:p>
      </dgm:t>
    </dgm:pt>
    <dgm:pt modelId="{1C8D42B8-81A9-4BCE-A421-B932B215F918}" type="sibTrans" cxnId="{51E1070D-019E-4534-B6E6-16E5E1AA1A76}">
      <dgm:prSet/>
      <dgm:spPr/>
      <dgm:t>
        <a:bodyPr/>
        <a:lstStyle/>
        <a:p>
          <a:endParaRPr lang="en-US"/>
        </a:p>
      </dgm:t>
    </dgm:pt>
    <dgm:pt modelId="{05FD12E9-A72C-4BBB-9AA9-72580BC1ADAC}">
      <dgm:prSet phldrT="[Text]" custT="1"/>
      <dgm:spPr/>
      <dgm:t>
        <a:bodyPr/>
        <a:lstStyle/>
        <a:p>
          <a:r>
            <a:rPr lang="en-US" sz="1800">
              <a:solidFill>
                <a:schemeClr val="bg1"/>
              </a:solidFill>
              <a:latin typeface="Arial Hebrew"/>
            </a:rPr>
            <a:t>Courses in the Major</a:t>
          </a:r>
          <a:endParaRPr lang="en-US" sz="1800" dirty="0">
            <a:solidFill>
              <a:schemeClr val="bg1"/>
            </a:solidFill>
            <a:latin typeface="Arial Hebrew"/>
          </a:endParaRPr>
        </a:p>
      </dgm:t>
    </dgm:pt>
    <dgm:pt modelId="{1EACDB6F-E39B-491D-BAE4-F71E54962D83}" type="parTrans" cxnId="{2D34541C-D17A-4CB1-AEAA-DA0ECE1AAF3E}">
      <dgm:prSet/>
      <dgm:spPr/>
      <dgm:t>
        <a:bodyPr/>
        <a:lstStyle/>
        <a:p>
          <a:endParaRPr lang="en-US"/>
        </a:p>
      </dgm:t>
    </dgm:pt>
    <dgm:pt modelId="{D126F1FD-E2B3-4BDF-87E4-F7DBD748AEAC}" type="sibTrans" cxnId="{2D34541C-D17A-4CB1-AEAA-DA0ECE1AAF3E}">
      <dgm:prSet/>
      <dgm:spPr/>
      <dgm:t>
        <a:bodyPr/>
        <a:lstStyle/>
        <a:p>
          <a:endParaRPr lang="en-US"/>
        </a:p>
      </dgm:t>
    </dgm:pt>
    <dgm:pt modelId="{6BD297E6-E3ED-4BB9-8320-DF98CF8F0456}">
      <dgm:prSet phldrT="[Text]" custT="1"/>
      <dgm:spPr/>
      <dgm:t>
        <a:bodyPr/>
        <a:lstStyle/>
        <a:p>
          <a:r>
            <a:rPr lang="en-US" sz="1800">
              <a:solidFill>
                <a:schemeClr val="bg1"/>
              </a:solidFill>
              <a:latin typeface="Arial Hebrew"/>
            </a:rPr>
            <a:t>Core Courses</a:t>
          </a:r>
          <a:endParaRPr lang="en-US" sz="1800" dirty="0">
            <a:solidFill>
              <a:schemeClr val="bg1"/>
            </a:solidFill>
            <a:latin typeface="Arial Hebrew"/>
          </a:endParaRPr>
        </a:p>
      </dgm:t>
    </dgm:pt>
    <dgm:pt modelId="{3A775F39-2826-4FBB-9F8A-1C531C99AD46}" type="parTrans" cxnId="{4D619A27-7AEF-499A-99AC-78BED73A639A}">
      <dgm:prSet/>
      <dgm:spPr/>
      <dgm:t>
        <a:bodyPr/>
        <a:lstStyle/>
        <a:p>
          <a:endParaRPr lang="en-US"/>
        </a:p>
      </dgm:t>
    </dgm:pt>
    <dgm:pt modelId="{A9314F2F-9FB7-40B4-B1EB-3CA4F1843C78}" type="sibTrans" cxnId="{4D619A27-7AEF-499A-99AC-78BED73A639A}">
      <dgm:prSet/>
      <dgm:spPr/>
      <dgm:t>
        <a:bodyPr/>
        <a:lstStyle/>
        <a:p>
          <a:endParaRPr lang="en-US"/>
        </a:p>
      </dgm:t>
    </dgm:pt>
    <dgm:pt modelId="{10A1DED2-2EE4-477C-AB86-84652936FEFA}">
      <dgm:prSet phldrT="[Text]" custT="1"/>
      <dgm:spPr/>
      <dgm:t>
        <a:bodyPr/>
        <a:lstStyle/>
        <a:p>
          <a:r>
            <a:rPr lang="en-US" sz="1800">
              <a:solidFill>
                <a:schemeClr val="bg1"/>
              </a:solidFill>
              <a:latin typeface="Arial Hebrew"/>
            </a:rPr>
            <a:t>Gearing Up for Graduation </a:t>
          </a:r>
          <a:endParaRPr lang="en-US" sz="1800" dirty="0">
            <a:solidFill>
              <a:schemeClr val="bg1"/>
            </a:solidFill>
            <a:latin typeface="Arial Hebrew"/>
          </a:endParaRPr>
        </a:p>
      </dgm:t>
    </dgm:pt>
    <dgm:pt modelId="{322CFBDF-87E7-4176-B00B-17F4318135DD}" type="sibTrans" cxnId="{2105BE58-C33E-459D-8968-6006AE587AEA}">
      <dgm:prSet/>
      <dgm:spPr/>
      <dgm:t>
        <a:bodyPr/>
        <a:lstStyle/>
        <a:p>
          <a:endParaRPr lang="en-US"/>
        </a:p>
      </dgm:t>
    </dgm:pt>
    <dgm:pt modelId="{E0EC54A9-AC4E-47FC-A4B3-A2D36E4CC7E0}" type="parTrans" cxnId="{2105BE58-C33E-459D-8968-6006AE587AEA}">
      <dgm:prSet/>
      <dgm:spPr/>
      <dgm:t>
        <a:bodyPr/>
        <a:lstStyle/>
        <a:p>
          <a:endParaRPr lang="en-US"/>
        </a:p>
      </dgm:t>
    </dgm:pt>
    <dgm:pt modelId="{04B2404D-2A4D-46F3-B910-F412B0840E3B}" type="pres">
      <dgm:prSet presAssocID="{C5799E5B-4AC0-49C8-8FA1-4EF19FAD432F}" presName="rootnode" presStyleCnt="0">
        <dgm:presLayoutVars>
          <dgm:chMax/>
          <dgm:chPref/>
          <dgm:dir/>
          <dgm:animLvl val="lvl"/>
        </dgm:presLayoutVars>
      </dgm:prSet>
      <dgm:spPr/>
    </dgm:pt>
    <dgm:pt modelId="{B338320A-71B5-40C6-A032-045427934EDB}" type="pres">
      <dgm:prSet presAssocID="{E01900E1-CF11-4B92-AA73-AAC26B3E5452}" presName="composite" presStyleCnt="0"/>
      <dgm:spPr/>
    </dgm:pt>
    <dgm:pt modelId="{EA526D85-C847-4568-9174-486005344CEE}" type="pres">
      <dgm:prSet presAssocID="{E01900E1-CF11-4B92-AA73-AAC26B3E5452}" presName="LShape" presStyleLbl="alignNode1" presStyleIdx="0" presStyleCnt="7"/>
      <dgm:spPr/>
    </dgm:pt>
    <dgm:pt modelId="{A7863241-EE94-416E-B73A-0F52F2990B2B}" type="pres">
      <dgm:prSet presAssocID="{E01900E1-CF11-4B92-AA73-AAC26B3E5452}" presName="ParentText" presStyleLbl="revTx" presStyleIdx="0" presStyleCnt="4">
        <dgm:presLayoutVars>
          <dgm:chMax val="0"/>
          <dgm:chPref val="0"/>
          <dgm:bulletEnabled val="1"/>
        </dgm:presLayoutVars>
      </dgm:prSet>
      <dgm:spPr/>
    </dgm:pt>
    <dgm:pt modelId="{8B162786-BAD0-4F6B-98A2-B8E0FD68859C}" type="pres">
      <dgm:prSet presAssocID="{E01900E1-CF11-4B92-AA73-AAC26B3E5452}" presName="Triangle" presStyleLbl="alignNode1" presStyleIdx="1" presStyleCnt="7"/>
      <dgm:spPr/>
    </dgm:pt>
    <dgm:pt modelId="{1B3EC25F-3709-4792-BAAE-A357DE0546A0}" type="pres">
      <dgm:prSet presAssocID="{1C8D42B8-81A9-4BCE-A421-B932B215F918}" presName="sibTrans" presStyleCnt="0"/>
      <dgm:spPr/>
    </dgm:pt>
    <dgm:pt modelId="{669F40A7-7D1D-41C1-B17D-37570082CF52}" type="pres">
      <dgm:prSet presAssocID="{1C8D42B8-81A9-4BCE-A421-B932B215F918}" presName="space" presStyleCnt="0"/>
      <dgm:spPr/>
    </dgm:pt>
    <dgm:pt modelId="{B7EED6A6-F4D4-454A-8368-C8B817709CAC}" type="pres">
      <dgm:prSet presAssocID="{6BD297E6-E3ED-4BB9-8320-DF98CF8F0456}" presName="composite" presStyleCnt="0"/>
      <dgm:spPr/>
    </dgm:pt>
    <dgm:pt modelId="{34D1FAAC-FE1B-4C5C-9719-43BBCE71C9CE}" type="pres">
      <dgm:prSet presAssocID="{6BD297E6-E3ED-4BB9-8320-DF98CF8F0456}" presName="LShape" presStyleLbl="alignNode1" presStyleIdx="2" presStyleCnt="7"/>
      <dgm:spPr/>
    </dgm:pt>
    <dgm:pt modelId="{8794A41F-5834-4835-9E52-7AABDD9ED622}" type="pres">
      <dgm:prSet presAssocID="{6BD297E6-E3ED-4BB9-8320-DF98CF8F0456}" presName="ParentText" presStyleLbl="revTx" presStyleIdx="1" presStyleCnt="4">
        <dgm:presLayoutVars>
          <dgm:chMax val="0"/>
          <dgm:chPref val="0"/>
          <dgm:bulletEnabled val="1"/>
        </dgm:presLayoutVars>
      </dgm:prSet>
      <dgm:spPr/>
    </dgm:pt>
    <dgm:pt modelId="{B4F7D7A3-416B-4385-AE84-C562D4132CB3}" type="pres">
      <dgm:prSet presAssocID="{6BD297E6-E3ED-4BB9-8320-DF98CF8F0456}" presName="Triangle" presStyleLbl="alignNode1" presStyleIdx="3" presStyleCnt="7"/>
      <dgm:spPr/>
    </dgm:pt>
    <dgm:pt modelId="{F3F8B7F9-E890-444F-AD16-5B8649923490}" type="pres">
      <dgm:prSet presAssocID="{A9314F2F-9FB7-40B4-B1EB-3CA4F1843C78}" presName="sibTrans" presStyleCnt="0"/>
      <dgm:spPr/>
    </dgm:pt>
    <dgm:pt modelId="{B4465947-345E-423C-A8D7-F81E71C6AEB9}" type="pres">
      <dgm:prSet presAssocID="{A9314F2F-9FB7-40B4-B1EB-3CA4F1843C78}" presName="space" presStyleCnt="0"/>
      <dgm:spPr/>
    </dgm:pt>
    <dgm:pt modelId="{04C4CF86-62D6-4F26-A5B9-36951DF90186}" type="pres">
      <dgm:prSet presAssocID="{05FD12E9-A72C-4BBB-9AA9-72580BC1ADAC}" presName="composite" presStyleCnt="0"/>
      <dgm:spPr/>
    </dgm:pt>
    <dgm:pt modelId="{A25F766B-7C6F-481F-8C4B-861D08BBF8DB}" type="pres">
      <dgm:prSet presAssocID="{05FD12E9-A72C-4BBB-9AA9-72580BC1ADAC}" presName="LShape" presStyleLbl="alignNode1" presStyleIdx="4" presStyleCnt="7"/>
      <dgm:spPr/>
    </dgm:pt>
    <dgm:pt modelId="{E66B3AD9-5B03-4F47-9076-BBD7090020A6}" type="pres">
      <dgm:prSet presAssocID="{05FD12E9-A72C-4BBB-9AA9-72580BC1ADAC}" presName="ParentText" presStyleLbl="revTx" presStyleIdx="2" presStyleCnt="4">
        <dgm:presLayoutVars>
          <dgm:chMax val="0"/>
          <dgm:chPref val="0"/>
          <dgm:bulletEnabled val="1"/>
        </dgm:presLayoutVars>
      </dgm:prSet>
      <dgm:spPr/>
    </dgm:pt>
    <dgm:pt modelId="{DE501991-3DFB-40FC-A5B0-A685B26C4784}" type="pres">
      <dgm:prSet presAssocID="{05FD12E9-A72C-4BBB-9AA9-72580BC1ADAC}" presName="Triangle" presStyleLbl="alignNode1" presStyleIdx="5" presStyleCnt="7"/>
      <dgm:spPr/>
    </dgm:pt>
    <dgm:pt modelId="{9D37B2D6-6141-4AED-A560-53DE1A5FCD1A}" type="pres">
      <dgm:prSet presAssocID="{D126F1FD-E2B3-4BDF-87E4-F7DBD748AEAC}" presName="sibTrans" presStyleCnt="0"/>
      <dgm:spPr/>
    </dgm:pt>
    <dgm:pt modelId="{D7FC2EFF-60B3-4F6B-99BA-4085DAD52A8B}" type="pres">
      <dgm:prSet presAssocID="{D126F1FD-E2B3-4BDF-87E4-F7DBD748AEAC}" presName="space" presStyleCnt="0"/>
      <dgm:spPr/>
    </dgm:pt>
    <dgm:pt modelId="{6AF16C54-CA4E-4EE3-8558-358533B62003}" type="pres">
      <dgm:prSet presAssocID="{10A1DED2-2EE4-477C-AB86-84652936FEFA}" presName="composite" presStyleCnt="0"/>
      <dgm:spPr/>
    </dgm:pt>
    <dgm:pt modelId="{7298C6A8-98F1-48F6-91B6-99439259DB3B}" type="pres">
      <dgm:prSet presAssocID="{10A1DED2-2EE4-477C-AB86-84652936FEFA}" presName="LShape" presStyleLbl="alignNode1" presStyleIdx="6" presStyleCnt="7"/>
      <dgm:spPr/>
    </dgm:pt>
    <dgm:pt modelId="{8E6DA877-0587-45DC-894F-B0ED504574C9}" type="pres">
      <dgm:prSet presAssocID="{10A1DED2-2EE4-477C-AB86-84652936FEFA}" presName="ParentText" presStyleLbl="revTx" presStyleIdx="3" presStyleCnt="4">
        <dgm:presLayoutVars>
          <dgm:chMax val="0"/>
          <dgm:chPref val="0"/>
          <dgm:bulletEnabled val="1"/>
        </dgm:presLayoutVars>
      </dgm:prSet>
      <dgm:spPr/>
    </dgm:pt>
  </dgm:ptLst>
  <dgm:cxnLst>
    <dgm:cxn modelId="{B10DA506-0198-4FB4-A5D1-C16FD886451D}" type="presOf" srcId="{05FD12E9-A72C-4BBB-9AA9-72580BC1ADAC}" destId="{E66B3AD9-5B03-4F47-9076-BBD7090020A6}" srcOrd="0" destOrd="0" presId="urn:microsoft.com/office/officeart/2009/3/layout/StepUpProcess"/>
    <dgm:cxn modelId="{51E1070D-019E-4534-B6E6-16E5E1AA1A76}" srcId="{C5799E5B-4AC0-49C8-8FA1-4EF19FAD432F}" destId="{E01900E1-CF11-4B92-AA73-AAC26B3E5452}" srcOrd="0" destOrd="0" parTransId="{67A068BE-2430-4712-8611-DE36CCBA2F74}" sibTransId="{1C8D42B8-81A9-4BCE-A421-B932B215F918}"/>
    <dgm:cxn modelId="{2D34541C-D17A-4CB1-AEAA-DA0ECE1AAF3E}" srcId="{C5799E5B-4AC0-49C8-8FA1-4EF19FAD432F}" destId="{05FD12E9-A72C-4BBB-9AA9-72580BC1ADAC}" srcOrd="2" destOrd="0" parTransId="{1EACDB6F-E39B-491D-BAE4-F71E54962D83}" sibTransId="{D126F1FD-E2B3-4BDF-87E4-F7DBD748AEAC}"/>
    <dgm:cxn modelId="{ED04D01F-A28E-4A49-9D5C-2A6B88D220F7}" type="presOf" srcId="{C5799E5B-4AC0-49C8-8FA1-4EF19FAD432F}" destId="{04B2404D-2A4D-46F3-B910-F412B0840E3B}" srcOrd="0" destOrd="0" presId="urn:microsoft.com/office/officeart/2009/3/layout/StepUpProcess"/>
    <dgm:cxn modelId="{4D619A27-7AEF-499A-99AC-78BED73A639A}" srcId="{C5799E5B-4AC0-49C8-8FA1-4EF19FAD432F}" destId="{6BD297E6-E3ED-4BB9-8320-DF98CF8F0456}" srcOrd="1" destOrd="0" parTransId="{3A775F39-2826-4FBB-9F8A-1C531C99AD46}" sibTransId="{A9314F2F-9FB7-40B4-B1EB-3CA4F1843C78}"/>
    <dgm:cxn modelId="{2105BE58-C33E-459D-8968-6006AE587AEA}" srcId="{C5799E5B-4AC0-49C8-8FA1-4EF19FAD432F}" destId="{10A1DED2-2EE4-477C-AB86-84652936FEFA}" srcOrd="3" destOrd="0" parTransId="{E0EC54A9-AC4E-47FC-A4B3-A2D36E4CC7E0}" sibTransId="{322CFBDF-87E7-4176-B00B-17F4318135DD}"/>
    <dgm:cxn modelId="{4ED6B98F-F35B-4E41-A5F4-72D7ECFACC7D}" type="presOf" srcId="{10A1DED2-2EE4-477C-AB86-84652936FEFA}" destId="{8E6DA877-0587-45DC-894F-B0ED504574C9}" srcOrd="0" destOrd="0" presId="urn:microsoft.com/office/officeart/2009/3/layout/StepUpProcess"/>
    <dgm:cxn modelId="{A405C69D-4890-4198-B989-41059D525489}" type="presOf" srcId="{6BD297E6-E3ED-4BB9-8320-DF98CF8F0456}" destId="{8794A41F-5834-4835-9E52-7AABDD9ED622}" srcOrd="0" destOrd="0" presId="urn:microsoft.com/office/officeart/2009/3/layout/StepUpProcess"/>
    <dgm:cxn modelId="{C14F24DC-B11B-4079-9F59-BF58617B05F5}" type="presOf" srcId="{E01900E1-CF11-4B92-AA73-AAC26B3E5452}" destId="{A7863241-EE94-416E-B73A-0F52F2990B2B}" srcOrd="0" destOrd="0" presId="urn:microsoft.com/office/officeart/2009/3/layout/StepUpProcess"/>
    <dgm:cxn modelId="{7705349B-67BC-4E85-9FBD-361B38AFD929}" type="presParOf" srcId="{04B2404D-2A4D-46F3-B910-F412B0840E3B}" destId="{B338320A-71B5-40C6-A032-045427934EDB}" srcOrd="0" destOrd="0" presId="urn:microsoft.com/office/officeart/2009/3/layout/StepUpProcess"/>
    <dgm:cxn modelId="{3BCB2D5C-5ECC-4F42-8E3E-48F5F1849C39}" type="presParOf" srcId="{B338320A-71B5-40C6-A032-045427934EDB}" destId="{EA526D85-C847-4568-9174-486005344CEE}" srcOrd="0" destOrd="0" presId="urn:microsoft.com/office/officeart/2009/3/layout/StepUpProcess"/>
    <dgm:cxn modelId="{1B2FFEC4-1395-4384-94B4-2BC9B8D0A607}" type="presParOf" srcId="{B338320A-71B5-40C6-A032-045427934EDB}" destId="{A7863241-EE94-416E-B73A-0F52F2990B2B}" srcOrd="1" destOrd="0" presId="urn:microsoft.com/office/officeart/2009/3/layout/StepUpProcess"/>
    <dgm:cxn modelId="{B1D66B39-D311-40A3-821E-DA3C77EB95AA}" type="presParOf" srcId="{B338320A-71B5-40C6-A032-045427934EDB}" destId="{8B162786-BAD0-4F6B-98A2-B8E0FD68859C}" srcOrd="2" destOrd="0" presId="urn:microsoft.com/office/officeart/2009/3/layout/StepUpProcess"/>
    <dgm:cxn modelId="{7BCE88FB-E703-4E86-93AE-EEF4FFF25DD6}" type="presParOf" srcId="{04B2404D-2A4D-46F3-B910-F412B0840E3B}" destId="{1B3EC25F-3709-4792-BAAE-A357DE0546A0}" srcOrd="1" destOrd="0" presId="urn:microsoft.com/office/officeart/2009/3/layout/StepUpProcess"/>
    <dgm:cxn modelId="{16857492-52ED-4F68-B2FC-7BECEDBC6F90}" type="presParOf" srcId="{1B3EC25F-3709-4792-BAAE-A357DE0546A0}" destId="{669F40A7-7D1D-41C1-B17D-37570082CF52}" srcOrd="0" destOrd="0" presId="urn:microsoft.com/office/officeart/2009/3/layout/StepUpProcess"/>
    <dgm:cxn modelId="{160F8734-8349-4478-BA03-188C192D2498}" type="presParOf" srcId="{04B2404D-2A4D-46F3-B910-F412B0840E3B}" destId="{B7EED6A6-F4D4-454A-8368-C8B817709CAC}" srcOrd="2" destOrd="0" presId="urn:microsoft.com/office/officeart/2009/3/layout/StepUpProcess"/>
    <dgm:cxn modelId="{60A7B22B-B516-44C2-9572-F4F3C64383A3}" type="presParOf" srcId="{B7EED6A6-F4D4-454A-8368-C8B817709CAC}" destId="{34D1FAAC-FE1B-4C5C-9719-43BBCE71C9CE}" srcOrd="0" destOrd="0" presId="urn:microsoft.com/office/officeart/2009/3/layout/StepUpProcess"/>
    <dgm:cxn modelId="{F40B4F3D-DE76-432D-9499-D4E8D8098D1A}" type="presParOf" srcId="{B7EED6A6-F4D4-454A-8368-C8B817709CAC}" destId="{8794A41F-5834-4835-9E52-7AABDD9ED622}" srcOrd="1" destOrd="0" presId="urn:microsoft.com/office/officeart/2009/3/layout/StepUpProcess"/>
    <dgm:cxn modelId="{90F53FBD-CE47-492A-93BA-B853E1CCD537}" type="presParOf" srcId="{B7EED6A6-F4D4-454A-8368-C8B817709CAC}" destId="{B4F7D7A3-416B-4385-AE84-C562D4132CB3}" srcOrd="2" destOrd="0" presId="urn:microsoft.com/office/officeart/2009/3/layout/StepUpProcess"/>
    <dgm:cxn modelId="{0BFDB67A-A118-4A42-BE46-BFE44179AF6B}" type="presParOf" srcId="{04B2404D-2A4D-46F3-B910-F412B0840E3B}" destId="{F3F8B7F9-E890-444F-AD16-5B8649923490}" srcOrd="3" destOrd="0" presId="urn:microsoft.com/office/officeart/2009/3/layout/StepUpProcess"/>
    <dgm:cxn modelId="{1340E2B7-4577-44D0-AF7B-0F127071D177}" type="presParOf" srcId="{F3F8B7F9-E890-444F-AD16-5B8649923490}" destId="{B4465947-345E-423C-A8D7-F81E71C6AEB9}" srcOrd="0" destOrd="0" presId="urn:microsoft.com/office/officeart/2009/3/layout/StepUpProcess"/>
    <dgm:cxn modelId="{2974586A-D7EE-4B70-8663-D94717A236A0}" type="presParOf" srcId="{04B2404D-2A4D-46F3-B910-F412B0840E3B}" destId="{04C4CF86-62D6-4F26-A5B9-36951DF90186}" srcOrd="4" destOrd="0" presId="urn:microsoft.com/office/officeart/2009/3/layout/StepUpProcess"/>
    <dgm:cxn modelId="{58398DEC-7759-4623-961E-7B594303ADCC}" type="presParOf" srcId="{04C4CF86-62D6-4F26-A5B9-36951DF90186}" destId="{A25F766B-7C6F-481F-8C4B-861D08BBF8DB}" srcOrd="0" destOrd="0" presId="urn:microsoft.com/office/officeart/2009/3/layout/StepUpProcess"/>
    <dgm:cxn modelId="{308FA5DB-5E82-4FBA-BFC1-03EF92BEDCA5}" type="presParOf" srcId="{04C4CF86-62D6-4F26-A5B9-36951DF90186}" destId="{E66B3AD9-5B03-4F47-9076-BBD7090020A6}" srcOrd="1" destOrd="0" presId="urn:microsoft.com/office/officeart/2009/3/layout/StepUpProcess"/>
    <dgm:cxn modelId="{99260E83-2415-4831-9B46-1D3A359C937E}" type="presParOf" srcId="{04C4CF86-62D6-4F26-A5B9-36951DF90186}" destId="{DE501991-3DFB-40FC-A5B0-A685B26C4784}" srcOrd="2" destOrd="0" presId="urn:microsoft.com/office/officeart/2009/3/layout/StepUpProcess"/>
    <dgm:cxn modelId="{680802F9-E385-4104-8E2C-03BE709B693B}" type="presParOf" srcId="{04B2404D-2A4D-46F3-B910-F412B0840E3B}" destId="{9D37B2D6-6141-4AED-A560-53DE1A5FCD1A}" srcOrd="5" destOrd="0" presId="urn:microsoft.com/office/officeart/2009/3/layout/StepUpProcess"/>
    <dgm:cxn modelId="{B44792BE-63E3-4384-84B7-8EF4B78B1365}" type="presParOf" srcId="{9D37B2D6-6141-4AED-A560-53DE1A5FCD1A}" destId="{D7FC2EFF-60B3-4F6B-99BA-4085DAD52A8B}" srcOrd="0" destOrd="0" presId="urn:microsoft.com/office/officeart/2009/3/layout/StepUpProcess"/>
    <dgm:cxn modelId="{690B2298-51D2-46F8-A1D4-5D99B70DA552}" type="presParOf" srcId="{04B2404D-2A4D-46F3-B910-F412B0840E3B}" destId="{6AF16C54-CA4E-4EE3-8558-358533B62003}" srcOrd="6" destOrd="0" presId="urn:microsoft.com/office/officeart/2009/3/layout/StepUpProcess"/>
    <dgm:cxn modelId="{9464AD9E-FA49-4032-8B10-BA2CA9BDBBC5}" type="presParOf" srcId="{6AF16C54-CA4E-4EE3-8558-358533B62003}" destId="{7298C6A8-98F1-48F6-91B6-99439259DB3B}" srcOrd="0" destOrd="0" presId="urn:microsoft.com/office/officeart/2009/3/layout/StepUpProcess"/>
    <dgm:cxn modelId="{DEAD0E4E-B34D-43F5-AAC2-A48D226CCA6A}" type="presParOf" srcId="{6AF16C54-CA4E-4EE3-8558-358533B62003}" destId="{8E6DA877-0587-45DC-894F-B0ED504574C9}"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526D85-C847-4568-9174-486005344CEE}">
      <dsp:nvSpPr>
        <dsp:cNvPr id="0" name=""/>
        <dsp:cNvSpPr/>
      </dsp:nvSpPr>
      <dsp:spPr>
        <a:xfrm rot="5400000">
          <a:off x="380381" y="1381648"/>
          <a:ext cx="1145444" cy="1905994"/>
        </a:xfrm>
        <a:prstGeom prst="corner">
          <a:avLst>
            <a:gd name="adj1" fmla="val 16120"/>
            <a:gd name="adj2" fmla="val 161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863241-EE94-416E-B73A-0F52F2990B2B}">
      <dsp:nvSpPr>
        <dsp:cNvPr id="0" name=""/>
        <dsp:cNvSpPr/>
      </dsp:nvSpPr>
      <dsp:spPr>
        <a:xfrm>
          <a:off x="189177" y="1951130"/>
          <a:ext cx="1720742" cy="15083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solidFill>
                <a:schemeClr val="bg1"/>
              </a:solidFill>
              <a:latin typeface="Arial Hebrew"/>
            </a:rPr>
            <a:t>First Year</a:t>
          </a:r>
          <a:endParaRPr lang="en-US" sz="1800" kern="1200" dirty="0">
            <a:solidFill>
              <a:schemeClr val="bg1"/>
            </a:solidFill>
            <a:latin typeface="Arial Hebrew"/>
          </a:endParaRPr>
        </a:p>
      </dsp:txBody>
      <dsp:txXfrm>
        <a:off x="189177" y="1951130"/>
        <a:ext cx="1720742" cy="1508331"/>
      </dsp:txXfrm>
    </dsp:sp>
    <dsp:sp modelId="{8B162786-BAD0-4F6B-98A2-B8E0FD68859C}">
      <dsp:nvSpPr>
        <dsp:cNvPr id="0" name=""/>
        <dsp:cNvSpPr/>
      </dsp:nvSpPr>
      <dsp:spPr>
        <a:xfrm>
          <a:off x="1585251" y="1241327"/>
          <a:ext cx="324668" cy="324668"/>
        </a:xfrm>
        <a:prstGeom prst="triangle">
          <a:avLst>
            <a:gd name="adj" fmla="val 10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D1FAAC-FE1B-4C5C-9719-43BBCE71C9CE}">
      <dsp:nvSpPr>
        <dsp:cNvPr id="0" name=""/>
        <dsp:cNvSpPr/>
      </dsp:nvSpPr>
      <dsp:spPr>
        <a:xfrm rot="5400000">
          <a:off x="2486905" y="860386"/>
          <a:ext cx="1145444" cy="1905994"/>
        </a:xfrm>
        <a:prstGeom prst="corner">
          <a:avLst>
            <a:gd name="adj1" fmla="val 16120"/>
            <a:gd name="adj2" fmla="val 161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94A41F-5834-4835-9E52-7AABDD9ED622}">
      <dsp:nvSpPr>
        <dsp:cNvPr id="0" name=""/>
        <dsp:cNvSpPr/>
      </dsp:nvSpPr>
      <dsp:spPr>
        <a:xfrm>
          <a:off x="2295702" y="1429868"/>
          <a:ext cx="1720742" cy="15083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solidFill>
                <a:schemeClr val="bg1"/>
              </a:solidFill>
              <a:latin typeface="Arial Hebrew"/>
            </a:rPr>
            <a:t>Core Courses</a:t>
          </a:r>
          <a:endParaRPr lang="en-US" sz="1800" kern="1200" dirty="0">
            <a:solidFill>
              <a:schemeClr val="bg1"/>
            </a:solidFill>
            <a:latin typeface="Arial Hebrew"/>
          </a:endParaRPr>
        </a:p>
      </dsp:txBody>
      <dsp:txXfrm>
        <a:off x="2295702" y="1429868"/>
        <a:ext cx="1720742" cy="1508331"/>
      </dsp:txXfrm>
    </dsp:sp>
    <dsp:sp modelId="{B4F7D7A3-416B-4385-AE84-C562D4132CB3}">
      <dsp:nvSpPr>
        <dsp:cNvPr id="0" name=""/>
        <dsp:cNvSpPr/>
      </dsp:nvSpPr>
      <dsp:spPr>
        <a:xfrm>
          <a:off x="3691776" y="720065"/>
          <a:ext cx="324668" cy="324668"/>
        </a:xfrm>
        <a:prstGeom prst="triangle">
          <a:avLst>
            <a:gd name="adj" fmla="val 10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5F766B-7C6F-481F-8C4B-861D08BBF8DB}">
      <dsp:nvSpPr>
        <dsp:cNvPr id="0" name=""/>
        <dsp:cNvSpPr/>
      </dsp:nvSpPr>
      <dsp:spPr>
        <a:xfrm rot="5400000">
          <a:off x="4593430" y="339125"/>
          <a:ext cx="1145444" cy="1905994"/>
        </a:xfrm>
        <a:prstGeom prst="corner">
          <a:avLst>
            <a:gd name="adj1" fmla="val 16120"/>
            <a:gd name="adj2" fmla="val 161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6B3AD9-5B03-4F47-9076-BBD7090020A6}">
      <dsp:nvSpPr>
        <dsp:cNvPr id="0" name=""/>
        <dsp:cNvSpPr/>
      </dsp:nvSpPr>
      <dsp:spPr>
        <a:xfrm>
          <a:off x="4402226" y="908606"/>
          <a:ext cx="1720742" cy="15083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solidFill>
                <a:schemeClr val="bg1"/>
              </a:solidFill>
              <a:latin typeface="Arial Hebrew"/>
            </a:rPr>
            <a:t>Courses in the Major</a:t>
          </a:r>
          <a:endParaRPr lang="en-US" sz="1800" kern="1200" dirty="0">
            <a:solidFill>
              <a:schemeClr val="bg1"/>
            </a:solidFill>
            <a:latin typeface="Arial Hebrew"/>
          </a:endParaRPr>
        </a:p>
      </dsp:txBody>
      <dsp:txXfrm>
        <a:off x="4402226" y="908606"/>
        <a:ext cx="1720742" cy="1508331"/>
      </dsp:txXfrm>
    </dsp:sp>
    <dsp:sp modelId="{DE501991-3DFB-40FC-A5B0-A685B26C4784}">
      <dsp:nvSpPr>
        <dsp:cNvPr id="0" name=""/>
        <dsp:cNvSpPr/>
      </dsp:nvSpPr>
      <dsp:spPr>
        <a:xfrm>
          <a:off x="5798300" y="198803"/>
          <a:ext cx="324668" cy="324668"/>
        </a:xfrm>
        <a:prstGeom prst="triangle">
          <a:avLst>
            <a:gd name="adj" fmla="val 10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98C6A8-98F1-48F6-91B6-99439259DB3B}">
      <dsp:nvSpPr>
        <dsp:cNvPr id="0" name=""/>
        <dsp:cNvSpPr/>
      </dsp:nvSpPr>
      <dsp:spPr>
        <a:xfrm rot="5400000">
          <a:off x="6699954" y="-182136"/>
          <a:ext cx="1145444" cy="1905994"/>
        </a:xfrm>
        <a:prstGeom prst="corner">
          <a:avLst>
            <a:gd name="adj1" fmla="val 16120"/>
            <a:gd name="adj2" fmla="val 1611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6DA877-0587-45DC-894F-B0ED504574C9}">
      <dsp:nvSpPr>
        <dsp:cNvPr id="0" name=""/>
        <dsp:cNvSpPr/>
      </dsp:nvSpPr>
      <dsp:spPr>
        <a:xfrm>
          <a:off x="6508751" y="387345"/>
          <a:ext cx="1720742" cy="15083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solidFill>
                <a:schemeClr val="bg1"/>
              </a:solidFill>
              <a:latin typeface="Arial Hebrew"/>
            </a:rPr>
            <a:t>Gearing Up for Graduation </a:t>
          </a:r>
          <a:endParaRPr lang="en-US" sz="1800" kern="1200" dirty="0">
            <a:solidFill>
              <a:schemeClr val="bg1"/>
            </a:solidFill>
            <a:latin typeface="Arial Hebrew"/>
          </a:endParaRPr>
        </a:p>
      </dsp:txBody>
      <dsp:txXfrm>
        <a:off x="6508751" y="387345"/>
        <a:ext cx="1720742" cy="1508331"/>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898102" y="0"/>
            <a:ext cx="2982119" cy="466434"/>
          </a:xfrm>
          <a:prstGeom prst="rect">
            <a:avLst/>
          </a:prstGeom>
        </p:spPr>
        <p:txBody>
          <a:bodyPr vert="horz" lIns="93177" tIns="46589" rIns="93177" bIns="46589" rtlCol="0"/>
          <a:lstStyle>
            <a:lvl1pPr algn="r">
              <a:defRPr sz="1200"/>
            </a:lvl1pPr>
          </a:lstStyle>
          <a:p>
            <a:fld id="{FB1FBB6A-0CC3-4C81-9AD4-5B0C5C7FDCFC}" type="datetimeFigureOut">
              <a:rPr lang="en-US" smtClean="0"/>
              <a:t>10/14/2019</a:t>
            </a:fld>
            <a:endParaRPr lang="en-US"/>
          </a:p>
        </p:txBody>
      </p:sp>
      <p:sp>
        <p:nvSpPr>
          <p:cNvPr id="4" name="Slide Image Placeholder 3"/>
          <p:cNvSpPr>
            <a:spLocks noGrp="1" noRot="1" noChangeAspect="1"/>
          </p:cNvSpPr>
          <p:nvPr>
            <p:ph type="sldImg" idx="2"/>
          </p:nvPr>
        </p:nvSpPr>
        <p:spPr>
          <a:xfrm>
            <a:off x="654050" y="1162050"/>
            <a:ext cx="5573713"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8"/>
            <a:ext cx="2982119"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8"/>
            <a:ext cx="2982119" cy="466433"/>
          </a:xfrm>
          <a:prstGeom prst="rect">
            <a:avLst/>
          </a:prstGeom>
        </p:spPr>
        <p:txBody>
          <a:bodyPr vert="horz" lIns="93177" tIns="46589" rIns="93177" bIns="46589" rtlCol="0" anchor="b"/>
          <a:lstStyle>
            <a:lvl1pPr algn="r">
              <a:defRPr sz="1200"/>
            </a:lvl1pPr>
          </a:lstStyle>
          <a:p>
            <a:fld id="{95DF0C13-F869-42C4-9D37-65130FF45366}" type="slidenum">
              <a:rPr lang="en-US" smtClean="0"/>
              <a:t>‹#›</a:t>
            </a:fld>
            <a:endParaRPr lang="en-US"/>
          </a:p>
        </p:txBody>
      </p:sp>
    </p:spTree>
    <p:extLst>
      <p:ext uri="{BB962C8B-B14F-4D97-AF65-F5344CB8AC3E}">
        <p14:creationId xmlns:p14="http://schemas.microsoft.com/office/powerpoint/2010/main" val="1261125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DF0C13-F869-42C4-9D37-65130FF45366}" type="slidenum">
              <a:rPr lang="en-US" smtClean="0"/>
              <a:t>7</a:t>
            </a:fld>
            <a:endParaRPr lang="en-US"/>
          </a:p>
        </p:txBody>
      </p:sp>
    </p:spTree>
    <p:extLst>
      <p:ext uri="{BB962C8B-B14F-4D97-AF65-F5344CB8AC3E}">
        <p14:creationId xmlns:p14="http://schemas.microsoft.com/office/powerpoint/2010/main" val="200775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DF0C13-F869-42C4-9D37-65130FF45366}" type="slidenum">
              <a:rPr lang="en-US" smtClean="0"/>
              <a:t>18</a:t>
            </a:fld>
            <a:endParaRPr lang="en-US"/>
          </a:p>
        </p:txBody>
      </p:sp>
    </p:spTree>
    <p:extLst>
      <p:ext uri="{BB962C8B-B14F-4D97-AF65-F5344CB8AC3E}">
        <p14:creationId xmlns:p14="http://schemas.microsoft.com/office/powerpoint/2010/main" val="1505001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DF0C13-F869-42C4-9D37-65130FF45366}" type="slidenum">
              <a:rPr lang="en-US" smtClean="0"/>
              <a:t>19</a:t>
            </a:fld>
            <a:endParaRPr lang="en-US"/>
          </a:p>
        </p:txBody>
      </p:sp>
    </p:spTree>
    <p:extLst>
      <p:ext uri="{BB962C8B-B14F-4D97-AF65-F5344CB8AC3E}">
        <p14:creationId xmlns:p14="http://schemas.microsoft.com/office/powerpoint/2010/main" val="1682805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DF0C13-F869-42C4-9D37-65130FF45366}" type="slidenum">
              <a:rPr lang="en-US" smtClean="0"/>
              <a:t>23</a:t>
            </a:fld>
            <a:endParaRPr lang="en-US"/>
          </a:p>
        </p:txBody>
      </p:sp>
    </p:spTree>
    <p:extLst>
      <p:ext uri="{BB962C8B-B14F-4D97-AF65-F5344CB8AC3E}">
        <p14:creationId xmlns:p14="http://schemas.microsoft.com/office/powerpoint/2010/main" val="14884222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9193354-4B3E-5242-9EDA-E1A29164985B}" type="datetimeFigureOut">
              <a:rPr lang="en-US" smtClean="0"/>
              <a:t>10/14/2019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557C18-7DE4-A04A-9D50-B7B0A962878F}" type="slidenum">
              <a:rPr lang="en-US" smtClean="0"/>
              <a:t>‹#›</a:t>
            </a:fld>
            <a:endParaRPr lang="en-US"/>
          </a:p>
        </p:txBody>
      </p:sp>
    </p:spTree>
    <p:extLst>
      <p:ext uri="{BB962C8B-B14F-4D97-AF65-F5344CB8AC3E}">
        <p14:creationId xmlns:p14="http://schemas.microsoft.com/office/powerpoint/2010/main" val="8331162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9193354-4B3E-5242-9EDA-E1A29164985B}" type="datetimeFigureOut">
              <a:rPr lang="en-US" smtClean="0"/>
              <a:t>10/14/2019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557C18-7DE4-A04A-9D50-B7B0A962878F}" type="slidenum">
              <a:rPr lang="en-US" smtClean="0"/>
              <a:t>‹#›</a:t>
            </a:fld>
            <a:endParaRPr lang="en-US"/>
          </a:p>
        </p:txBody>
      </p:sp>
    </p:spTree>
    <p:extLst>
      <p:ext uri="{BB962C8B-B14F-4D97-AF65-F5344CB8AC3E}">
        <p14:creationId xmlns:p14="http://schemas.microsoft.com/office/powerpoint/2010/main" val="4029189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9193354-4B3E-5242-9EDA-E1A29164985B}" type="datetimeFigureOut">
              <a:rPr lang="en-US" smtClean="0"/>
              <a:t>10/14/2019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557C18-7DE4-A04A-9D50-B7B0A962878F}" type="slidenum">
              <a:rPr lang="en-US" smtClean="0"/>
              <a:t>‹#›</a:t>
            </a:fld>
            <a:endParaRPr lang="en-US"/>
          </a:p>
        </p:txBody>
      </p:sp>
    </p:spTree>
    <p:extLst>
      <p:ext uri="{BB962C8B-B14F-4D97-AF65-F5344CB8AC3E}">
        <p14:creationId xmlns:p14="http://schemas.microsoft.com/office/powerpoint/2010/main" val="2297425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9193354-4B3E-5242-9EDA-E1A29164985B}" type="datetimeFigureOut">
              <a:rPr lang="en-US" smtClean="0"/>
              <a:t>10/14/2019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557C18-7DE4-A04A-9D50-B7B0A962878F}" type="slidenum">
              <a:rPr lang="en-US" smtClean="0"/>
              <a:t>‹#›</a:t>
            </a:fld>
            <a:endParaRPr lang="en-US"/>
          </a:p>
        </p:txBody>
      </p:sp>
    </p:spTree>
    <p:extLst>
      <p:ext uri="{BB962C8B-B14F-4D97-AF65-F5344CB8AC3E}">
        <p14:creationId xmlns:p14="http://schemas.microsoft.com/office/powerpoint/2010/main" val="1278027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9193354-4B3E-5242-9EDA-E1A29164985B}" type="datetimeFigureOut">
              <a:rPr lang="en-US" smtClean="0"/>
              <a:t>10/14/2019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557C18-7DE4-A04A-9D50-B7B0A962878F}" type="slidenum">
              <a:rPr lang="en-US" smtClean="0"/>
              <a:t>‹#›</a:t>
            </a:fld>
            <a:endParaRPr lang="en-US"/>
          </a:p>
        </p:txBody>
      </p:sp>
    </p:spTree>
    <p:extLst>
      <p:ext uri="{BB962C8B-B14F-4D97-AF65-F5344CB8AC3E}">
        <p14:creationId xmlns:p14="http://schemas.microsoft.com/office/powerpoint/2010/main" val="927787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9193354-4B3E-5242-9EDA-E1A29164985B}" type="datetimeFigureOut">
              <a:rPr lang="en-US" smtClean="0"/>
              <a:t>10/14/2019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557C18-7DE4-A04A-9D50-B7B0A962878F}" type="slidenum">
              <a:rPr lang="en-US" smtClean="0"/>
              <a:t>‹#›</a:t>
            </a:fld>
            <a:endParaRPr lang="en-US"/>
          </a:p>
        </p:txBody>
      </p:sp>
    </p:spTree>
    <p:extLst>
      <p:ext uri="{BB962C8B-B14F-4D97-AF65-F5344CB8AC3E}">
        <p14:creationId xmlns:p14="http://schemas.microsoft.com/office/powerpoint/2010/main" val="1202133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9193354-4B3E-5242-9EDA-E1A29164985B}" type="datetimeFigureOut">
              <a:rPr lang="en-US" smtClean="0"/>
              <a:t>10/14/2019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557C18-7DE4-A04A-9D50-B7B0A962878F}" type="slidenum">
              <a:rPr lang="en-US" smtClean="0"/>
              <a:t>‹#›</a:t>
            </a:fld>
            <a:endParaRPr lang="en-US"/>
          </a:p>
        </p:txBody>
      </p:sp>
    </p:spTree>
    <p:extLst>
      <p:ext uri="{BB962C8B-B14F-4D97-AF65-F5344CB8AC3E}">
        <p14:creationId xmlns:p14="http://schemas.microsoft.com/office/powerpoint/2010/main" val="1271304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9193354-4B3E-5242-9EDA-E1A29164985B}" type="datetimeFigureOut">
              <a:rPr lang="en-US" smtClean="0"/>
              <a:t>10/14/2019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557C18-7DE4-A04A-9D50-B7B0A962878F}" type="slidenum">
              <a:rPr lang="en-US" smtClean="0"/>
              <a:t>‹#›</a:t>
            </a:fld>
            <a:endParaRPr lang="en-US"/>
          </a:p>
        </p:txBody>
      </p:sp>
    </p:spTree>
    <p:extLst>
      <p:ext uri="{BB962C8B-B14F-4D97-AF65-F5344CB8AC3E}">
        <p14:creationId xmlns:p14="http://schemas.microsoft.com/office/powerpoint/2010/main" val="59832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193354-4B3E-5242-9EDA-E1A29164985B}" type="datetimeFigureOut">
              <a:rPr lang="en-US" smtClean="0"/>
              <a:t>10/14/2019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557C18-7DE4-A04A-9D50-B7B0A962878F}" type="slidenum">
              <a:rPr lang="en-US" smtClean="0"/>
              <a:t>‹#›</a:t>
            </a:fld>
            <a:endParaRPr lang="en-US"/>
          </a:p>
        </p:txBody>
      </p:sp>
    </p:spTree>
    <p:extLst>
      <p:ext uri="{BB962C8B-B14F-4D97-AF65-F5344CB8AC3E}">
        <p14:creationId xmlns:p14="http://schemas.microsoft.com/office/powerpoint/2010/main" val="3629049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9193354-4B3E-5242-9EDA-E1A29164985B}" type="datetimeFigureOut">
              <a:rPr lang="en-US" smtClean="0"/>
              <a:t>10/14/2019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557C18-7DE4-A04A-9D50-B7B0A962878F}" type="slidenum">
              <a:rPr lang="en-US" smtClean="0"/>
              <a:t>‹#›</a:t>
            </a:fld>
            <a:endParaRPr lang="en-US"/>
          </a:p>
        </p:txBody>
      </p:sp>
    </p:spTree>
    <p:extLst>
      <p:ext uri="{BB962C8B-B14F-4D97-AF65-F5344CB8AC3E}">
        <p14:creationId xmlns:p14="http://schemas.microsoft.com/office/powerpoint/2010/main" val="1177014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9193354-4B3E-5242-9EDA-E1A29164985B}" type="datetimeFigureOut">
              <a:rPr lang="en-US" smtClean="0"/>
              <a:t>10/14/2019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557C18-7DE4-A04A-9D50-B7B0A962878F}" type="slidenum">
              <a:rPr lang="en-US" smtClean="0"/>
              <a:t>‹#›</a:t>
            </a:fld>
            <a:endParaRPr lang="en-US"/>
          </a:p>
        </p:txBody>
      </p:sp>
    </p:spTree>
    <p:extLst>
      <p:ext uri="{BB962C8B-B14F-4D97-AF65-F5344CB8AC3E}">
        <p14:creationId xmlns:p14="http://schemas.microsoft.com/office/powerpoint/2010/main" val="1212266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9193354-4B3E-5242-9EDA-E1A29164985B}" type="datetimeFigureOut">
              <a:rPr lang="en-US" smtClean="0"/>
              <a:t>10/14/2019</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F557C18-7DE4-A04A-9D50-B7B0A962878F}" type="slidenum">
              <a:rPr lang="en-US" smtClean="0"/>
              <a:t>‹#›</a:t>
            </a:fld>
            <a:endParaRPr lang="en-US"/>
          </a:p>
        </p:txBody>
      </p:sp>
    </p:spTree>
    <p:extLst>
      <p:ext uri="{BB962C8B-B14F-4D97-AF65-F5344CB8AC3E}">
        <p14:creationId xmlns:p14="http://schemas.microsoft.com/office/powerpoint/2010/main" val="18879712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descr="PPT_Templat_Cove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030"/>
            <a:ext cx="9165056" cy="5150530"/>
          </a:xfrm>
          <a:prstGeom prst="rect">
            <a:avLst/>
          </a:prstGeom>
        </p:spPr>
      </p:pic>
      <p:sp>
        <p:nvSpPr>
          <p:cNvPr id="2" name="TextBox 1">
            <a:extLst>
              <a:ext uri="{FF2B5EF4-FFF2-40B4-BE49-F238E27FC236}">
                <a16:creationId xmlns:a16="http://schemas.microsoft.com/office/drawing/2014/main" id="{16C5B275-D6A3-4905-9B69-3E6868C8558F}"/>
              </a:ext>
            </a:extLst>
          </p:cNvPr>
          <p:cNvSpPr txBox="1"/>
          <p:nvPr/>
        </p:nvSpPr>
        <p:spPr>
          <a:xfrm>
            <a:off x="285050" y="1358028"/>
            <a:ext cx="9051084" cy="3323987"/>
          </a:xfrm>
          <a:prstGeom prst="rect">
            <a:avLst/>
          </a:prstGeom>
          <a:noFill/>
        </p:spPr>
        <p:txBody>
          <a:bodyPr wrap="square" rtlCol="0" anchor="t">
            <a:spAutoFit/>
          </a:bodyPr>
          <a:lstStyle/>
          <a:p>
            <a:r>
              <a:rPr lang="en-US" sz="4800" b="1">
                <a:solidFill>
                  <a:schemeClr val="bg1"/>
                </a:solidFill>
                <a:latin typeface="Myriad Pro"/>
              </a:rPr>
              <a:t>Spaces to GROW:</a:t>
            </a:r>
            <a:endParaRPr lang="en-US">
              <a:solidFill>
                <a:schemeClr val="bg1"/>
              </a:solidFill>
            </a:endParaRPr>
          </a:p>
          <a:p>
            <a:r>
              <a:rPr lang="en-US" sz="2800" b="1">
                <a:solidFill>
                  <a:schemeClr val="bg1"/>
                </a:solidFill>
                <a:latin typeface="Myriad Pro"/>
              </a:rPr>
              <a:t>Library Student Employment as a High Impact Educational Practice</a:t>
            </a:r>
            <a:endParaRPr lang="en-US">
              <a:solidFill>
                <a:schemeClr val="bg1"/>
              </a:solidFill>
            </a:endParaRPr>
          </a:p>
          <a:p>
            <a:endParaRPr lang="en-US" sz="4800" b="1">
              <a:solidFill>
                <a:schemeClr val="bg1"/>
              </a:solidFill>
              <a:latin typeface="Myriad Pro"/>
            </a:endParaRPr>
          </a:p>
          <a:p>
            <a:endParaRPr lang="en-US">
              <a:solidFill>
                <a:schemeClr val="bg1"/>
              </a:solidFill>
              <a:latin typeface="Myriad Pro"/>
            </a:endParaRPr>
          </a:p>
          <a:p>
            <a:r>
              <a:rPr lang="en-US" sz="2000" dirty="0">
                <a:solidFill>
                  <a:schemeClr val="bg1"/>
                </a:solidFill>
                <a:latin typeface="Arial Hebrew"/>
              </a:rPr>
              <a:t>Mark Sanders, Assistant Director for Public Services</a:t>
            </a:r>
          </a:p>
          <a:p>
            <a:r>
              <a:rPr lang="en-US" sz="2000" dirty="0">
                <a:solidFill>
                  <a:schemeClr val="bg1"/>
                </a:solidFill>
                <a:latin typeface="Arial Hebrew"/>
              </a:rPr>
              <a:t>Katy Webb, Head of Research and Instructional Services</a:t>
            </a:r>
          </a:p>
        </p:txBody>
      </p:sp>
    </p:spTree>
    <p:extLst>
      <p:ext uri="{BB962C8B-B14F-4D97-AF65-F5344CB8AC3E}">
        <p14:creationId xmlns:p14="http://schemas.microsoft.com/office/powerpoint/2010/main" val="16750282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PT_Slide_NewBrandPurp.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55032" cy="5143500"/>
          </a:xfrm>
          <a:prstGeom prst="rect">
            <a:avLst/>
          </a:prstGeom>
        </p:spPr>
      </p:pic>
      <p:sp>
        <p:nvSpPr>
          <p:cNvPr id="3" name="Rectangle 2">
            <a:extLst>
              <a:ext uri="{FF2B5EF4-FFF2-40B4-BE49-F238E27FC236}">
                <a16:creationId xmlns:a16="http://schemas.microsoft.com/office/drawing/2014/main" id="{AAAC3A83-CAE3-48DA-9F3A-1736383DF02D}"/>
              </a:ext>
            </a:extLst>
          </p:cNvPr>
          <p:cNvSpPr/>
          <p:nvPr/>
        </p:nvSpPr>
        <p:spPr>
          <a:xfrm>
            <a:off x="506896" y="1117682"/>
            <a:ext cx="8299174" cy="3570208"/>
          </a:xfrm>
          <a:prstGeom prst="rect">
            <a:avLst/>
          </a:prstGeom>
        </p:spPr>
        <p:txBody>
          <a:bodyPr wrap="square">
            <a:spAutoFit/>
          </a:bodyPr>
          <a:lstStyle/>
          <a:p>
            <a:pPr marL="342900" indent="-342900">
              <a:buFont typeface="+mj-lt"/>
              <a:buAutoNum type="arabicPeriod"/>
            </a:pPr>
            <a:r>
              <a:rPr lang="en-US" sz="2600" dirty="0">
                <a:solidFill>
                  <a:schemeClr val="bg1"/>
                </a:solidFill>
                <a:latin typeface="Arial Hebrew"/>
              </a:rPr>
              <a:t>How is this job fitting in with your academics?</a:t>
            </a:r>
          </a:p>
          <a:p>
            <a:pPr marL="342900" indent="-342900">
              <a:buFont typeface="+mj-lt"/>
              <a:buAutoNum type="arabicPeriod"/>
            </a:pPr>
            <a:r>
              <a:rPr lang="en-US" sz="2600" dirty="0">
                <a:solidFill>
                  <a:schemeClr val="bg1"/>
                </a:solidFill>
                <a:latin typeface="Arial Hebrew"/>
              </a:rPr>
              <a:t>What are you learning here that’s helping you in school?</a:t>
            </a:r>
          </a:p>
          <a:p>
            <a:pPr marL="342900" indent="-342900">
              <a:buFont typeface="+mj-lt"/>
              <a:buAutoNum type="arabicPeriod"/>
            </a:pPr>
            <a:r>
              <a:rPr lang="en-US" sz="2600" dirty="0">
                <a:solidFill>
                  <a:schemeClr val="bg1"/>
                </a:solidFill>
                <a:latin typeface="Arial Hebrew"/>
              </a:rPr>
              <a:t>What are you learning in class that you can apply here at work?</a:t>
            </a:r>
          </a:p>
          <a:p>
            <a:pPr marL="342900" indent="-342900">
              <a:buFont typeface="+mj-lt"/>
              <a:buAutoNum type="arabicPeriod"/>
            </a:pPr>
            <a:r>
              <a:rPr lang="en-US" sz="2600" dirty="0">
                <a:solidFill>
                  <a:schemeClr val="bg1"/>
                </a:solidFill>
                <a:latin typeface="Arial Hebrew"/>
              </a:rPr>
              <a:t>Can you give me a couple of examples of things you’ve learned here that you think you’ll use in your chosen profession?</a:t>
            </a:r>
          </a:p>
          <a:p>
            <a:endParaRPr lang="en-US"/>
          </a:p>
        </p:txBody>
      </p:sp>
      <p:sp>
        <p:nvSpPr>
          <p:cNvPr id="5" name="Title 1">
            <a:extLst>
              <a:ext uri="{FF2B5EF4-FFF2-40B4-BE49-F238E27FC236}">
                <a16:creationId xmlns:a16="http://schemas.microsoft.com/office/drawing/2014/main" id="{DAD8AB05-C37C-43BB-A358-8D92E027E0DE}"/>
              </a:ext>
            </a:extLst>
          </p:cNvPr>
          <p:cNvSpPr txBox="1">
            <a:spLocks/>
          </p:cNvSpPr>
          <p:nvPr/>
        </p:nvSpPr>
        <p:spPr>
          <a:xfrm>
            <a:off x="1164938" y="108954"/>
            <a:ext cx="6814124" cy="1325563"/>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a:solidFill>
                  <a:schemeClr val="bg1"/>
                </a:solidFill>
                <a:latin typeface="Myriad Pro" charset="0"/>
                <a:ea typeface="Myriad Pro" charset="0"/>
                <a:cs typeface="Myriad Pro" charset="0"/>
              </a:rPr>
              <a:t>G</a:t>
            </a:r>
            <a:r>
              <a:rPr lang="en-US" sz="3200" b="1" dirty="0">
                <a:solidFill>
                  <a:schemeClr val="bg1"/>
                </a:solidFill>
                <a:latin typeface="Myriad Pro" charset="0"/>
                <a:ea typeface="Myriad Pro" charset="0"/>
                <a:cs typeface="Myriad Pro" charset="0"/>
              </a:rPr>
              <a:t>uided </a:t>
            </a:r>
            <a:r>
              <a:rPr lang="en-US" b="1" dirty="0">
                <a:solidFill>
                  <a:schemeClr val="bg1"/>
                </a:solidFill>
                <a:latin typeface="Myriad Pro" charset="0"/>
                <a:ea typeface="Myriad Pro" charset="0"/>
                <a:cs typeface="Myriad Pro" charset="0"/>
              </a:rPr>
              <a:t>R</a:t>
            </a:r>
            <a:r>
              <a:rPr lang="en-US" sz="3200" b="1" dirty="0">
                <a:solidFill>
                  <a:schemeClr val="bg1"/>
                </a:solidFill>
                <a:latin typeface="Myriad Pro" charset="0"/>
                <a:ea typeface="Myriad Pro" charset="0"/>
                <a:cs typeface="Myriad Pro" charset="0"/>
              </a:rPr>
              <a:t>eflection </a:t>
            </a:r>
            <a:r>
              <a:rPr lang="en-US" b="1" dirty="0">
                <a:solidFill>
                  <a:schemeClr val="bg1"/>
                </a:solidFill>
                <a:latin typeface="Myriad Pro" charset="0"/>
                <a:ea typeface="Myriad Pro" charset="0"/>
                <a:cs typeface="Myriad Pro" charset="0"/>
              </a:rPr>
              <a:t>o</a:t>
            </a:r>
            <a:r>
              <a:rPr lang="en-US" sz="3200" b="1" dirty="0">
                <a:solidFill>
                  <a:schemeClr val="bg1"/>
                </a:solidFill>
                <a:latin typeface="Myriad Pro" charset="0"/>
                <a:ea typeface="Myriad Pro" charset="0"/>
                <a:cs typeface="Myriad Pro" charset="0"/>
              </a:rPr>
              <a:t>n </a:t>
            </a:r>
            <a:r>
              <a:rPr lang="en-US" b="1" dirty="0">
                <a:solidFill>
                  <a:schemeClr val="bg1"/>
                </a:solidFill>
                <a:latin typeface="Myriad Pro" charset="0"/>
                <a:ea typeface="Myriad Pro" charset="0"/>
                <a:cs typeface="Myriad Pro" charset="0"/>
              </a:rPr>
              <a:t>W</a:t>
            </a:r>
            <a:r>
              <a:rPr lang="en-US" sz="3200" b="1" dirty="0">
                <a:solidFill>
                  <a:schemeClr val="bg1"/>
                </a:solidFill>
                <a:latin typeface="Myriad Pro" charset="0"/>
                <a:ea typeface="Myriad Pro" charset="0"/>
                <a:cs typeface="Myriad Pro" charset="0"/>
              </a:rPr>
              <a:t>ork</a:t>
            </a:r>
          </a:p>
        </p:txBody>
      </p:sp>
    </p:spTree>
    <p:extLst>
      <p:ext uri="{BB962C8B-B14F-4D97-AF65-F5344CB8AC3E}">
        <p14:creationId xmlns:p14="http://schemas.microsoft.com/office/powerpoint/2010/main" val="25791347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8"/>
            <a:ext cx="7886700" cy="1325563"/>
          </a:xfrm>
          <a:prstGeom prst="rect">
            <a:avLst/>
          </a:prstGeom>
        </p:spPr>
        <p:txBody>
          <a:bodyPr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a:solidFill>
                  <a:schemeClr val="bg1"/>
                </a:solidFill>
                <a:latin typeface="Myriad Pro"/>
                <a:ea typeface="Myriad Pro" charset="0"/>
                <a:cs typeface="Myriad Pro" charset="0"/>
              </a:rPr>
              <a:t>Supervisor’s Role</a:t>
            </a:r>
            <a:endParaRPr lang="en-US" sz="3200" b="1" dirty="0">
              <a:solidFill>
                <a:schemeClr val="bg1"/>
              </a:solidFill>
              <a:latin typeface="Myriad Pro" charset="0"/>
              <a:ea typeface="Myriad Pro" charset="0"/>
              <a:cs typeface="Myriad Pro" charset="0"/>
            </a:endParaRP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433633" y="965395"/>
            <a:ext cx="8276734" cy="4082218"/>
          </a:xfrm>
          <a:prstGeom prst="rect">
            <a:avLst/>
          </a:prstGeom>
        </p:spPr>
        <p:txBody>
          <a:bodyPr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r>
              <a:rPr lang="en-US" sz="2800" dirty="0">
                <a:solidFill>
                  <a:schemeClr val="bg1"/>
                </a:solidFill>
                <a:latin typeface="Arial Hebrew"/>
                <a:ea typeface="Myriad Pro" charset="0"/>
                <a:cs typeface="Arial Hebrew"/>
              </a:rPr>
              <a:t>Supervisors are educators, and help students learn real-world skills</a:t>
            </a:r>
          </a:p>
          <a:p>
            <a:pPr>
              <a:buFont typeface="Arial" panose="020B0604020202020204" pitchFamily="34" charset="0"/>
              <a:buChar char="•"/>
            </a:pPr>
            <a:r>
              <a:rPr lang="en-US" sz="2800" dirty="0">
                <a:solidFill>
                  <a:schemeClr val="bg1"/>
                </a:solidFill>
                <a:latin typeface="Arial Hebrew"/>
                <a:ea typeface="Myriad Pro" charset="0"/>
                <a:cs typeface="Arial Hebrew"/>
              </a:rPr>
              <a:t>Many supervisors are already having conversations with their student employees</a:t>
            </a:r>
          </a:p>
          <a:p>
            <a:pPr>
              <a:buFont typeface="Arial" panose="020B0604020202020204" pitchFamily="34" charset="0"/>
              <a:buChar char="•"/>
            </a:pPr>
            <a:r>
              <a:rPr lang="en-US" sz="2800" dirty="0">
                <a:solidFill>
                  <a:schemeClr val="bg1"/>
                </a:solidFill>
                <a:latin typeface="Arial Hebrew"/>
                <a:ea typeface="Myriad Pro" charset="0"/>
                <a:cs typeface="Arial Hebrew"/>
              </a:rPr>
              <a:t>Through GROW supervisors can help make even deeper connections between work and academics</a:t>
            </a:r>
          </a:p>
          <a:p>
            <a:pPr>
              <a:buFont typeface="Wingdings" panose="05000000000000000000" pitchFamily="2" charset="2"/>
              <a:buChar char="§"/>
            </a:pPr>
            <a:endParaRPr lang="en-US" sz="1000"/>
          </a:p>
        </p:txBody>
      </p:sp>
    </p:spTree>
    <p:extLst>
      <p:ext uri="{BB962C8B-B14F-4D97-AF65-F5344CB8AC3E}">
        <p14:creationId xmlns:p14="http://schemas.microsoft.com/office/powerpoint/2010/main" val="36095975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9"/>
            <a:ext cx="7886700" cy="76887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3600" b="1">
              <a:solidFill>
                <a:schemeClr val="bg1"/>
              </a:solidFill>
              <a:latin typeface="Myriad Pro" charset="0"/>
              <a:ea typeface="Myriad Pro" charset="0"/>
              <a:cs typeface="Myriad Pro" charset="0"/>
            </a:endParaRP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316992" y="977799"/>
            <a:ext cx="8619743" cy="290901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en-US" sz="16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Wingdings" panose="05000000000000000000" pitchFamily="2" charset="2"/>
              <a:buChar char="§"/>
            </a:pPr>
            <a:endParaRPr lang="en-US" sz="2400"/>
          </a:p>
        </p:txBody>
      </p:sp>
      <p:sp>
        <p:nvSpPr>
          <p:cNvPr id="6" name="Rectangle 5">
            <a:extLst>
              <a:ext uri="{FF2B5EF4-FFF2-40B4-BE49-F238E27FC236}">
                <a16:creationId xmlns:a16="http://schemas.microsoft.com/office/drawing/2014/main" id="{529026EE-73E3-436C-ACE4-DD5E83FB3C16}"/>
              </a:ext>
            </a:extLst>
          </p:cNvPr>
          <p:cNvSpPr/>
          <p:nvPr/>
        </p:nvSpPr>
        <p:spPr>
          <a:xfrm>
            <a:off x="866077" y="348697"/>
            <a:ext cx="7430430" cy="646331"/>
          </a:xfrm>
          <a:prstGeom prst="rect">
            <a:avLst/>
          </a:prstGeom>
        </p:spPr>
        <p:txBody>
          <a:bodyPr wrap="square">
            <a:spAutoFit/>
          </a:bodyPr>
          <a:lstStyle/>
          <a:p>
            <a:endParaRPr lang="en-US">
              <a:solidFill>
                <a:schemeClr val="bg1"/>
              </a:solidFill>
            </a:endParaRPr>
          </a:p>
          <a:p>
            <a:endParaRPr lang="en-US">
              <a:solidFill>
                <a:schemeClr val="bg1"/>
              </a:solidFill>
            </a:endParaRPr>
          </a:p>
        </p:txBody>
      </p:sp>
      <p:sp>
        <p:nvSpPr>
          <p:cNvPr id="7" name="TextBox 6">
            <a:extLst>
              <a:ext uri="{FF2B5EF4-FFF2-40B4-BE49-F238E27FC236}">
                <a16:creationId xmlns:a16="http://schemas.microsoft.com/office/drawing/2014/main" id="{1B9D36AA-A082-4442-9261-18DF84341EB0}"/>
              </a:ext>
            </a:extLst>
          </p:cNvPr>
          <p:cNvSpPr txBox="1"/>
          <p:nvPr/>
        </p:nvSpPr>
        <p:spPr>
          <a:xfrm>
            <a:off x="194209" y="348697"/>
            <a:ext cx="5046468" cy="40934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solidFill>
                  <a:schemeClr val="bg1"/>
                </a:solidFill>
                <a:latin typeface="Arial Hebrew"/>
              </a:rPr>
              <a:t>March 2019 – NASPA report found that “student supervisors are the linchpin of the student employee experience….. [serving] as the primary facilitators of professional development and learning opportunities for student employees, and the extent to which supervisors are supported can determine whether an employment experience is menial or meaningful. Therefore, institutions should identify and develop helpful resources and tools to better prepare and engage supervisors for their critical role.</a:t>
            </a:r>
          </a:p>
        </p:txBody>
      </p:sp>
      <p:pic>
        <p:nvPicPr>
          <p:cNvPr id="8" name="Picture 8" descr="A close up of a book&#10;&#10;Description generated with high confidence">
            <a:extLst>
              <a:ext uri="{FF2B5EF4-FFF2-40B4-BE49-F238E27FC236}">
                <a16:creationId xmlns:a16="http://schemas.microsoft.com/office/drawing/2014/main" id="{B3B0BA83-2C77-4261-865C-E92A9889357C}"/>
              </a:ext>
            </a:extLst>
          </p:cNvPr>
          <p:cNvPicPr>
            <a:picLocks noChangeAspect="1"/>
          </p:cNvPicPr>
          <p:nvPr/>
        </p:nvPicPr>
        <p:blipFill>
          <a:blip r:embed="rId3"/>
          <a:stretch>
            <a:fillRect/>
          </a:stretch>
        </p:blipFill>
        <p:spPr>
          <a:xfrm>
            <a:off x="5466884" y="171402"/>
            <a:ext cx="3378708" cy="4448018"/>
          </a:xfrm>
          <a:prstGeom prst="rect">
            <a:avLst/>
          </a:prstGeom>
        </p:spPr>
      </p:pic>
    </p:spTree>
    <p:extLst>
      <p:ext uri="{BB962C8B-B14F-4D97-AF65-F5344CB8AC3E}">
        <p14:creationId xmlns:p14="http://schemas.microsoft.com/office/powerpoint/2010/main" val="3523234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8"/>
            <a:ext cx="7886700" cy="1325563"/>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a:solidFill>
                  <a:schemeClr val="bg1"/>
                </a:solidFill>
                <a:latin typeface="Myriad Pro" charset="0"/>
                <a:ea typeface="Myriad Pro" charset="0"/>
                <a:cs typeface="Myriad Pro" charset="0"/>
              </a:rPr>
              <a:t>Benefits for Supervisors</a:t>
            </a: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556182" y="1037542"/>
            <a:ext cx="8220174" cy="3627488"/>
          </a:xfrm>
          <a:prstGeom prst="rect">
            <a:avLst/>
          </a:prstGeom>
        </p:spPr>
        <p:txBody>
          <a:bodyPr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r>
              <a:rPr lang="en-US" sz="2800" dirty="0">
                <a:solidFill>
                  <a:schemeClr val="bg1"/>
                </a:solidFill>
                <a:latin typeface="Arial Hebrew"/>
                <a:ea typeface="Myriad Pro" charset="0"/>
                <a:cs typeface="Arial Hebrew"/>
              </a:rPr>
              <a:t>When students make connections to the workplace, they are more invested.</a:t>
            </a:r>
          </a:p>
          <a:p>
            <a:pPr>
              <a:buFont typeface="Arial" panose="020B0604020202020204" pitchFamily="34" charset="0"/>
              <a:buChar char="•"/>
            </a:pPr>
            <a:r>
              <a:rPr lang="en-US" sz="2800" dirty="0">
                <a:solidFill>
                  <a:schemeClr val="bg1"/>
                </a:solidFill>
                <a:latin typeface="Arial Hebrew"/>
                <a:ea typeface="Myriad Pro" charset="0"/>
                <a:cs typeface="Arial Hebrew"/>
              </a:rPr>
              <a:t>Invested employees do better work and feel more committed and responsible.</a:t>
            </a:r>
          </a:p>
          <a:p>
            <a:pPr>
              <a:buFont typeface="Arial" panose="020B0604020202020204" pitchFamily="34" charset="0"/>
              <a:buChar char="•"/>
            </a:pPr>
            <a:r>
              <a:rPr lang="en-US" sz="2800" dirty="0">
                <a:solidFill>
                  <a:schemeClr val="bg1"/>
                </a:solidFill>
                <a:latin typeface="Arial Hebrew"/>
                <a:ea typeface="Myriad Pro" charset="0"/>
                <a:cs typeface="Arial Hebrew"/>
              </a:rPr>
              <a:t>These conversations also open the line of communication between student supervisors and their employees.</a:t>
            </a:r>
          </a:p>
        </p:txBody>
      </p:sp>
    </p:spTree>
    <p:extLst>
      <p:ext uri="{BB962C8B-B14F-4D97-AF65-F5344CB8AC3E}">
        <p14:creationId xmlns:p14="http://schemas.microsoft.com/office/powerpoint/2010/main" val="857530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9"/>
            <a:ext cx="7886700" cy="768870"/>
          </a:xfrm>
          <a:prstGeom prst="rect">
            <a:avLst/>
          </a:prstGeom>
        </p:spPr>
        <p:txBody>
          <a:bodyPr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a:solidFill>
                  <a:schemeClr val="bg1"/>
                </a:solidFill>
                <a:latin typeface="Myriad Pro"/>
                <a:ea typeface="Myriad Pro" charset="0"/>
                <a:cs typeface="Myriad Pro" charset="0"/>
              </a:rPr>
              <a:t>Best Practices</a:t>
            </a: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316992" y="775411"/>
            <a:ext cx="8619743" cy="3305283"/>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buFont typeface="Arial" panose="020B0604020202020204" pitchFamily="34" charset="0"/>
              <a:buChar char="•"/>
            </a:pPr>
            <a:r>
              <a:rPr lang="en-US" sz="2400" dirty="0">
                <a:solidFill>
                  <a:schemeClr val="bg1"/>
                </a:solidFill>
                <a:latin typeface="Arial Hebrew"/>
                <a:ea typeface="Myriad Pro" charset="0"/>
                <a:cs typeface="Arial Hebrew"/>
              </a:rPr>
              <a:t>Don’t do it at the desk</a:t>
            </a:r>
          </a:p>
          <a:p>
            <a:pPr>
              <a:buFont typeface="Arial" panose="020B0604020202020204" pitchFamily="34" charset="0"/>
              <a:buChar char="•"/>
            </a:pPr>
            <a:r>
              <a:rPr lang="en-US" sz="2400" dirty="0">
                <a:solidFill>
                  <a:schemeClr val="bg1"/>
                </a:solidFill>
                <a:latin typeface="Arial Hebrew"/>
                <a:ea typeface="Myriad Pro" charset="0"/>
                <a:cs typeface="Arial Hebrew"/>
              </a:rPr>
              <a:t>Send out the questions in advance and let students know you will discuss their responses at your meeting. </a:t>
            </a:r>
          </a:p>
          <a:p>
            <a:pPr>
              <a:buFont typeface="Arial" panose="020B0604020202020204" pitchFamily="34" charset="0"/>
              <a:buChar char="•"/>
            </a:pPr>
            <a:r>
              <a:rPr lang="en-US" sz="2400" dirty="0">
                <a:solidFill>
                  <a:schemeClr val="bg1"/>
                </a:solidFill>
                <a:latin typeface="Arial Hebrew"/>
                <a:ea typeface="Myriad Pro" charset="0"/>
                <a:cs typeface="Arial Hebrew"/>
              </a:rPr>
              <a:t>Put the questions into your own words</a:t>
            </a:r>
          </a:p>
          <a:p>
            <a:pPr>
              <a:lnSpc>
                <a:spcPct val="150000"/>
              </a:lnSpc>
              <a:buFont typeface="Arial" panose="020B0604020202020204" pitchFamily="34" charset="0"/>
              <a:buChar char="•"/>
            </a:pPr>
            <a:r>
              <a:rPr lang="en-US" sz="2400" dirty="0">
                <a:solidFill>
                  <a:schemeClr val="bg1"/>
                </a:solidFill>
                <a:latin typeface="Arial Hebrew"/>
                <a:ea typeface="Myriad Pro" charset="0"/>
                <a:cs typeface="Arial Hebrew"/>
              </a:rPr>
              <a:t>Weave the questions into your conversation</a:t>
            </a:r>
          </a:p>
          <a:p>
            <a:pPr>
              <a:buFont typeface="Arial" panose="020B0604020202020204" pitchFamily="34" charset="0"/>
              <a:buChar char="•"/>
            </a:pPr>
            <a:r>
              <a:rPr lang="en-US" sz="2400" dirty="0">
                <a:solidFill>
                  <a:schemeClr val="bg1"/>
                </a:solidFill>
                <a:latin typeface="Arial Hebrew"/>
                <a:ea typeface="Myriad Pro" charset="0"/>
                <a:cs typeface="Arial Hebrew"/>
              </a:rPr>
              <a:t>Mention at the end of the conversation that you will be 			             discussing this again later in the semester.</a:t>
            </a:r>
          </a:p>
          <a:p>
            <a:pPr>
              <a:buFont typeface="Arial" panose="020B0604020202020204" pitchFamily="34" charset="0"/>
              <a:buChar char="•"/>
            </a:pPr>
            <a:endParaRPr lang="en-US" sz="2400" dirty="0">
              <a:solidFill>
                <a:schemeClr val="bg1"/>
              </a:solidFill>
              <a:latin typeface="Arial Hebrew"/>
              <a:ea typeface="Myriad Pro" charset="0"/>
              <a:cs typeface="Arial Hebrew"/>
            </a:endParaRPr>
          </a:p>
          <a:p>
            <a:pPr>
              <a:buFont typeface="Arial" panose="020B0604020202020204" pitchFamily="34" charset="0"/>
              <a:buChar char="•"/>
            </a:pPr>
            <a:endParaRPr lang="en-US" sz="2400" dirty="0">
              <a:solidFill>
                <a:schemeClr val="bg1"/>
              </a:solidFill>
              <a:latin typeface="Arial Hebrew"/>
              <a:ea typeface="Myriad Pro" charset="0"/>
              <a:cs typeface="Arial Hebrew"/>
            </a:endParaRPr>
          </a:p>
          <a:p>
            <a:pPr>
              <a:buFont typeface="Wingdings" panose="05000000000000000000" pitchFamily="2" charset="2"/>
              <a:buChar char="§"/>
            </a:pPr>
            <a:endParaRPr lang="en-US" sz="2400" dirty="0"/>
          </a:p>
        </p:txBody>
      </p:sp>
    </p:spTree>
    <p:extLst>
      <p:ext uri="{BB962C8B-B14F-4D97-AF65-F5344CB8AC3E}">
        <p14:creationId xmlns:p14="http://schemas.microsoft.com/office/powerpoint/2010/main" val="9016984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9"/>
            <a:ext cx="7886700" cy="76887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a:solidFill>
                  <a:schemeClr val="bg1"/>
                </a:solidFill>
                <a:latin typeface="Myriad Pro" charset="0"/>
                <a:ea typeface="Myriad Pro" charset="0"/>
                <a:cs typeface="Myriad Pro" charset="0"/>
              </a:rPr>
              <a:t>Assessment of Iowa GROW at ECU</a:t>
            </a: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732685" y="1517393"/>
            <a:ext cx="8619743" cy="3480577"/>
          </a:xfrm>
          <a:prstGeom prst="rect">
            <a:avLst/>
          </a:prstGeom>
        </p:spPr>
        <p:txBody>
          <a:bodyPr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r>
              <a:rPr lang="en-US" sz="2800" dirty="0">
                <a:solidFill>
                  <a:schemeClr val="bg1"/>
                </a:solidFill>
                <a:latin typeface="Arial Hebrew"/>
                <a:ea typeface="Myriad Pro" charset="0"/>
                <a:cs typeface="Arial Hebrew"/>
              </a:rPr>
              <a:t>Supervisors wrote a short summary of the experience and any observations, suggestions, or other feedback after the meeting</a:t>
            </a:r>
          </a:p>
          <a:p>
            <a:pPr>
              <a:lnSpc>
                <a:spcPct val="150000"/>
              </a:lnSpc>
              <a:buFont typeface="Arial" panose="020B0604020202020204" pitchFamily="34" charset="0"/>
              <a:buChar char="•"/>
            </a:pPr>
            <a:r>
              <a:rPr lang="en-US" sz="2800" dirty="0">
                <a:solidFill>
                  <a:schemeClr val="bg1"/>
                </a:solidFill>
                <a:latin typeface="Arial Hebrew"/>
                <a:ea typeface="Myriad Pro" charset="0"/>
                <a:cs typeface="Arial Hebrew"/>
              </a:rPr>
              <a:t>88 total responses</a:t>
            </a:r>
          </a:p>
          <a:p>
            <a:pPr>
              <a:buFont typeface="Arial" panose="020B0604020202020204" pitchFamily="34" charset="0"/>
              <a:buChar char="•"/>
            </a:pPr>
            <a:endParaRPr lang="en-US" sz="2400" dirty="0">
              <a:solidFill>
                <a:schemeClr val="bg1"/>
              </a:solidFill>
              <a:latin typeface="Arial Hebrew"/>
              <a:ea typeface="Myriad Pro" charset="0"/>
              <a:cs typeface="Arial Hebrew"/>
            </a:endParaRPr>
          </a:p>
          <a:p>
            <a:pPr marL="0" indent="0">
              <a:buNone/>
            </a:pPr>
            <a:endParaRPr lang="en-US" sz="2400" dirty="0">
              <a:solidFill>
                <a:schemeClr val="bg1"/>
              </a:solidFill>
              <a:latin typeface="Arial Hebrew"/>
              <a:ea typeface="Myriad Pro" charset="0"/>
              <a:cs typeface="Arial Hebrew"/>
            </a:endParaRPr>
          </a:p>
          <a:p>
            <a:pPr>
              <a:buFont typeface="Arial" panose="020B0604020202020204" pitchFamily="34" charset="0"/>
              <a:buChar char="•"/>
            </a:pPr>
            <a:endParaRPr lang="en-US" sz="2400" dirty="0">
              <a:solidFill>
                <a:srgbClr val="FFFFFF"/>
              </a:solidFill>
              <a:latin typeface="Arial Hebrew"/>
            </a:endParaRPr>
          </a:p>
          <a:p>
            <a:pPr>
              <a:buFont typeface="Wingdings" panose="05000000000000000000" pitchFamily="2" charset="2"/>
              <a:buChar char="§"/>
            </a:pPr>
            <a:endParaRPr lang="en-US" sz="2400" dirty="0">
              <a:cs typeface="Calibri"/>
            </a:endParaRPr>
          </a:p>
        </p:txBody>
      </p:sp>
    </p:spTree>
    <p:extLst>
      <p:ext uri="{BB962C8B-B14F-4D97-AF65-F5344CB8AC3E}">
        <p14:creationId xmlns:p14="http://schemas.microsoft.com/office/powerpoint/2010/main" val="11449025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9"/>
            <a:ext cx="7886700" cy="768870"/>
          </a:xfrm>
          <a:prstGeom prst="rect">
            <a:avLst/>
          </a:prstGeom>
        </p:spPr>
        <p:txBody>
          <a:bodyPr>
            <a:normAutofit fontScale="7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a:solidFill>
                  <a:schemeClr val="bg1"/>
                </a:solidFill>
                <a:latin typeface="Myriad Pro" charset="0"/>
                <a:ea typeface="Myriad Pro" charset="0"/>
                <a:cs typeface="Myriad Pro" charset="0"/>
              </a:rPr>
              <a:t>Conversation Ratings by Supervisor – Spring 2019</a:t>
            </a:r>
          </a:p>
        </p:txBody>
      </p:sp>
      <p:graphicFrame>
        <p:nvGraphicFramePr>
          <p:cNvPr id="8" name="Chart 7">
            <a:extLst>
              <a:ext uri="{FF2B5EF4-FFF2-40B4-BE49-F238E27FC236}">
                <a16:creationId xmlns:a16="http://schemas.microsoft.com/office/drawing/2014/main" id="{F6854468-5C06-4A68-AEFB-3A2464B451FA}"/>
              </a:ext>
            </a:extLst>
          </p:cNvPr>
          <p:cNvGraphicFramePr>
            <a:graphicFrameLocks/>
          </p:cNvGraphicFramePr>
          <p:nvPr>
            <p:extLst>
              <p:ext uri="{D42A27DB-BD31-4B8C-83A1-F6EECF244321}">
                <p14:modId xmlns:p14="http://schemas.microsoft.com/office/powerpoint/2010/main" val="2729756814"/>
              </p:ext>
            </p:extLst>
          </p:nvPr>
        </p:nvGraphicFramePr>
        <p:xfrm>
          <a:off x="1640500" y="963169"/>
          <a:ext cx="6742535" cy="3495711"/>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a:extLst>
              <a:ext uri="{FF2B5EF4-FFF2-40B4-BE49-F238E27FC236}">
                <a16:creationId xmlns:a16="http://schemas.microsoft.com/office/drawing/2014/main" id="{B8C19C67-4FB2-432B-9C0C-803CD0C472AB}"/>
              </a:ext>
            </a:extLst>
          </p:cNvPr>
          <p:cNvSpPr txBox="1"/>
          <p:nvPr/>
        </p:nvSpPr>
        <p:spPr>
          <a:xfrm>
            <a:off x="2148840" y="4404360"/>
            <a:ext cx="6614160" cy="261610"/>
          </a:xfrm>
          <a:prstGeom prst="rect">
            <a:avLst/>
          </a:prstGeom>
          <a:noFill/>
        </p:spPr>
        <p:txBody>
          <a:bodyPr wrap="square" rtlCol="0">
            <a:spAutoFit/>
          </a:bodyPr>
          <a:lstStyle/>
          <a:p>
            <a:r>
              <a:rPr lang="en-US" sz="1100">
                <a:solidFill>
                  <a:schemeClr val="bg1"/>
                </a:solidFill>
              </a:rPr>
              <a:t>Poor &amp; Awkward				Average				Great Engagement</a:t>
            </a:r>
          </a:p>
        </p:txBody>
      </p:sp>
    </p:spTree>
    <p:extLst>
      <p:ext uri="{BB962C8B-B14F-4D97-AF65-F5344CB8AC3E}">
        <p14:creationId xmlns:p14="http://schemas.microsoft.com/office/powerpoint/2010/main" val="28257046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9"/>
            <a:ext cx="7886700" cy="76887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3600" b="1">
              <a:solidFill>
                <a:schemeClr val="bg1"/>
              </a:solidFill>
              <a:latin typeface="Myriad Pro" charset="0"/>
              <a:ea typeface="Myriad Pro" charset="0"/>
              <a:cs typeface="Myriad Pro" charset="0"/>
            </a:endParaRP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316992" y="977799"/>
            <a:ext cx="8619743" cy="290901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en-US" sz="16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Wingdings" panose="05000000000000000000" pitchFamily="2" charset="2"/>
              <a:buChar char="§"/>
            </a:pPr>
            <a:endParaRPr lang="en-US" sz="2400"/>
          </a:p>
        </p:txBody>
      </p:sp>
      <p:sp>
        <p:nvSpPr>
          <p:cNvPr id="7" name="Rectangle 6">
            <a:extLst>
              <a:ext uri="{FF2B5EF4-FFF2-40B4-BE49-F238E27FC236}">
                <a16:creationId xmlns:a16="http://schemas.microsoft.com/office/drawing/2014/main" id="{FBC377F0-5699-45D7-81EB-4C7BF2107D2A}"/>
              </a:ext>
            </a:extLst>
          </p:cNvPr>
          <p:cNvSpPr/>
          <p:nvPr/>
        </p:nvSpPr>
        <p:spPr>
          <a:xfrm>
            <a:off x="467694" y="490333"/>
            <a:ext cx="7943621" cy="1984902"/>
          </a:xfrm>
          <a:prstGeom prst="rect">
            <a:avLst/>
          </a:prstGeom>
        </p:spPr>
        <p:txBody>
          <a:bodyPr wrap="square">
            <a:spAutoFit/>
          </a:bodyPr>
          <a:lstStyle/>
          <a:p>
            <a:pPr>
              <a:lnSpc>
                <a:spcPct val="115000"/>
              </a:lnSpc>
            </a:pPr>
            <a:r>
              <a:rPr lang="en-US" dirty="0">
                <a:solidFill>
                  <a:schemeClr val="bg1"/>
                </a:solidFill>
                <a:latin typeface="Arial Hebrew"/>
              </a:rPr>
              <a:t>“We talked about his future plans with his Public Relations career. He expressed his appreciation for being able to work on projects that sharpened his Excel skills and being able to have flexible work hours. He said this job has helped him develop better time management skills (he also works as a RA and interns with the ECU Athletics. Also he expressed that working here has helped him develop communication skills.”</a:t>
            </a:r>
          </a:p>
        </p:txBody>
      </p:sp>
      <p:sp>
        <p:nvSpPr>
          <p:cNvPr id="9" name="Rectangle 8">
            <a:extLst>
              <a:ext uri="{FF2B5EF4-FFF2-40B4-BE49-F238E27FC236}">
                <a16:creationId xmlns:a16="http://schemas.microsoft.com/office/drawing/2014/main" id="{2FF9927F-99C9-47A9-9977-058A2531DE77}"/>
              </a:ext>
            </a:extLst>
          </p:cNvPr>
          <p:cNvSpPr/>
          <p:nvPr/>
        </p:nvSpPr>
        <p:spPr>
          <a:xfrm>
            <a:off x="2444792" y="2941137"/>
            <a:ext cx="6808935" cy="1366528"/>
          </a:xfrm>
          <a:prstGeom prst="rect">
            <a:avLst/>
          </a:prstGeom>
        </p:spPr>
        <p:txBody>
          <a:bodyPr wrap="square">
            <a:spAutoFit/>
          </a:bodyPr>
          <a:lstStyle/>
          <a:p>
            <a:pPr>
              <a:lnSpc>
                <a:spcPct val="115000"/>
              </a:lnSpc>
            </a:pPr>
            <a:r>
              <a:rPr lang="en-US" dirty="0">
                <a:solidFill>
                  <a:schemeClr val="bg1"/>
                </a:solidFill>
                <a:latin typeface="Arial Hebrew"/>
              </a:rPr>
              <a:t>“She specifically has enjoyed learning the different resources such as databases and cataloging systems. She also stated that working with patrons has taught her more patience and that people learn things differently.”</a:t>
            </a:r>
            <a:endParaRPr lang="en-US" dirty="0">
              <a:solidFill>
                <a:schemeClr val="bg1"/>
              </a:solidFill>
              <a:latin typeface="Arial Hebrew"/>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459710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PT_Slide_NewBrandWhit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2" name="Picture 1">
            <a:extLst>
              <a:ext uri="{FF2B5EF4-FFF2-40B4-BE49-F238E27FC236}">
                <a16:creationId xmlns:a16="http://schemas.microsoft.com/office/drawing/2014/main" id="{E03AC184-9012-457C-8B11-50F048EE8529}"/>
              </a:ext>
            </a:extLst>
          </p:cNvPr>
          <p:cNvPicPr>
            <a:picLocks noChangeAspect="1"/>
          </p:cNvPicPr>
          <p:nvPr/>
        </p:nvPicPr>
        <p:blipFill>
          <a:blip r:embed="rId4"/>
          <a:stretch>
            <a:fillRect/>
          </a:stretch>
        </p:blipFill>
        <p:spPr>
          <a:xfrm>
            <a:off x="1729035" y="482288"/>
            <a:ext cx="6815919" cy="3926164"/>
          </a:xfrm>
          <a:prstGeom prst="rect">
            <a:avLst/>
          </a:prstGeom>
        </p:spPr>
      </p:pic>
    </p:spTree>
    <p:extLst>
      <p:ext uri="{BB962C8B-B14F-4D97-AF65-F5344CB8AC3E}">
        <p14:creationId xmlns:p14="http://schemas.microsoft.com/office/powerpoint/2010/main" val="4759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PT_Slide_NewBrandWhit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6" name="Picture 5">
            <a:extLst>
              <a:ext uri="{FF2B5EF4-FFF2-40B4-BE49-F238E27FC236}">
                <a16:creationId xmlns:a16="http://schemas.microsoft.com/office/drawing/2014/main" id="{E87022B7-B8AC-48DD-A8E4-AD676714BAED}"/>
              </a:ext>
            </a:extLst>
          </p:cNvPr>
          <p:cNvPicPr>
            <a:picLocks noChangeAspect="1"/>
          </p:cNvPicPr>
          <p:nvPr/>
        </p:nvPicPr>
        <p:blipFill>
          <a:blip r:embed="rId4"/>
          <a:stretch>
            <a:fillRect/>
          </a:stretch>
        </p:blipFill>
        <p:spPr>
          <a:xfrm>
            <a:off x="1903141" y="118946"/>
            <a:ext cx="6555660" cy="4546327"/>
          </a:xfrm>
          <a:prstGeom prst="rect">
            <a:avLst/>
          </a:prstGeom>
        </p:spPr>
      </p:pic>
    </p:spTree>
    <p:extLst>
      <p:ext uri="{BB962C8B-B14F-4D97-AF65-F5344CB8AC3E}">
        <p14:creationId xmlns:p14="http://schemas.microsoft.com/office/powerpoint/2010/main" val="4018392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PT_Slide_NewBrandPurp.jpg">
            <a:extLst>
              <a:ext uri="{FF2B5EF4-FFF2-40B4-BE49-F238E27FC236}">
                <a16:creationId xmlns:a16="http://schemas.microsoft.com/office/drawing/2014/main" id="{1C939CD9-A27C-4FA1-81CB-DD37CB561C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a:extLst>
              <a:ext uri="{FF2B5EF4-FFF2-40B4-BE49-F238E27FC236}">
                <a16:creationId xmlns:a16="http://schemas.microsoft.com/office/drawing/2014/main" id="{8842E8CB-4A44-4E9E-8B5C-FE2EA7AD0CD2}"/>
              </a:ext>
            </a:extLst>
          </p:cNvPr>
          <p:cNvSpPr>
            <a:spLocks noGrp="1"/>
          </p:cNvSpPr>
          <p:nvPr>
            <p:ph type="title"/>
          </p:nvPr>
        </p:nvSpPr>
        <p:spPr/>
        <p:txBody>
          <a:bodyPr>
            <a:normAutofit/>
          </a:bodyPr>
          <a:lstStyle/>
          <a:p>
            <a:r>
              <a:rPr lang="en-US" sz="3200" b="1" dirty="0">
                <a:solidFill>
                  <a:schemeClr val="bg1"/>
                </a:solidFill>
                <a:latin typeface="Myriad Pro"/>
                <a:cs typeface="Calibri"/>
              </a:rPr>
              <a:t>What are High Impact Practices?</a:t>
            </a:r>
          </a:p>
        </p:txBody>
      </p:sp>
      <p:sp>
        <p:nvSpPr>
          <p:cNvPr id="3" name="Content Placeholder 2">
            <a:extLst>
              <a:ext uri="{FF2B5EF4-FFF2-40B4-BE49-F238E27FC236}">
                <a16:creationId xmlns:a16="http://schemas.microsoft.com/office/drawing/2014/main" id="{47E746C8-E8F4-422C-AE66-8592B6DB38CB}"/>
              </a:ext>
            </a:extLst>
          </p:cNvPr>
          <p:cNvSpPr>
            <a:spLocks noGrp="1"/>
          </p:cNvSpPr>
          <p:nvPr>
            <p:ph idx="1"/>
          </p:nvPr>
        </p:nvSpPr>
        <p:spPr>
          <a:xfrm>
            <a:off x="457200" y="1027623"/>
            <a:ext cx="5598544" cy="3394472"/>
          </a:xfrm>
        </p:spPr>
        <p:txBody>
          <a:bodyPr vert="horz" lIns="91440" tIns="45720" rIns="91440" bIns="45720" rtlCol="0" anchor="t">
            <a:noAutofit/>
          </a:bodyPr>
          <a:lstStyle/>
          <a:p>
            <a:r>
              <a:rPr lang="en-US" sz="1800" dirty="0">
                <a:solidFill>
                  <a:schemeClr val="bg1"/>
                </a:solidFill>
                <a:latin typeface="Arial Hebrew"/>
                <a:ea typeface="+mn-lt"/>
                <a:cs typeface="+mn-lt"/>
              </a:rPr>
              <a:t>First Year Experiences</a:t>
            </a:r>
            <a:endParaRPr lang="en-US" sz="1800" dirty="0">
              <a:solidFill>
                <a:schemeClr val="bg1"/>
              </a:solidFill>
              <a:latin typeface="Arial Hebrew"/>
            </a:endParaRPr>
          </a:p>
          <a:p>
            <a:r>
              <a:rPr lang="en-US" sz="1800" dirty="0">
                <a:solidFill>
                  <a:schemeClr val="bg1"/>
                </a:solidFill>
                <a:latin typeface="Arial Hebrew"/>
                <a:ea typeface="+mn-lt"/>
                <a:cs typeface="+mn-lt"/>
              </a:rPr>
              <a:t>Common Intellectual Experiences</a:t>
            </a:r>
            <a:endParaRPr lang="en-US" sz="1800" dirty="0">
              <a:solidFill>
                <a:schemeClr val="bg1"/>
              </a:solidFill>
              <a:latin typeface="Arial Hebrew"/>
            </a:endParaRPr>
          </a:p>
          <a:p>
            <a:r>
              <a:rPr lang="en-US" sz="1800" dirty="0">
                <a:solidFill>
                  <a:schemeClr val="bg1"/>
                </a:solidFill>
                <a:latin typeface="Arial Hebrew"/>
                <a:ea typeface="+mn-lt"/>
                <a:cs typeface="+mn-lt"/>
              </a:rPr>
              <a:t>Learning Communities</a:t>
            </a:r>
            <a:endParaRPr lang="en-US" sz="1800" dirty="0">
              <a:solidFill>
                <a:schemeClr val="bg1"/>
              </a:solidFill>
              <a:latin typeface="Arial Hebrew"/>
            </a:endParaRPr>
          </a:p>
          <a:p>
            <a:r>
              <a:rPr lang="en-US" sz="1800" dirty="0">
                <a:solidFill>
                  <a:schemeClr val="bg1"/>
                </a:solidFill>
                <a:latin typeface="Arial Hebrew"/>
                <a:ea typeface="+mn-lt"/>
                <a:cs typeface="+mn-lt"/>
              </a:rPr>
              <a:t>Writing Intensive Courses</a:t>
            </a:r>
            <a:endParaRPr lang="en-US" sz="1800" dirty="0">
              <a:solidFill>
                <a:schemeClr val="bg1"/>
              </a:solidFill>
              <a:latin typeface="Arial Hebrew"/>
            </a:endParaRPr>
          </a:p>
          <a:p>
            <a:r>
              <a:rPr lang="en-US" sz="1800" dirty="0">
                <a:solidFill>
                  <a:schemeClr val="bg1"/>
                </a:solidFill>
                <a:latin typeface="Arial Hebrew"/>
                <a:ea typeface="+mn-lt"/>
                <a:cs typeface="+mn-lt"/>
              </a:rPr>
              <a:t>Collaborative Assignments and Projects</a:t>
            </a:r>
            <a:endParaRPr lang="en-US" sz="1800" dirty="0">
              <a:solidFill>
                <a:schemeClr val="bg1"/>
              </a:solidFill>
              <a:latin typeface="Arial Hebrew"/>
            </a:endParaRPr>
          </a:p>
          <a:p>
            <a:r>
              <a:rPr lang="en-US" sz="1800" dirty="0">
                <a:solidFill>
                  <a:schemeClr val="bg1"/>
                </a:solidFill>
                <a:latin typeface="Arial Hebrew"/>
                <a:ea typeface="+mn-lt"/>
                <a:cs typeface="+mn-lt"/>
              </a:rPr>
              <a:t>Undergraduate Research</a:t>
            </a:r>
            <a:endParaRPr lang="en-US" sz="1800" dirty="0">
              <a:solidFill>
                <a:schemeClr val="bg1"/>
              </a:solidFill>
              <a:latin typeface="Arial Hebrew"/>
            </a:endParaRPr>
          </a:p>
          <a:p>
            <a:r>
              <a:rPr lang="en-US" sz="1800" dirty="0">
                <a:solidFill>
                  <a:schemeClr val="bg1"/>
                </a:solidFill>
                <a:latin typeface="Arial Hebrew"/>
                <a:ea typeface="+mn-lt"/>
                <a:cs typeface="+mn-lt"/>
              </a:rPr>
              <a:t>Diversity/Global Learning</a:t>
            </a:r>
            <a:endParaRPr lang="en-US" sz="1800" dirty="0">
              <a:solidFill>
                <a:schemeClr val="bg1"/>
              </a:solidFill>
              <a:latin typeface="Arial Hebrew"/>
            </a:endParaRPr>
          </a:p>
          <a:p>
            <a:r>
              <a:rPr lang="en-US" sz="1800" dirty="0">
                <a:solidFill>
                  <a:schemeClr val="bg1"/>
                </a:solidFill>
                <a:latin typeface="Arial Hebrew"/>
                <a:ea typeface="+mn-lt"/>
                <a:cs typeface="+mn-lt"/>
              </a:rPr>
              <a:t>Service Learning</a:t>
            </a:r>
            <a:endParaRPr lang="en-US" sz="1800" dirty="0">
              <a:solidFill>
                <a:schemeClr val="bg1"/>
              </a:solidFill>
              <a:latin typeface="Arial Hebrew"/>
            </a:endParaRPr>
          </a:p>
          <a:p>
            <a:r>
              <a:rPr lang="en-US" sz="1800" dirty="0">
                <a:solidFill>
                  <a:schemeClr val="bg1"/>
                </a:solidFill>
                <a:latin typeface="Arial Hebrew"/>
                <a:ea typeface="+mn-lt"/>
                <a:cs typeface="+mn-lt"/>
              </a:rPr>
              <a:t>Internships</a:t>
            </a:r>
            <a:endParaRPr lang="en-US" sz="1800" dirty="0">
              <a:solidFill>
                <a:schemeClr val="bg1"/>
              </a:solidFill>
              <a:latin typeface="Arial Hebrew"/>
            </a:endParaRPr>
          </a:p>
          <a:p>
            <a:r>
              <a:rPr lang="en-US" sz="1800" dirty="0">
                <a:solidFill>
                  <a:schemeClr val="bg1"/>
                </a:solidFill>
                <a:latin typeface="Arial Hebrew"/>
                <a:ea typeface="+mn-lt"/>
                <a:cs typeface="+mn-lt"/>
              </a:rPr>
              <a:t>Capstone Courses and Projects</a:t>
            </a:r>
            <a:endParaRPr lang="en-US" sz="1800" dirty="0">
              <a:solidFill>
                <a:schemeClr val="bg1"/>
              </a:solidFill>
              <a:latin typeface="Arial Hebrew"/>
            </a:endParaRPr>
          </a:p>
          <a:p>
            <a:r>
              <a:rPr lang="en-US" sz="1800" dirty="0">
                <a:solidFill>
                  <a:schemeClr val="bg1"/>
                </a:solidFill>
                <a:latin typeface="Arial Hebrew"/>
                <a:ea typeface="+mn-lt"/>
                <a:cs typeface="+mn-lt"/>
              </a:rPr>
              <a:t>                And the newest: </a:t>
            </a:r>
            <a:r>
              <a:rPr lang="en-US" sz="1800" dirty="0" err="1">
                <a:solidFill>
                  <a:schemeClr val="bg1"/>
                </a:solidFill>
                <a:latin typeface="Arial Hebrew"/>
                <a:ea typeface="+mn-lt"/>
                <a:cs typeface="+mn-lt"/>
              </a:rPr>
              <a:t>ePortfolios</a:t>
            </a:r>
            <a:endParaRPr lang="en-US" sz="1800" dirty="0">
              <a:solidFill>
                <a:schemeClr val="bg1"/>
              </a:solidFill>
              <a:latin typeface="Arial Hebrew"/>
            </a:endParaRPr>
          </a:p>
          <a:p>
            <a:endParaRPr lang="en-US">
              <a:cs typeface="Calibri"/>
            </a:endParaRPr>
          </a:p>
        </p:txBody>
      </p:sp>
      <p:pic>
        <p:nvPicPr>
          <p:cNvPr id="10" name="Picture 10" descr="A screenshot of a cell phone&#10;&#10;Description generated with very high confidence">
            <a:extLst>
              <a:ext uri="{FF2B5EF4-FFF2-40B4-BE49-F238E27FC236}">
                <a16:creationId xmlns:a16="http://schemas.microsoft.com/office/drawing/2014/main" id="{4945ECCA-F390-4C70-96ED-8A1295AE1C92}"/>
              </a:ext>
            </a:extLst>
          </p:cNvPr>
          <p:cNvPicPr>
            <a:picLocks noChangeAspect="1"/>
          </p:cNvPicPr>
          <p:nvPr/>
        </p:nvPicPr>
        <p:blipFill>
          <a:blip r:embed="rId3"/>
          <a:stretch>
            <a:fillRect/>
          </a:stretch>
        </p:blipFill>
        <p:spPr>
          <a:xfrm>
            <a:off x="6429062" y="1590130"/>
            <a:ext cx="1591815" cy="2060637"/>
          </a:xfrm>
          <a:prstGeom prst="rect">
            <a:avLst/>
          </a:prstGeom>
        </p:spPr>
      </p:pic>
    </p:spTree>
    <p:extLst>
      <p:ext uri="{BB962C8B-B14F-4D97-AF65-F5344CB8AC3E}">
        <p14:creationId xmlns:p14="http://schemas.microsoft.com/office/powerpoint/2010/main" val="1805270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9"/>
            <a:ext cx="7886700" cy="76887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3600" b="1">
              <a:solidFill>
                <a:schemeClr val="bg1"/>
              </a:solidFill>
              <a:latin typeface="Myriad Pro" charset="0"/>
              <a:ea typeface="Myriad Pro" charset="0"/>
              <a:cs typeface="Myriad Pro" charset="0"/>
            </a:endParaRP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316992" y="977799"/>
            <a:ext cx="8619743" cy="290901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en-US" sz="16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Wingdings" panose="05000000000000000000" pitchFamily="2" charset="2"/>
              <a:buChar char="§"/>
            </a:pPr>
            <a:endParaRPr lang="en-US" sz="2400"/>
          </a:p>
        </p:txBody>
      </p:sp>
      <p:sp>
        <p:nvSpPr>
          <p:cNvPr id="6" name="Title 1">
            <a:extLst>
              <a:ext uri="{FF2B5EF4-FFF2-40B4-BE49-F238E27FC236}">
                <a16:creationId xmlns:a16="http://schemas.microsoft.com/office/drawing/2014/main" id="{402D7A41-D707-4E52-B401-FAC5E1DAAFC4}"/>
              </a:ext>
            </a:extLst>
          </p:cNvPr>
          <p:cNvSpPr txBox="1">
            <a:spLocks/>
          </p:cNvSpPr>
          <p:nvPr/>
        </p:nvSpPr>
        <p:spPr>
          <a:xfrm>
            <a:off x="704850" y="223859"/>
            <a:ext cx="7886700" cy="76887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a:solidFill>
                  <a:schemeClr val="bg1"/>
                </a:solidFill>
                <a:latin typeface="Myriad Pro" charset="0"/>
                <a:ea typeface="Myriad Pro" charset="0"/>
                <a:cs typeface="Myriad Pro" charset="0"/>
              </a:rPr>
              <a:t>Topics Mentioned: Frequency </a:t>
            </a:r>
          </a:p>
          <a:p>
            <a:endParaRPr lang="en-US" sz="3600" b="1" dirty="0">
              <a:solidFill>
                <a:schemeClr val="bg1"/>
              </a:solidFill>
              <a:latin typeface="Myriad Pro" charset="0"/>
              <a:ea typeface="Myriad Pro" charset="0"/>
              <a:cs typeface="Myriad Pro" charset="0"/>
            </a:endParaRPr>
          </a:p>
        </p:txBody>
      </p:sp>
      <p:sp>
        <p:nvSpPr>
          <p:cNvPr id="9" name="Content Placeholder 2">
            <a:extLst>
              <a:ext uri="{FF2B5EF4-FFF2-40B4-BE49-F238E27FC236}">
                <a16:creationId xmlns:a16="http://schemas.microsoft.com/office/drawing/2014/main" id="{4902328D-CD20-4009-BFDE-785215DE8A26}"/>
              </a:ext>
            </a:extLst>
          </p:cNvPr>
          <p:cNvSpPr txBox="1">
            <a:spLocks/>
          </p:cNvSpPr>
          <p:nvPr/>
        </p:nvSpPr>
        <p:spPr>
          <a:xfrm>
            <a:off x="732685" y="963169"/>
            <a:ext cx="7914535" cy="2178568"/>
          </a:xfrm>
          <a:prstGeom prst="rect">
            <a:avLst/>
          </a:prstGeom>
        </p:spPr>
        <p:txBody>
          <a:bodyPr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en-US" sz="2400" dirty="0">
              <a:solidFill>
                <a:schemeClr val="bg1"/>
              </a:solidFill>
              <a:latin typeface="Arial Hebrew"/>
              <a:ea typeface="Myriad Pro" charset="0"/>
              <a:cs typeface="Arial Hebrew"/>
            </a:endParaRPr>
          </a:p>
          <a:p>
            <a:pPr>
              <a:buFont typeface="Arial" panose="020B0604020202020204" pitchFamily="34" charset="0"/>
              <a:buChar char="•"/>
            </a:pPr>
            <a:endParaRPr lang="en-US" sz="2400" dirty="0">
              <a:solidFill>
                <a:schemeClr val="bg1"/>
              </a:solidFill>
              <a:latin typeface="Arial Hebrew"/>
              <a:ea typeface="Myriad Pro" charset="0"/>
              <a:cs typeface="Arial Hebrew"/>
            </a:endParaRPr>
          </a:p>
          <a:p>
            <a:pPr>
              <a:buFont typeface="Arial" panose="020B0604020202020204" pitchFamily="34" charset="0"/>
              <a:buChar char="•"/>
            </a:pPr>
            <a:endParaRPr lang="en-US" sz="2400" dirty="0">
              <a:solidFill>
                <a:schemeClr val="bg1"/>
              </a:solidFill>
              <a:latin typeface="Arial Hebrew"/>
              <a:ea typeface="Myriad Pro" charset="0"/>
              <a:cs typeface="Arial Hebrew"/>
            </a:endParaRPr>
          </a:p>
          <a:p>
            <a:pPr>
              <a:buFont typeface="Wingdings" panose="05000000000000000000" pitchFamily="2" charset="2"/>
              <a:buChar char="§"/>
            </a:pPr>
            <a:endParaRPr lang="en-US" sz="2400" dirty="0"/>
          </a:p>
        </p:txBody>
      </p:sp>
      <p:sp>
        <p:nvSpPr>
          <p:cNvPr id="10" name="TextBox 9">
            <a:extLst>
              <a:ext uri="{FF2B5EF4-FFF2-40B4-BE49-F238E27FC236}">
                <a16:creationId xmlns:a16="http://schemas.microsoft.com/office/drawing/2014/main" id="{0C4FDABB-6A27-44E9-AEAB-2A64189C65FA}"/>
              </a:ext>
            </a:extLst>
          </p:cNvPr>
          <p:cNvSpPr txBox="1"/>
          <p:nvPr/>
        </p:nvSpPr>
        <p:spPr>
          <a:xfrm>
            <a:off x="172815" y="1256690"/>
            <a:ext cx="8908095" cy="2800767"/>
          </a:xfrm>
          <a:prstGeom prst="rect">
            <a:avLst/>
          </a:prstGeom>
          <a:noFill/>
        </p:spPr>
        <p:txBody>
          <a:bodyPr wrap="square" rtlCol="0">
            <a:spAutoFit/>
          </a:bodyPr>
          <a:lstStyle/>
          <a:p>
            <a:r>
              <a:rPr lang="en-US" sz="2000" dirty="0">
                <a:solidFill>
                  <a:schemeClr val="bg1"/>
                </a:solidFill>
              </a:rPr>
              <a:t>schedule flexibility, people skills, time management					&gt; 20</a:t>
            </a:r>
          </a:p>
          <a:p>
            <a:endParaRPr lang="en-US" sz="2000" dirty="0">
              <a:solidFill>
                <a:schemeClr val="bg1"/>
              </a:solidFill>
            </a:endParaRPr>
          </a:p>
          <a:p>
            <a:endParaRPr lang="en-US" sz="2000" dirty="0">
              <a:solidFill>
                <a:schemeClr val="bg1"/>
              </a:solidFill>
            </a:endParaRPr>
          </a:p>
          <a:p>
            <a:r>
              <a:rPr lang="en-US" sz="2000" dirty="0">
                <a:solidFill>
                  <a:schemeClr val="bg1"/>
                </a:solidFill>
              </a:rPr>
              <a:t>teamwork, org skills, employment prep., database/research skills		&gt; 10</a:t>
            </a:r>
          </a:p>
          <a:p>
            <a:endParaRPr lang="en-US" sz="2000" dirty="0">
              <a:solidFill>
                <a:schemeClr val="bg1"/>
              </a:solidFill>
            </a:endParaRPr>
          </a:p>
          <a:p>
            <a:endParaRPr lang="en-US" sz="2000" dirty="0">
              <a:solidFill>
                <a:schemeClr val="bg1"/>
              </a:solidFill>
            </a:endParaRPr>
          </a:p>
          <a:p>
            <a:r>
              <a:rPr lang="en-US" sz="2000" dirty="0">
                <a:solidFill>
                  <a:schemeClr val="bg1"/>
                </a:solidFill>
              </a:rPr>
              <a:t>attention to detail, grad school, problem solving						&gt; 5</a:t>
            </a:r>
          </a:p>
          <a:p>
            <a:endParaRPr lang="en-US" dirty="0"/>
          </a:p>
          <a:p>
            <a:endParaRPr lang="en-US" dirty="0"/>
          </a:p>
        </p:txBody>
      </p:sp>
    </p:spTree>
    <p:extLst>
      <p:ext uri="{BB962C8B-B14F-4D97-AF65-F5344CB8AC3E}">
        <p14:creationId xmlns:p14="http://schemas.microsoft.com/office/powerpoint/2010/main" val="12099275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9"/>
            <a:ext cx="7886700" cy="76887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3600" b="1">
              <a:solidFill>
                <a:schemeClr val="bg1"/>
              </a:solidFill>
              <a:latin typeface="Myriad Pro" charset="0"/>
              <a:ea typeface="Myriad Pro" charset="0"/>
              <a:cs typeface="Myriad Pro" charset="0"/>
            </a:endParaRP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316992" y="977799"/>
            <a:ext cx="8619743" cy="290901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en-US" sz="16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Wingdings" panose="05000000000000000000" pitchFamily="2" charset="2"/>
              <a:buChar char="§"/>
            </a:pPr>
            <a:endParaRPr lang="en-US" sz="2400"/>
          </a:p>
        </p:txBody>
      </p:sp>
      <p:sp>
        <p:nvSpPr>
          <p:cNvPr id="6" name="Title 1">
            <a:extLst>
              <a:ext uri="{FF2B5EF4-FFF2-40B4-BE49-F238E27FC236}">
                <a16:creationId xmlns:a16="http://schemas.microsoft.com/office/drawing/2014/main" id="{402D7A41-D707-4E52-B401-FAC5E1DAAFC4}"/>
              </a:ext>
            </a:extLst>
          </p:cNvPr>
          <p:cNvSpPr txBox="1">
            <a:spLocks/>
          </p:cNvSpPr>
          <p:nvPr/>
        </p:nvSpPr>
        <p:spPr>
          <a:xfrm>
            <a:off x="704850" y="223859"/>
            <a:ext cx="7886700" cy="76887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a:solidFill>
                  <a:schemeClr val="bg1"/>
                </a:solidFill>
                <a:latin typeface="Myriad Pro" charset="0"/>
                <a:ea typeface="Myriad Pro" charset="0"/>
                <a:cs typeface="Myriad Pro" charset="0"/>
              </a:rPr>
              <a:t>Personal Development and More</a:t>
            </a:r>
          </a:p>
          <a:p>
            <a:endParaRPr lang="en-US" sz="3600" b="1" dirty="0">
              <a:solidFill>
                <a:schemeClr val="bg1"/>
              </a:solidFill>
              <a:latin typeface="Myriad Pro" charset="0"/>
              <a:ea typeface="Myriad Pro" charset="0"/>
              <a:cs typeface="Myriad Pro" charset="0"/>
            </a:endParaRPr>
          </a:p>
        </p:txBody>
      </p:sp>
      <p:sp>
        <p:nvSpPr>
          <p:cNvPr id="7" name="Content Placeholder 2">
            <a:extLst>
              <a:ext uri="{FF2B5EF4-FFF2-40B4-BE49-F238E27FC236}">
                <a16:creationId xmlns:a16="http://schemas.microsoft.com/office/drawing/2014/main" id="{BF2B8341-3308-4C1D-8F9C-0FCE85C9311F}"/>
              </a:ext>
            </a:extLst>
          </p:cNvPr>
          <p:cNvSpPr txBox="1">
            <a:spLocks/>
          </p:cNvSpPr>
          <p:nvPr/>
        </p:nvSpPr>
        <p:spPr>
          <a:xfrm>
            <a:off x="732685" y="963169"/>
            <a:ext cx="7914535" cy="2178568"/>
          </a:xfrm>
          <a:prstGeom prst="rect">
            <a:avLst/>
          </a:prstGeom>
        </p:spPr>
        <p:txBody>
          <a:bodyPr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r>
              <a:rPr lang="en-US" sz="2600" dirty="0">
                <a:solidFill>
                  <a:schemeClr val="bg1"/>
                </a:solidFill>
                <a:latin typeface="Arial Hebrew"/>
                <a:ea typeface="Myriad Pro" charset="0"/>
                <a:cs typeface="Arial Hebrew"/>
              </a:rPr>
              <a:t>Orientation event for student employees </a:t>
            </a:r>
          </a:p>
          <a:p>
            <a:pPr>
              <a:buFont typeface="Arial" panose="020B0604020202020204" pitchFamily="34" charset="0"/>
              <a:buChar char="•"/>
            </a:pPr>
            <a:r>
              <a:rPr lang="en-US" sz="2600" dirty="0">
                <a:solidFill>
                  <a:schemeClr val="bg1"/>
                </a:solidFill>
                <a:latin typeface="Arial Hebrew"/>
                <a:ea typeface="Myriad Pro" charset="0"/>
                <a:cs typeface="Arial Hebrew"/>
              </a:rPr>
              <a:t>Strategies for coping with stress</a:t>
            </a:r>
            <a:endParaRPr lang="en-US" sz="2600" dirty="0">
              <a:solidFill>
                <a:schemeClr val="bg1"/>
              </a:solidFill>
              <a:latin typeface="Arial Hebrew"/>
            </a:endParaRPr>
          </a:p>
          <a:p>
            <a:pPr>
              <a:buFont typeface="Arial" panose="020B0604020202020204" pitchFamily="34" charset="0"/>
              <a:buChar char="•"/>
            </a:pPr>
            <a:r>
              <a:rPr lang="en-US" sz="2600" dirty="0">
                <a:solidFill>
                  <a:schemeClr val="bg1"/>
                </a:solidFill>
                <a:latin typeface="Arial Hebrew"/>
                <a:ea typeface="Myriad Pro" charset="0"/>
                <a:cs typeface="Arial Hebrew"/>
              </a:rPr>
              <a:t>Communication and customer service</a:t>
            </a:r>
          </a:p>
          <a:p>
            <a:pPr>
              <a:buFont typeface="Arial" panose="020B0604020202020204" pitchFamily="34" charset="0"/>
              <a:buChar char="•"/>
            </a:pPr>
            <a:r>
              <a:rPr lang="en-US" sz="2600" dirty="0">
                <a:solidFill>
                  <a:schemeClr val="bg1"/>
                </a:solidFill>
                <a:latin typeface="Arial Hebrew"/>
                <a:ea typeface="Myriad Pro" charset="0"/>
                <a:cs typeface="Arial Hebrew"/>
              </a:rPr>
              <a:t>Using virtual reality to introduce new library furnishings</a:t>
            </a:r>
          </a:p>
          <a:p>
            <a:pPr>
              <a:buFont typeface="Arial" panose="020B0604020202020204" pitchFamily="34" charset="0"/>
              <a:buChar char="•"/>
            </a:pPr>
            <a:r>
              <a:rPr lang="en-US" sz="2600" dirty="0">
                <a:solidFill>
                  <a:schemeClr val="bg1"/>
                </a:solidFill>
                <a:latin typeface="Arial Hebrew"/>
                <a:ea typeface="Myriad Pro" charset="0"/>
                <a:cs typeface="Arial Hebrew"/>
              </a:rPr>
              <a:t>Reserved group study room during exams</a:t>
            </a:r>
          </a:p>
          <a:p>
            <a:pPr>
              <a:buFont typeface="Arial" panose="020B0604020202020204" pitchFamily="34" charset="0"/>
              <a:buChar char="•"/>
            </a:pPr>
            <a:r>
              <a:rPr lang="en-US" sz="2600" dirty="0">
                <a:solidFill>
                  <a:schemeClr val="bg1"/>
                </a:solidFill>
                <a:latin typeface="Arial Hebrew"/>
                <a:ea typeface="Myriad Pro" charset="0"/>
                <a:cs typeface="Arial Hebrew"/>
              </a:rPr>
              <a:t>Flu Clinic</a:t>
            </a:r>
          </a:p>
          <a:p>
            <a:pPr>
              <a:buFont typeface="Arial" panose="020B0604020202020204" pitchFamily="34" charset="0"/>
              <a:buChar char="•"/>
            </a:pPr>
            <a:endParaRPr lang="en-US" sz="2400" dirty="0">
              <a:solidFill>
                <a:schemeClr val="bg1"/>
              </a:solidFill>
              <a:latin typeface="Arial Hebrew"/>
              <a:ea typeface="Myriad Pro" charset="0"/>
              <a:cs typeface="Arial Hebrew"/>
            </a:endParaRPr>
          </a:p>
          <a:p>
            <a:pPr>
              <a:buFont typeface="Arial" panose="020B0604020202020204" pitchFamily="34" charset="0"/>
              <a:buChar char="•"/>
            </a:pPr>
            <a:endParaRPr lang="en-US" sz="2400" dirty="0">
              <a:solidFill>
                <a:schemeClr val="bg1"/>
              </a:solidFill>
              <a:latin typeface="Arial Hebrew"/>
              <a:ea typeface="Myriad Pro" charset="0"/>
              <a:cs typeface="Arial Hebrew"/>
            </a:endParaRPr>
          </a:p>
          <a:p>
            <a:pPr>
              <a:buFont typeface="Arial" panose="020B0604020202020204" pitchFamily="34" charset="0"/>
              <a:buChar char="•"/>
            </a:pPr>
            <a:endParaRPr lang="en-US" sz="2400" dirty="0">
              <a:solidFill>
                <a:schemeClr val="bg1"/>
              </a:solidFill>
              <a:latin typeface="Arial Hebrew"/>
              <a:ea typeface="Myriad Pro" charset="0"/>
              <a:cs typeface="Arial Hebrew"/>
            </a:endParaRPr>
          </a:p>
          <a:p>
            <a:pPr>
              <a:buFont typeface="Wingdings" panose="05000000000000000000" pitchFamily="2" charset="2"/>
              <a:buChar char="§"/>
            </a:pPr>
            <a:endParaRPr lang="en-US" sz="2400" dirty="0"/>
          </a:p>
        </p:txBody>
      </p:sp>
    </p:spTree>
    <p:extLst>
      <p:ext uri="{BB962C8B-B14F-4D97-AF65-F5344CB8AC3E}">
        <p14:creationId xmlns:p14="http://schemas.microsoft.com/office/powerpoint/2010/main" val="18740273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9"/>
            <a:ext cx="7886700" cy="76887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3600" b="1">
              <a:solidFill>
                <a:schemeClr val="bg1"/>
              </a:solidFill>
              <a:latin typeface="Myriad Pro" charset="0"/>
              <a:ea typeface="Myriad Pro" charset="0"/>
              <a:cs typeface="Myriad Pro" charset="0"/>
            </a:endParaRP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316992" y="977799"/>
            <a:ext cx="8619743" cy="290901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en-US" sz="16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Wingdings" panose="05000000000000000000" pitchFamily="2" charset="2"/>
              <a:buChar char="§"/>
            </a:pPr>
            <a:endParaRPr lang="en-US" sz="2400"/>
          </a:p>
        </p:txBody>
      </p:sp>
      <p:sp>
        <p:nvSpPr>
          <p:cNvPr id="6" name="Title 1">
            <a:extLst>
              <a:ext uri="{FF2B5EF4-FFF2-40B4-BE49-F238E27FC236}">
                <a16:creationId xmlns:a16="http://schemas.microsoft.com/office/drawing/2014/main" id="{402D7A41-D707-4E52-B401-FAC5E1DAAFC4}"/>
              </a:ext>
            </a:extLst>
          </p:cNvPr>
          <p:cNvSpPr txBox="1">
            <a:spLocks/>
          </p:cNvSpPr>
          <p:nvPr/>
        </p:nvSpPr>
        <p:spPr>
          <a:xfrm>
            <a:off x="245005" y="346699"/>
            <a:ext cx="8526780" cy="768870"/>
          </a:xfrm>
          <a:prstGeom prst="rect">
            <a:avLst/>
          </a:prstGeom>
        </p:spPr>
        <p:txBody>
          <a:bodyPr anchor="t">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a:solidFill>
                  <a:schemeClr val="bg1"/>
                </a:solidFill>
                <a:latin typeface="Myriad Pro"/>
                <a:ea typeface="+mj-lt"/>
                <a:cs typeface="+mj-lt"/>
              </a:rPr>
              <a:t>James and Marie Thompson Student Employee Awards</a:t>
            </a:r>
            <a:endParaRPr lang="en-US" sz="3200" dirty="0">
              <a:solidFill>
                <a:schemeClr val="bg1"/>
              </a:solidFill>
              <a:latin typeface="Myriad Pro"/>
              <a:ea typeface="+mj-lt"/>
              <a:cs typeface="+mj-lt"/>
            </a:endParaRPr>
          </a:p>
          <a:p>
            <a:endParaRPr lang="en-US" sz="3600" b="1">
              <a:solidFill>
                <a:schemeClr val="bg1"/>
              </a:solidFill>
              <a:latin typeface="Myriad Pro"/>
            </a:endParaRPr>
          </a:p>
        </p:txBody>
      </p:sp>
      <p:sp>
        <p:nvSpPr>
          <p:cNvPr id="7" name="Content Placeholder 2">
            <a:extLst>
              <a:ext uri="{FF2B5EF4-FFF2-40B4-BE49-F238E27FC236}">
                <a16:creationId xmlns:a16="http://schemas.microsoft.com/office/drawing/2014/main" id="{BF2B8341-3308-4C1D-8F9C-0FCE85C9311F}"/>
              </a:ext>
            </a:extLst>
          </p:cNvPr>
          <p:cNvSpPr txBox="1">
            <a:spLocks/>
          </p:cNvSpPr>
          <p:nvPr/>
        </p:nvSpPr>
        <p:spPr>
          <a:xfrm>
            <a:off x="531877" y="1703060"/>
            <a:ext cx="7952248" cy="2178568"/>
          </a:xfrm>
          <a:prstGeom prst="rect">
            <a:avLst/>
          </a:prstGeom>
        </p:spPr>
        <p:txBody>
          <a:bodyPr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a:solidFill>
                  <a:schemeClr val="bg1"/>
                </a:solidFill>
                <a:latin typeface="Arial Hebrew"/>
                <a:ea typeface="+mn-lt"/>
                <a:cs typeface="+mn-lt"/>
              </a:rPr>
              <a:t>To be eligible for the $500 awards, students must have a GPA of 3.0 or higher and have worked at least one semester of the most recent academic year and be committed to continuing their employment at the library for the fall semester.</a:t>
            </a:r>
            <a:endParaRPr lang="en-US" sz="2400" dirty="0">
              <a:solidFill>
                <a:schemeClr val="bg1"/>
              </a:solidFill>
              <a:latin typeface="Arial Hebrew"/>
              <a:ea typeface="Myriad Pro" charset="0"/>
              <a:cs typeface="Arial Hebrew"/>
            </a:endParaRPr>
          </a:p>
          <a:p>
            <a:pPr>
              <a:buFont typeface="Arial" panose="020B0604020202020204" pitchFamily="34" charset="0"/>
              <a:buChar char="•"/>
            </a:pPr>
            <a:endParaRPr lang="en-US" sz="2400" dirty="0">
              <a:solidFill>
                <a:schemeClr val="bg1"/>
              </a:solidFill>
              <a:latin typeface="Arial Hebrew"/>
              <a:ea typeface="Myriad Pro" charset="0"/>
              <a:cs typeface="Arial Hebrew"/>
            </a:endParaRPr>
          </a:p>
          <a:p>
            <a:pPr>
              <a:buFont typeface="Arial" panose="020B0604020202020204" pitchFamily="34" charset="0"/>
              <a:buChar char="•"/>
            </a:pPr>
            <a:endParaRPr lang="en-US" sz="2400" dirty="0">
              <a:solidFill>
                <a:schemeClr val="bg1"/>
              </a:solidFill>
              <a:latin typeface="Arial Hebrew"/>
              <a:ea typeface="Myriad Pro" charset="0"/>
              <a:cs typeface="Arial Hebrew"/>
            </a:endParaRPr>
          </a:p>
          <a:p>
            <a:pPr>
              <a:buFont typeface="Arial" panose="020B0604020202020204" pitchFamily="34" charset="0"/>
              <a:buChar char="•"/>
            </a:pPr>
            <a:endParaRPr lang="en-US" sz="2400" dirty="0">
              <a:solidFill>
                <a:schemeClr val="bg1"/>
              </a:solidFill>
              <a:latin typeface="Arial Hebrew"/>
              <a:ea typeface="Myriad Pro" charset="0"/>
              <a:cs typeface="Arial Hebrew"/>
            </a:endParaRPr>
          </a:p>
          <a:p>
            <a:pPr>
              <a:buFont typeface="Wingdings" panose="05000000000000000000" pitchFamily="2" charset="2"/>
              <a:buChar char="§"/>
            </a:pPr>
            <a:endParaRPr lang="en-US" sz="2400" dirty="0"/>
          </a:p>
        </p:txBody>
      </p:sp>
    </p:spTree>
    <p:extLst>
      <p:ext uri="{BB962C8B-B14F-4D97-AF65-F5344CB8AC3E}">
        <p14:creationId xmlns:p14="http://schemas.microsoft.com/office/powerpoint/2010/main" val="35215773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9"/>
            <a:ext cx="7886700" cy="76887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a:solidFill>
                  <a:schemeClr val="bg1"/>
                </a:solidFill>
                <a:latin typeface="Myriad Pro" charset="0"/>
                <a:ea typeface="Myriad Pro" charset="0"/>
                <a:cs typeface="Myriad Pro" charset="0"/>
              </a:rPr>
              <a:t>New for Fall 2019</a:t>
            </a: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316992" y="977799"/>
            <a:ext cx="8619743" cy="1241005"/>
          </a:xfrm>
          <a:prstGeom prst="rect">
            <a:avLst/>
          </a:prstGeom>
        </p:spPr>
        <p:txBody>
          <a:bodyPr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a:solidFill>
                  <a:schemeClr val="bg1"/>
                </a:solidFill>
                <a:latin typeface="Arial Hebrew"/>
                <a:ea typeface="Myriad Pro" charset="0"/>
                <a:cs typeface="Arial Hebrew"/>
              </a:rPr>
              <a:t>Experienced student panel with advice on work/life balance, academic and professional benefits of working in the library, Q&amp;A, and returning student-led tour</a:t>
            </a:r>
            <a:endParaRPr lang="en-US" sz="2400" dirty="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marL="0" indent="0">
              <a:buNone/>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16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Wingdings" panose="05000000000000000000" pitchFamily="2" charset="2"/>
              <a:buChar char="§"/>
            </a:pPr>
            <a:endParaRPr lang="en-US" sz="2400"/>
          </a:p>
        </p:txBody>
      </p:sp>
      <p:pic>
        <p:nvPicPr>
          <p:cNvPr id="6" name="Picture 5">
            <a:extLst>
              <a:ext uri="{FF2B5EF4-FFF2-40B4-BE49-F238E27FC236}">
                <a16:creationId xmlns:a16="http://schemas.microsoft.com/office/drawing/2014/main" id="{7A9B0C18-99E9-4410-8C62-DC9DA32CD503}"/>
              </a:ext>
            </a:extLst>
          </p:cNvPr>
          <p:cNvPicPr>
            <a:picLocks noChangeAspect="1"/>
          </p:cNvPicPr>
          <p:nvPr/>
        </p:nvPicPr>
        <p:blipFill>
          <a:blip r:embed="rId4"/>
          <a:stretch>
            <a:fillRect/>
          </a:stretch>
        </p:blipFill>
        <p:spPr>
          <a:xfrm>
            <a:off x="4572000" y="2281251"/>
            <a:ext cx="3379995" cy="2360631"/>
          </a:xfrm>
          <a:prstGeom prst="rect">
            <a:avLst/>
          </a:prstGeom>
        </p:spPr>
      </p:pic>
      <p:sp>
        <p:nvSpPr>
          <p:cNvPr id="2" name="TextBox 1">
            <a:extLst>
              <a:ext uri="{FF2B5EF4-FFF2-40B4-BE49-F238E27FC236}">
                <a16:creationId xmlns:a16="http://schemas.microsoft.com/office/drawing/2014/main" id="{CB83F2D4-7A0E-4EF1-8C10-51377AB1A3A3}"/>
              </a:ext>
            </a:extLst>
          </p:cNvPr>
          <p:cNvSpPr txBox="1"/>
          <p:nvPr/>
        </p:nvSpPr>
        <p:spPr>
          <a:xfrm>
            <a:off x="316992" y="2490249"/>
            <a:ext cx="3468030" cy="1107996"/>
          </a:xfrm>
          <a:prstGeom prst="rect">
            <a:avLst/>
          </a:prstGeom>
          <a:noFill/>
        </p:spPr>
        <p:txBody>
          <a:bodyPr wrap="square" rtlCol="0">
            <a:spAutoFit/>
          </a:bodyPr>
          <a:lstStyle/>
          <a:p>
            <a:r>
              <a:rPr lang="en-US" sz="2400">
                <a:solidFill>
                  <a:schemeClr val="bg1"/>
                </a:solidFill>
                <a:latin typeface="Arial Hebrew"/>
                <a:ea typeface="Myriad Pro" charset="0"/>
                <a:cs typeface="Arial Hebrew"/>
              </a:rPr>
              <a:t>Students evaluate GROW conversations</a:t>
            </a:r>
            <a:endParaRPr lang="en-US" sz="2400" dirty="0">
              <a:solidFill>
                <a:schemeClr val="bg1"/>
              </a:solidFill>
              <a:latin typeface="Arial Hebrew"/>
              <a:ea typeface="Myriad Pro" charset="0"/>
              <a:cs typeface="Arial Hebrew"/>
            </a:endParaRPr>
          </a:p>
          <a:p>
            <a:endParaRPr lang="en-US"/>
          </a:p>
        </p:txBody>
      </p:sp>
    </p:spTree>
    <p:extLst>
      <p:ext uri="{BB962C8B-B14F-4D97-AF65-F5344CB8AC3E}">
        <p14:creationId xmlns:p14="http://schemas.microsoft.com/office/powerpoint/2010/main" val="40357665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9"/>
            <a:ext cx="7886700" cy="76887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3600" b="1">
              <a:solidFill>
                <a:schemeClr val="bg1"/>
              </a:solidFill>
              <a:latin typeface="Myriad Pro" charset="0"/>
              <a:ea typeface="Myriad Pro" charset="0"/>
              <a:cs typeface="Myriad Pro" charset="0"/>
            </a:endParaRP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316992" y="977799"/>
            <a:ext cx="8619743" cy="290901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en-US" sz="16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Wingdings" panose="05000000000000000000" pitchFamily="2" charset="2"/>
              <a:buChar char="§"/>
            </a:pPr>
            <a:endParaRPr lang="en-US" sz="2400"/>
          </a:p>
        </p:txBody>
      </p:sp>
      <p:sp>
        <p:nvSpPr>
          <p:cNvPr id="2" name="Rectangle 1">
            <a:extLst>
              <a:ext uri="{FF2B5EF4-FFF2-40B4-BE49-F238E27FC236}">
                <a16:creationId xmlns:a16="http://schemas.microsoft.com/office/drawing/2014/main" id="{3930A0F0-C874-4E39-BEEA-71BFD5583B04}"/>
              </a:ext>
            </a:extLst>
          </p:cNvPr>
          <p:cNvSpPr/>
          <p:nvPr/>
        </p:nvSpPr>
        <p:spPr>
          <a:xfrm>
            <a:off x="3157979" y="2361986"/>
            <a:ext cx="5778756" cy="2308324"/>
          </a:xfrm>
          <a:prstGeom prst="rect">
            <a:avLst/>
          </a:prstGeom>
        </p:spPr>
        <p:txBody>
          <a:bodyPr wrap="square">
            <a:spAutoFit/>
          </a:bodyPr>
          <a:lstStyle/>
          <a:p>
            <a:r>
              <a:rPr lang="en-US" dirty="0">
                <a:solidFill>
                  <a:schemeClr val="bg1"/>
                </a:solidFill>
                <a:latin typeface="Arial Hebrew"/>
                <a:ea typeface="Calibri" panose="020F0502020204030204" pitchFamily="34" charset="0"/>
              </a:rPr>
              <a:t>I had an excellent conversation with my advisor and we got to talk about the job a lot more, and how it will fit into my future education. This job requires me to be good with hand tools and to have the basic knowledge to fix and repair things around the library so naturally it is a perfect fit for me. My major is construction so this job is basically an extension of what I want to do in the future so I feel at home.</a:t>
            </a:r>
            <a:endParaRPr lang="en-US" dirty="0">
              <a:solidFill>
                <a:schemeClr val="bg1"/>
              </a:solidFill>
              <a:latin typeface="Arial Hebrew"/>
            </a:endParaRPr>
          </a:p>
        </p:txBody>
      </p:sp>
      <p:sp>
        <p:nvSpPr>
          <p:cNvPr id="6" name="Rectangle 5">
            <a:extLst>
              <a:ext uri="{FF2B5EF4-FFF2-40B4-BE49-F238E27FC236}">
                <a16:creationId xmlns:a16="http://schemas.microsoft.com/office/drawing/2014/main" id="{CB10E700-DFFD-43EF-850F-A1E469E4013B}"/>
              </a:ext>
            </a:extLst>
          </p:cNvPr>
          <p:cNvSpPr/>
          <p:nvPr/>
        </p:nvSpPr>
        <p:spPr>
          <a:xfrm>
            <a:off x="455544" y="418804"/>
            <a:ext cx="5125123" cy="1477328"/>
          </a:xfrm>
          <a:prstGeom prst="rect">
            <a:avLst/>
          </a:prstGeom>
        </p:spPr>
        <p:txBody>
          <a:bodyPr wrap="square">
            <a:spAutoFit/>
          </a:bodyPr>
          <a:lstStyle/>
          <a:p>
            <a:r>
              <a:rPr lang="en-US" dirty="0">
                <a:solidFill>
                  <a:schemeClr val="bg1"/>
                </a:solidFill>
                <a:latin typeface="Arial Hebrew"/>
                <a:ea typeface="Calibri" panose="020F0502020204030204" pitchFamily="34" charset="0"/>
              </a:rPr>
              <a:t>We discussed how my job, school, and future career were integrated. I learned how I could utilize my skills from tracking payments and filling out forms in my future accounting career, as well as my customer service skills. </a:t>
            </a:r>
            <a:endParaRPr lang="en-US" dirty="0">
              <a:solidFill>
                <a:schemeClr val="bg1"/>
              </a:solidFill>
              <a:latin typeface="Arial Hebrew"/>
            </a:endParaRPr>
          </a:p>
        </p:txBody>
      </p:sp>
    </p:spTree>
    <p:extLst>
      <p:ext uri="{BB962C8B-B14F-4D97-AF65-F5344CB8AC3E}">
        <p14:creationId xmlns:p14="http://schemas.microsoft.com/office/powerpoint/2010/main" val="30773898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9"/>
            <a:ext cx="7886700" cy="76887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3600" b="1">
              <a:solidFill>
                <a:schemeClr val="bg1"/>
              </a:solidFill>
              <a:latin typeface="Myriad Pro" charset="0"/>
              <a:ea typeface="Myriad Pro" charset="0"/>
              <a:cs typeface="Myriad Pro" charset="0"/>
            </a:endParaRP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316992" y="977799"/>
            <a:ext cx="8619743" cy="290901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en-US" sz="16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Wingdings" panose="05000000000000000000" pitchFamily="2" charset="2"/>
              <a:buChar char="§"/>
            </a:pPr>
            <a:endParaRPr lang="en-US" sz="2400"/>
          </a:p>
        </p:txBody>
      </p:sp>
      <p:sp>
        <p:nvSpPr>
          <p:cNvPr id="6" name="Title 1">
            <a:extLst>
              <a:ext uri="{FF2B5EF4-FFF2-40B4-BE49-F238E27FC236}">
                <a16:creationId xmlns:a16="http://schemas.microsoft.com/office/drawing/2014/main" id="{402D7A41-D707-4E52-B401-FAC5E1DAAFC4}"/>
              </a:ext>
            </a:extLst>
          </p:cNvPr>
          <p:cNvSpPr txBox="1">
            <a:spLocks/>
          </p:cNvSpPr>
          <p:nvPr/>
        </p:nvSpPr>
        <p:spPr>
          <a:xfrm>
            <a:off x="245005" y="346699"/>
            <a:ext cx="8526780" cy="768870"/>
          </a:xfrm>
          <a:prstGeom prst="rect">
            <a:avLst/>
          </a:prstGeom>
        </p:spPr>
        <p:txBody>
          <a:bodyPr anchor="t">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a:solidFill>
                  <a:schemeClr val="bg1"/>
                </a:solidFill>
                <a:latin typeface="Myriad Pro"/>
                <a:ea typeface="+mj-lt"/>
                <a:cs typeface="+mj-lt"/>
              </a:rPr>
              <a:t>Think/Pair/Share</a:t>
            </a:r>
            <a:endParaRPr lang="en-US" sz="3200" dirty="0">
              <a:solidFill>
                <a:schemeClr val="bg1"/>
              </a:solidFill>
              <a:latin typeface="Myriad Pro"/>
              <a:ea typeface="+mj-lt"/>
              <a:cs typeface="+mj-lt"/>
            </a:endParaRPr>
          </a:p>
          <a:p>
            <a:endParaRPr lang="en-US" sz="3600" b="1" dirty="0">
              <a:solidFill>
                <a:schemeClr val="bg1"/>
              </a:solidFill>
              <a:latin typeface="Myriad Pro"/>
            </a:endParaRPr>
          </a:p>
        </p:txBody>
      </p:sp>
      <p:sp>
        <p:nvSpPr>
          <p:cNvPr id="7" name="Content Placeholder 2">
            <a:extLst>
              <a:ext uri="{FF2B5EF4-FFF2-40B4-BE49-F238E27FC236}">
                <a16:creationId xmlns:a16="http://schemas.microsoft.com/office/drawing/2014/main" id="{BF2B8341-3308-4C1D-8F9C-0FCE85C9311F}"/>
              </a:ext>
            </a:extLst>
          </p:cNvPr>
          <p:cNvSpPr txBox="1">
            <a:spLocks/>
          </p:cNvSpPr>
          <p:nvPr/>
        </p:nvSpPr>
        <p:spPr>
          <a:xfrm>
            <a:off x="531877" y="1703060"/>
            <a:ext cx="7952248" cy="2178568"/>
          </a:xfrm>
          <a:prstGeom prst="rect">
            <a:avLst/>
          </a:prstGeom>
        </p:spPr>
        <p:txBody>
          <a:bodyPr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buAutoNum type="arabicPeriod"/>
            </a:pPr>
            <a:r>
              <a:rPr lang="en-US" sz="2400" dirty="0">
                <a:solidFill>
                  <a:schemeClr val="bg1"/>
                </a:solidFill>
                <a:latin typeface="Arial Hebrew"/>
                <a:ea typeface="+mn-lt"/>
                <a:cs typeface="+mn-lt"/>
              </a:rPr>
              <a:t>What does your library currently do to engage with student employees beyond punching a clock?</a:t>
            </a:r>
          </a:p>
          <a:p>
            <a:pPr marL="0" indent="0">
              <a:buNone/>
            </a:pPr>
            <a:endParaRPr lang="en-US" sz="2400" dirty="0">
              <a:solidFill>
                <a:schemeClr val="bg1"/>
              </a:solidFill>
              <a:latin typeface="Arial Hebrew"/>
              <a:ea typeface="+mn-lt"/>
              <a:cs typeface="+mn-lt"/>
            </a:endParaRPr>
          </a:p>
          <a:p>
            <a:pPr marL="0" indent="0">
              <a:buNone/>
            </a:pPr>
            <a:r>
              <a:rPr lang="en-US" sz="2400" dirty="0">
                <a:solidFill>
                  <a:schemeClr val="bg1"/>
                </a:solidFill>
                <a:latin typeface="Arial Hebrew"/>
                <a:ea typeface="+mn-lt"/>
                <a:cs typeface="+mn-lt"/>
              </a:rPr>
              <a:t>2.	How could you see Iowa GROW working at your 	library? Opportunities? Challenges?</a:t>
            </a:r>
          </a:p>
          <a:p>
            <a:pPr marL="0" indent="0">
              <a:buNone/>
            </a:pPr>
            <a:endParaRPr lang="en-US" sz="2400" dirty="0">
              <a:solidFill>
                <a:schemeClr val="bg1"/>
              </a:solidFill>
              <a:latin typeface="Arial Hebrew"/>
              <a:ea typeface="Myriad Pro" charset="0"/>
              <a:cs typeface="Arial Hebrew"/>
            </a:endParaRPr>
          </a:p>
          <a:p>
            <a:pPr>
              <a:buFont typeface="Arial" panose="020B0604020202020204" pitchFamily="34" charset="0"/>
              <a:buChar char="•"/>
            </a:pPr>
            <a:endParaRPr lang="en-US" sz="2400" dirty="0">
              <a:solidFill>
                <a:schemeClr val="bg1"/>
              </a:solidFill>
              <a:latin typeface="Arial Hebrew"/>
              <a:ea typeface="Myriad Pro" charset="0"/>
              <a:cs typeface="Arial Hebrew"/>
            </a:endParaRPr>
          </a:p>
          <a:p>
            <a:pPr>
              <a:buFont typeface="Arial" panose="020B0604020202020204" pitchFamily="34" charset="0"/>
              <a:buChar char="•"/>
            </a:pPr>
            <a:endParaRPr lang="en-US" sz="2400" dirty="0">
              <a:solidFill>
                <a:schemeClr val="bg1"/>
              </a:solidFill>
              <a:latin typeface="Arial Hebrew"/>
              <a:ea typeface="Myriad Pro" charset="0"/>
              <a:cs typeface="Arial Hebrew"/>
            </a:endParaRPr>
          </a:p>
          <a:p>
            <a:pPr>
              <a:buFont typeface="Wingdings" panose="05000000000000000000" pitchFamily="2" charset="2"/>
              <a:buChar char="§"/>
            </a:pPr>
            <a:endParaRPr lang="en-US" sz="2400" dirty="0"/>
          </a:p>
        </p:txBody>
      </p:sp>
    </p:spTree>
    <p:extLst>
      <p:ext uri="{BB962C8B-B14F-4D97-AF65-F5344CB8AC3E}">
        <p14:creationId xmlns:p14="http://schemas.microsoft.com/office/powerpoint/2010/main" val="37207581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9"/>
            <a:ext cx="7886700" cy="76887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3600" b="1">
              <a:solidFill>
                <a:schemeClr val="bg1"/>
              </a:solidFill>
              <a:latin typeface="Myriad Pro" charset="0"/>
              <a:ea typeface="Myriad Pro" charset="0"/>
              <a:cs typeface="Myriad Pro" charset="0"/>
            </a:endParaRP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316992" y="977799"/>
            <a:ext cx="8619743" cy="290901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en-US" sz="16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Wingdings" panose="05000000000000000000" pitchFamily="2" charset="2"/>
              <a:buChar char="§"/>
            </a:pPr>
            <a:endParaRPr lang="en-US" sz="2400"/>
          </a:p>
        </p:txBody>
      </p:sp>
      <p:sp>
        <p:nvSpPr>
          <p:cNvPr id="6" name="Title 1">
            <a:extLst>
              <a:ext uri="{FF2B5EF4-FFF2-40B4-BE49-F238E27FC236}">
                <a16:creationId xmlns:a16="http://schemas.microsoft.com/office/drawing/2014/main" id="{402D7A41-D707-4E52-B401-FAC5E1DAAFC4}"/>
              </a:ext>
            </a:extLst>
          </p:cNvPr>
          <p:cNvSpPr txBox="1">
            <a:spLocks/>
          </p:cNvSpPr>
          <p:nvPr/>
        </p:nvSpPr>
        <p:spPr>
          <a:xfrm>
            <a:off x="316992" y="1802880"/>
            <a:ext cx="8526780" cy="768870"/>
          </a:xfrm>
          <a:prstGeom prst="rect">
            <a:avLst/>
          </a:prstGeom>
        </p:spPr>
        <p:txBody>
          <a:bodyPr anchor="t">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5400" b="1" dirty="0">
                <a:solidFill>
                  <a:schemeClr val="bg1"/>
                </a:solidFill>
                <a:latin typeface="Myriad Pro"/>
                <a:ea typeface="+mj-lt"/>
                <a:cs typeface="+mj-lt"/>
              </a:rPr>
              <a:t>Thank you! Questions!</a:t>
            </a:r>
            <a:endParaRPr lang="en-US" sz="5400" dirty="0">
              <a:solidFill>
                <a:schemeClr val="bg1"/>
              </a:solidFill>
              <a:latin typeface="Myriad Pro"/>
              <a:ea typeface="+mj-lt"/>
              <a:cs typeface="+mj-lt"/>
            </a:endParaRPr>
          </a:p>
          <a:p>
            <a:endParaRPr lang="en-US" sz="3600" b="1" dirty="0">
              <a:solidFill>
                <a:schemeClr val="bg1"/>
              </a:solidFill>
              <a:latin typeface="Myriad Pro"/>
            </a:endParaRPr>
          </a:p>
        </p:txBody>
      </p:sp>
    </p:spTree>
    <p:extLst>
      <p:ext uri="{BB962C8B-B14F-4D97-AF65-F5344CB8AC3E}">
        <p14:creationId xmlns:p14="http://schemas.microsoft.com/office/powerpoint/2010/main" val="648413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9"/>
            <a:ext cx="7886700" cy="76887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3600" b="1">
              <a:solidFill>
                <a:schemeClr val="bg1"/>
              </a:solidFill>
              <a:latin typeface="Myriad Pro" charset="0"/>
              <a:ea typeface="Myriad Pro" charset="0"/>
              <a:cs typeface="Myriad Pro" charset="0"/>
            </a:endParaRP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316992" y="977799"/>
            <a:ext cx="8619743" cy="290901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en-US" sz="16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Wingdings" panose="05000000000000000000" pitchFamily="2" charset="2"/>
              <a:buChar char="§"/>
            </a:pPr>
            <a:endParaRPr lang="en-US" sz="2400">
              <a:solidFill>
                <a:schemeClr val="bg1"/>
              </a:solidFill>
            </a:endParaRPr>
          </a:p>
        </p:txBody>
      </p:sp>
      <p:graphicFrame>
        <p:nvGraphicFramePr>
          <p:cNvPr id="6" name="Content Placeholder 3">
            <a:extLst>
              <a:ext uri="{FF2B5EF4-FFF2-40B4-BE49-F238E27FC236}">
                <a16:creationId xmlns:a16="http://schemas.microsoft.com/office/drawing/2014/main" id="{D56A349B-9EEA-4FEC-8C39-2205BBF3FE71}"/>
              </a:ext>
            </a:extLst>
          </p:cNvPr>
          <p:cNvGraphicFramePr>
            <a:graphicFrameLocks/>
          </p:cNvGraphicFramePr>
          <p:nvPr>
            <p:extLst>
              <p:ext uri="{D42A27DB-BD31-4B8C-83A1-F6EECF244321}">
                <p14:modId xmlns:p14="http://schemas.microsoft.com/office/powerpoint/2010/main" val="2573263988"/>
              </p:ext>
            </p:extLst>
          </p:nvPr>
        </p:nvGraphicFramePr>
        <p:xfrm>
          <a:off x="597408" y="1099302"/>
          <a:ext cx="8229600" cy="365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a:extLst>
              <a:ext uri="{FF2B5EF4-FFF2-40B4-BE49-F238E27FC236}">
                <a16:creationId xmlns:a16="http://schemas.microsoft.com/office/drawing/2014/main" id="{43F6179C-EDDD-4AC0-B975-5E3E267BF4E7}"/>
              </a:ext>
            </a:extLst>
          </p:cNvPr>
          <p:cNvSpPr txBox="1">
            <a:spLocks/>
          </p:cNvSpPr>
          <p:nvPr/>
        </p:nvSpPr>
        <p:spPr>
          <a:xfrm>
            <a:off x="457200" y="205979"/>
            <a:ext cx="8229600" cy="857250"/>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a:solidFill>
                  <a:schemeClr val="bg1"/>
                </a:solidFill>
                <a:latin typeface="Myriad Pro"/>
              </a:rPr>
              <a:t>Put Another Way…</a:t>
            </a:r>
          </a:p>
        </p:txBody>
      </p:sp>
      <p:sp>
        <p:nvSpPr>
          <p:cNvPr id="8" name="TextBox 7">
            <a:extLst>
              <a:ext uri="{FF2B5EF4-FFF2-40B4-BE49-F238E27FC236}">
                <a16:creationId xmlns:a16="http://schemas.microsoft.com/office/drawing/2014/main" id="{858D2078-308E-42CE-9F36-915F742EED80}"/>
              </a:ext>
            </a:extLst>
          </p:cNvPr>
          <p:cNvSpPr txBox="1"/>
          <p:nvPr/>
        </p:nvSpPr>
        <p:spPr>
          <a:xfrm>
            <a:off x="756557" y="3615106"/>
            <a:ext cx="2133600" cy="615553"/>
          </a:xfrm>
          <a:prstGeom prst="rect">
            <a:avLst/>
          </a:prstGeom>
          <a:noFill/>
        </p:spPr>
        <p:txBody>
          <a:bodyPr wrap="square" rtlCol="0">
            <a:spAutoFit/>
          </a:bodyPr>
          <a:lstStyle/>
          <a:p>
            <a:r>
              <a:rPr lang="en-US" sz="1100" dirty="0">
                <a:solidFill>
                  <a:schemeClr val="bg1"/>
                </a:solidFill>
                <a:latin typeface="Arial Hebrew"/>
              </a:rPr>
              <a:t>First Year Experiences</a:t>
            </a:r>
          </a:p>
          <a:p>
            <a:r>
              <a:rPr lang="en-US" sz="1100" dirty="0">
                <a:solidFill>
                  <a:schemeClr val="bg1"/>
                </a:solidFill>
                <a:latin typeface="Arial Hebrew"/>
              </a:rPr>
              <a:t>Living Learning Communities</a:t>
            </a:r>
          </a:p>
          <a:p>
            <a:endParaRPr lang="en-US" sz="1200">
              <a:solidFill>
                <a:schemeClr val="bg1"/>
              </a:solidFill>
            </a:endParaRPr>
          </a:p>
        </p:txBody>
      </p:sp>
      <p:sp>
        <p:nvSpPr>
          <p:cNvPr id="9" name="TextBox 8">
            <a:extLst>
              <a:ext uri="{FF2B5EF4-FFF2-40B4-BE49-F238E27FC236}">
                <a16:creationId xmlns:a16="http://schemas.microsoft.com/office/drawing/2014/main" id="{C0955378-7CBB-475E-A4D4-EA6BD175E822}"/>
              </a:ext>
            </a:extLst>
          </p:cNvPr>
          <p:cNvSpPr txBox="1"/>
          <p:nvPr/>
        </p:nvSpPr>
        <p:spPr>
          <a:xfrm>
            <a:off x="7160942" y="2208175"/>
            <a:ext cx="2438400" cy="600164"/>
          </a:xfrm>
          <a:prstGeom prst="rect">
            <a:avLst/>
          </a:prstGeom>
          <a:noFill/>
        </p:spPr>
        <p:txBody>
          <a:bodyPr wrap="square" rtlCol="0">
            <a:spAutoFit/>
          </a:bodyPr>
          <a:lstStyle/>
          <a:p>
            <a:r>
              <a:rPr lang="en-US" sz="1100" dirty="0">
                <a:solidFill>
                  <a:schemeClr val="bg1"/>
                </a:solidFill>
                <a:latin typeface="Arial Hebrew"/>
              </a:rPr>
              <a:t>Undergraduate Research</a:t>
            </a:r>
          </a:p>
          <a:p>
            <a:r>
              <a:rPr lang="en-US" sz="1100" dirty="0">
                <a:solidFill>
                  <a:schemeClr val="bg1"/>
                </a:solidFill>
                <a:latin typeface="Arial Hebrew"/>
              </a:rPr>
              <a:t>Capstones</a:t>
            </a:r>
          </a:p>
          <a:p>
            <a:r>
              <a:rPr lang="en-US" sz="1100" dirty="0">
                <a:solidFill>
                  <a:schemeClr val="bg1"/>
                </a:solidFill>
                <a:latin typeface="Arial Hebrew"/>
              </a:rPr>
              <a:t>Internships</a:t>
            </a:r>
          </a:p>
        </p:txBody>
      </p:sp>
      <p:sp>
        <p:nvSpPr>
          <p:cNvPr id="10" name="TextBox 9">
            <a:extLst>
              <a:ext uri="{FF2B5EF4-FFF2-40B4-BE49-F238E27FC236}">
                <a16:creationId xmlns:a16="http://schemas.microsoft.com/office/drawing/2014/main" id="{002763E7-6A2D-4036-B547-774CFB90D462}"/>
              </a:ext>
            </a:extLst>
          </p:cNvPr>
          <p:cNvSpPr txBox="1"/>
          <p:nvPr/>
        </p:nvSpPr>
        <p:spPr>
          <a:xfrm>
            <a:off x="5041871" y="2761828"/>
            <a:ext cx="2743200" cy="600164"/>
          </a:xfrm>
          <a:prstGeom prst="rect">
            <a:avLst/>
          </a:prstGeom>
          <a:noFill/>
        </p:spPr>
        <p:txBody>
          <a:bodyPr wrap="square" rtlCol="0">
            <a:spAutoFit/>
          </a:bodyPr>
          <a:lstStyle/>
          <a:p>
            <a:r>
              <a:rPr lang="en-US" sz="1100" dirty="0">
                <a:solidFill>
                  <a:schemeClr val="bg1"/>
                </a:solidFill>
                <a:latin typeface="Arial Hebrew"/>
              </a:rPr>
              <a:t>Writing Intensive Courses</a:t>
            </a:r>
          </a:p>
          <a:p>
            <a:r>
              <a:rPr lang="en-US" sz="1100" dirty="0">
                <a:solidFill>
                  <a:schemeClr val="bg1"/>
                </a:solidFill>
                <a:latin typeface="Arial Hebrew"/>
              </a:rPr>
              <a:t>Service Learning</a:t>
            </a:r>
          </a:p>
          <a:p>
            <a:r>
              <a:rPr lang="en-US" sz="1100" dirty="0">
                <a:solidFill>
                  <a:schemeClr val="bg1"/>
                </a:solidFill>
                <a:latin typeface="Arial Hebrew"/>
              </a:rPr>
              <a:t>Collaborative Assignments and Projects</a:t>
            </a:r>
          </a:p>
        </p:txBody>
      </p:sp>
      <p:sp>
        <p:nvSpPr>
          <p:cNvPr id="11" name="TextBox 10">
            <a:extLst>
              <a:ext uri="{FF2B5EF4-FFF2-40B4-BE49-F238E27FC236}">
                <a16:creationId xmlns:a16="http://schemas.microsoft.com/office/drawing/2014/main" id="{30C1B351-A38F-44C9-A6D7-6A2A81413654}"/>
              </a:ext>
            </a:extLst>
          </p:cNvPr>
          <p:cNvSpPr txBox="1"/>
          <p:nvPr/>
        </p:nvSpPr>
        <p:spPr>
          <a:xfrm>
            <a:off x="2906487" y="3201072"/>
            <a:ext cx="2438400" cy="446276"/>
          </a:xfrm>
          <a:prstGeom prst="rect">
            <a:avLst/>
          </a:prstGeom>
          <a:noFill/>
        </p:spPr>
        <p:txBody>
          <a:bodyPr wrap="square" rtlCol="0">
            <a:spAutoFit/>
          </a:bodyPr>
          <a:lstStyle/>
          <a:p>
            <a:r>
              <a:rPr lang="en-US" sz="1100" dirty="0">
                <a:solidFill>
                  <a:schemeClr val="bg1"/>
                </a:solidFill>
                <a:latin typeface="Arial Hebrew"/>
              </a:rPr>
              <a:t>Common Intellectual Experiences</a:t>
            </a:r>
          </a:p>
          <a:p>
            <a:r>
              <a:rPr lang="en-US" sz="1100" dirty="0">
                <a:solidFill>
                  <a:schemeClr val="bg1"/>
                </a:solidFill>
                <a:latin typeface="Arial Hebrew"/>
              </a:rPr>
              <a:t>Diversity and Global Learning</a:t>
            </a:r>
          </a:p>
        </p:txBody>
      </p:sp>
    </p:spTree>
    <p:extLst>
      <p:ext uri="{BB962C8B-B14F-4D97-AF65-F5344CB8AC3E}">
        <p14:creationId xmlns:p14="http://schemas.microsoft.com/office/powerpoint/2010/main" val="35225470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9"/>
            <a:ext cx="7886700" cy="76887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3600" b="1">
              <a:solidFill>
                <a:schemeClr val="bg1"/>
              </a:solidFill>
              <a:latin typeface="Myriad Pro" charset="0"/>
              <a:ea typeface="Myriad Pro" charset="0"/>
              <a:cs typeface="Myriad Pro" charset="0"/>
            </a:endParaRP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316992" y="977799"/>
            <a:ext cx="8619743" cy="290901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en-US" sz="16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Wingdings" panose="05000000000000000000" pitchFamily="2" charset="2"/>
              <a:buChar char="§"/>
            </a:pPr>
            <a:endParaRPr lang="en-US" sz="2400"/>
          </a:p>
        </p:txBody>
      </p:sp>
      <p:sp>
        <p:nvSpPr>
          <p:cNvPr id="6" name="Title 1">
            <a:extLst>
              <a:ext uri="{FF2B5EF4-FFF2-40B4-BE49-F238E27FC236}">
                <a16:creationId xmlns:a16="http://schemas.microsoft.com/office/drawing/2014/main" id="{411C8EBB-F6D8-4F36-9353-937AD90DB31D}"/>
              </a:ext>
            </a:extLst>
          </p:cNvPr>
          <p:cNvSpPr txBox="1">
            <a:spLocks/>
          </p:cNvSpPr>
          <p:nvPr/>
        </p:nvSpPr>
        <p:spPr>
          <a:xfrm>
            <a:off x="457200" y="205979"/>
            <a:ext cx="8229600" cy="85725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a:solidFill>
                  <a:schemeClr val="bg1"/>
                </a:solidFill>
                <a:latin typeface="Myriad Pro"/>
              </a:rPr>
              <a:t>Library Student Workers and HIPs</a:t>
            </a:r>
          </a:p>
        </p:txBody>
      </p:sp>
      <p:sp>
        <p:nvSpPr>
          <p:cNvPr id="7" name="Content Placeholder 2">
            <a:extLst>
              <a:ext uri="{FF2B5EF4-FFF2-40B4-BE49-F238E27FC236}">
                <a16:creationId xmlns:a16="http://schemas.microsoft.com/office/drawing/2014/main" id="{1DA38B3E-03E9-43FE-A8EF-E39E57D19420}"/>
              </a:ext>
            </a:extLst>
          </p:cNvPr>
          <p:cNvSpPr txBox="1">
            <a:spLocks/>
          </p:cNvSpPr>
          <p:nvPr/>
        </p:nvSpPr>
        <p:spPr>
          <a:xfrm>
            <a:off x="161925" y="974849"/>
            <a:ext cx="4648200" cy="3657600"/>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a:solidFill>
                  <a:schemeClr val="bg1"/>
                </a:solidFill>
                <a:latin typeface="Arial Hebrew"/>
              </a:rPr>
              <a:t>Student Success defined:</a:t>
            </a:r>
          </a:p>
          <a:p>
            <a:pPr marL="0" indent="0">
              <a:buFont typeface="Arial"/>
              <a:buNone/>
            </a:pPr>
            <a:r>
              <a:rPr lang="en-US" sz="1800" i="1" dirty="0">
                <a:solidFill>
                  <a:schemeClr val="bg1"/>
                </a:solidFill>
                <a:latin typeface="Arial Hebrew"/>
              </a:rPr>
              <a:t>…..acquisition of desired learning outcomes that prepare one to live an economically self-sufficient, civically responsible, and rewarding life. </a:t>
            </a:r>
            <a:r>
              <a:rPr lang="en-US" sz="1800" dirty="0">
                <a:solidFill>
                  <a:schemeClr val="bg1"/>
                </a:solidFill>
                <a:latin typeface="Arial Hebrew"/>
              </a:rPr>
              <a:t>(</a:t>
            </a:r>
            <a:r>
              <a:rPr lang="en-US" sz="1800" dirty="0" err="1">
                <a:solidFill>
                  <a:schemeClr val="bg1"/>
                </a:solidFill>
                <a:latin typeface="Arial Hebrew"/>
              </a:rPr>
              <a:t>Kuh</a:t>
            </a:r>
            <a:r>
              <a:rPr lang="en-US" sz="1800" dirty="0">
                <a:solidFill>
                  <a:schemeClr val="bg1"/>
                </a:solidFill>
                <a:latin typeface="Arial Hebrew"/>
              </a:rPr>
              <a:t>, 2017)</a:t>
            </a:r>
          </a:p>
          <a:p>
            <a:pPr marL="0" indent="0">
              <a:buFont typeface="Arial"/>
              <a:buNone/>
            </a:pPr>
            <a:endParaRPr lang="en-US" sz="1800" dirty="0">
              <a:solidFill>
                <a:schemeClr val="bg1"/>
              </a:solidFill>
              <a:latin typeface="Arial Hebrew"/>
            </a:endParaRPr>
          </a:p>
          <a:p>
            <a:pPr marL="0" indent="0">
              <a:buFont typeface="Arial"/>
              <a:buNone/>
            </a:pPr>
            <a:r>
              <a:rPr lang="en-US" sz="1800" dirty="0">
                <a:solidFill>
                  <a:schemeClr val="bg1"/>
                </a:solidFill>
                <a:latin typeface="Arial Hebrew"/>
              </a:rPr>
              <a:t>From ALS strategic plan:</a:t>
            </a:r>
          </a:p>
          <a:p>
            <a:pPr marL="0" indent="0">
              <a:buFont typeface="Arial"/>
              <a:buNone/>
            </a:pPr>
            <a:r>
              <a:rPr lang="en-US" sz="1800" i="1" dirty="0">
                <a:solidFill>
                  <a:schemeClr val="bg1"/>
                </a:solidFill>
                <a:latin typeface="Arial Hebrew"/>
              </a:rPr>
              <a:t>Encourage engagement in relevant high-impact educational practices by the ECU Libraries’ student employees as part of their employment and document examples of 					such engagement. </a:t>
            </a:r>
          </a:p>
          <a:p>
            <a:pPr marL="0" indent="0">
              <a:buFont typeface="Arial"/>
              <a:buNone/>
            </a:pPr>
            <a:endParaRPr lang="en-US" sz="1600" dirty="0">
              <a:solidFill>
                <a:schemeClr val="bg1"/>
              </a:solidFill>
              <a:latin typeface="Arial Hebrew"/>
            </a:endParaRPr>
          </a:p>
          <a:p>
            <a:pPr marL="0" indent="0">
              <a:buFont typeface="Arial"/>
              <a:buNone/>
            </a:pPr>
            <a:endParaRPr lang="en-US" sz="1600" dirty="0">
              <a:solidFill>
                <a:schemeClr val="bg1"/>
              </a:solidFill>
              <a:latin typeface="Arial Hebrew"/>
            </a:endParaRPr>
          </a:p>
          <a:p>
            <a:pPr marL="0" indent="0">
              <a:buFont typeface="Arial"/>
              <a:buNone/>
            </a:pPr>
            <a:endParaRPr lang="en-US" sz="1600">
              <a:solidFill>
                <a:schemeClr val="bg1"/>
              </a:solidFill>
            </a:endParaRPr>
          </a:p>
        </p:txBody>
      </p:sp>
      <p:pic>
        <p:nvPicPr>
          <p:cNvPr id="8" name="Picture 4" descr="J:\TeachingResources\Emily\2014-05-05 13.33.52-2.jpg">
            <a:extLst>
              <a:ext uri="{FF2B5EF4-FFF2-40B4-BE49-F238E27FC236}">
                <a16:creationId xmlns:a16="http://schemas.microsoft.com/office/drawing/2014/main" id="{67666994-C712-428C-A107-488736245F0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01805" y="1056970"/>
            <a:ext cx="3143250" cy="3143250"/>
          </a:xfrm>
          <a:prstGeom prst="rect">
            <a:avLst/>
          </a:prstGeom>
          <a:noFill/>
          <a:ln w="12700">
            <a:solidFill>
              <a:srgbClr val="FFC8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8130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9"/>
            <a:ext cx="7886700" cy="76887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3600" b="1">
              <a:solidFill>
                <a:schemeClr val="bg1"/>
              </a:solidFill>
              <a:latin typeface="Myriad Pro" charset="0"/>
              <a:ea typeface="Myriad Pro" charset="0"/>
              <a:cs typeface="Myriad Pro" charset="0"/>
            </a:endParaRP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316992" y="977799"/>
            <a:ext cx="8619743" cy="290901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en-US" sz="16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Arial" panose="020B0604020202020204" pitchFamily="34" charset="0"/>
              <a:buChar char="•"/>
            </a:pPr>
            <a:endParaRPr lang="en-US" sz="2400">
              <a:solidFill>
                <a:schemeClr val="bg1"/>
              </a:solidFill>
              <a:latin typeface="Arial Hebrew"/>
              <a:ea typeface="Myriad Pro" charset="0"/>
              <a:cs typeface="Arial Hebrew"/>
            </a:endParaRPr>
          </a:p>
          <a:p>
            <a:pPr>
              <a:buFont typeface="Wingdings" panose="05000000000000000000" pitchFamily="2" charset="2"/>
              <a:buChar char="§"/>
            </a:pPr>
            <a:endParaRPr lang="en-US" sz="2400"/>
          </a:p>
        </p:txBody>
      </p:sp>
      <p:sp>
        <p:nvSpPr>
          <p:cNvPr id="6" name="Rectangle 5">
            <a:extLst>
              <a:ext uri="{FF2B5EF4-FFF2-40B4-BE49-F238E27FC236}">
                <a16:creationId xmlns:a16="http://schemas.microsoft.com/office/drawing/2014/main" id="{529026EE-73E3-436C-ACE4-DD5E83FB3C16}"/>
              </a:ext>
            </a:extLst>
          </p:cNvPr>
          <p:cNvSpPr/>
          <p:nvPr/>
        </p:nvSpPr>
        <p:spPr>
          <a:xfrm>
            <a:off x="301287" y="70942"/>
            <a:ext cx="8541426" cy="4539704"/>
          </a:xfrm>
          <a:prstGeom prst="rect">
            <a:avLst/>
          </a:prstGeom>
        </p:spPr>
        <p:txBody>
          <a:bodyPr wrap="square" anchor="t">
            <a:spAutoFit/>
          </a:bodyPr>
          <a:lstStyle/>
          <a:p>
            <a:pPr algn="ctr"/>
            <a:r>
              <a:rPr lang="en-US" sz="3200" b="1" dirty="0">
                <a:solidFill>
                  <a:schemeClr val="bg1"/>
                </a:solidFill>
                <a:latin typeface="Myriad Pro"/>
              </a:rPr>
              <a:t>Characteristics of HIPs that Align with Student Employment</a:t>
            </a:r>
            <a:endParaRPr lang="en-US" sz="3200" b="1" dirty="0">
              <a:solidFill>
                <a:schemeClr val="bg1"/>
              </a:solidFill>
              <a:latin typeface="Myriad Pro"/>
              <a:cs typeface="Calibri"/>
            </a:endParaRPr>
          </a:p>
          <a:p>
            <a:pPr marL="285750" indent="-285750">
              <a:lnSpc>
                <a:spcPct val="150000"/>
              </a:lnSpc>
              <a:buFont typeface="Arial" panose="020B0604020202020204" pitchFamily="34" charset="0"/>
              <a:buChar char="•"/>
            </a:pPr>
            <a:r>
              <a:rPr lang="en-US" dirty="0">
                <a:solidFill>
                  <a:schemeClr val="bg1"/>
                </a:solidFill>
                <a:latin typeface="Arial Hebrew"/>
              </a:rPr>
              <a:t>Time and Effort</a:t>
            </a:r>
            <a:endParaRPr lang="en-US" dirty="0">
              <a:solidFill>
                <a:schemeClr val="bg1"/>
              </a:solidFill>
              <a:latin typeface="Arial Hebrew"/>
              <a:cs typeface="Calibri"/>
            </a:endParaRPr>
          </a:p>
          <a:p>
            <a:pPr marL="285750" indent="-285750">
              <a:lnSpc>
                <a:spcPct val="150000"/>
              </a:lnSpc>
              <a:buFont typeface="Arial" panose="020B0604020202020204" pitchFamily="34" charset="0"/>
              <a:buChar char="•"/>
            </a:pPr>
            <a:r>
              <a:rPr lang="en-US" dirty="0">
                <a:solidFill>
                  <a:schemeClr val="bg1"/>
                </a:solidFill>
                <a:latin typeface="Arial Hebrew"/>
              </a:rPr>
              <a:t>Faculty and Peer Interaction</a:t>
            </a:r>
            <a:endParaRPr lang="en-US" dirty="0">
              <a:solidFill>
                <a:schemeClr val="bg1"/>
              </a:solidFill>
              <a:latin typeface="Arial Hebrew"/>
              <a:cs typeface="Calibri"/>
            </a:endParaRPr>
          </a:p>
          <a:p>
            <a:pPr marL="285750" indent="-285750">
              <a:lnSpc>
                <a:spcPct val="150000"/>
              </a:lnSpc>
              <a:buFont typeface="Arial" panose="020B0604020202020204" pitchFamily="34" charset="0"/>
              <a:buChar char="•"/>
            </a:pPr>
            <a:r>
              <a:rPr lang="en-US" dirty="0">
                <a:solidFill>
                  <a:schemeClr val="bg1"/>
                </a:solidFill>
                <a:latin typeface="Arial Hebrew"/>
              </a:rPr>
              <a:t>Diversity</a:t>
            </a:r>
            <a:endParaRPr lang="en-US" dirty="0">
              <a:solidFill>
                <a:schemeClr val="bg1"/>
              </a:solidFill>
              <a:latin typeface="Arial Hebrew"/>
              <a:cs typeface="Calibri"/>
            </a:endParaRPr>
          </a:p>
          <a:p>
            <a:pPr marL="285750" indent="-285750">
              <a:lnSpc>
                <a:spcPct val="150000"/>
              </a:lnSpc>
              <a:buFont typeface="Arial" panose="020B0604020202020204" pitchFamily="34" charset="0"/>
              <a:buChar char="•"/>
            </a:pPr>
            <a:r>
              <a:rPr lang="en-US" dirty="0">
                <a:solidFill>
                  <a:schemeClr val="bg1"/>
                </a:solidFill>
                <a:latin typeface="Arial Hebrew"/>
              </a:rPr>
              <a:t>Formal and Informal Feedback</a:t>
            </a:r>
            <a:endParaRPr lang="en-US" dirty="0">
              <a:solidFill>
                <a:schemeClr val="bg1"/>
              </a:solidFill>
              <a:latin typeface="Arial Hebrew"/>
              <a:cs typeface="Calibri"/>
            </a:endParaRPr>
          </a:p>
          <a:p>
            <a:pPr marL="285750" indent="-285750">
              <a:lnSpc>
                <a:spcPct val="150000"/>
              </a:lnSpc>
              <a:buFont typeface="Arial" panose="020B0604020202020204" pitchFamily="34" charset="0"/>
              <a:buChar char="•"/>
            </a:pPr>
            <a:r>
              <a:rPr lang="en-US" dirty="0">
                <a:solidFill>
                  <a:schemeClr val="bg1"/>
                </a:solidFill>
                <a:latin typeface="Arial Hebrew"/>
              </a:rPr>
              <a:t>Integration, Synthesis, Application, and Connection</a:t>
            </a:r>
            <a:endParaRPr lang="en-US" dirty="0">
              <a:solidFill>
                <a:schemeClr val="bg1"/>
              </a:solidFill>
              <a:latin typeface="Arial Hebrew"/>
              <a:cs typeface="Calibri"/>
            </a:endParaRPr>
          </a:p>
          <a:p>
            <a:pPr marL="285750" indent="-285750">
              <a:lnSpc>
                <a:spcPct val="150000"/>
              </a:lnSpc>
              <a:buFont typeface="Arial" panose="020B0604020202020204" pitchFamily="34" charset="0"/>
              <a:buChar char="•"/>
            </a:pPr>
            <a:r>
              <a:rPr lang="en-US" dirty="0">
                <a:solidFill>
                  <a:schemeClr val="bg1"/>
                </a:solidFill>
                <a:latin typeface="Arial Hebrew"/>
              </a:rPr>
              <a:t>Life Skills - balancing priorities, communication, conflict resolution </a:t>
            </a:r>
          </a:p>
          <a:p>
            <a:pPr lvl="3">
              <a:lnSpc>
                <a:spcPct val="150000"/>
              </a:lnSpc>
            </a:pPr>
            <a:r>
              <a:rPr lang="en-US" dirty="0">
                <a:solidFill>
                  <a:schemeClr val="bg1"/>
                </a:solidFill>
                <a:latin typeface="Arial Hebrew"/>
              </a:rPr>
              <a:t> critical thinking, decision making, time management</a:t>
            </a:r>
            <a:endParaRPr lang="en-US" dirty="0">
              <a:solidFill>
                <a:schemeClr val="bg1"/>
              </a:solidFill>
              <a:latin typeface="Arial Hebrew"/>
              <a:cs typeface="Calibri"/>
            </a:endParaRPr>
          </a:p>
          <a:p>
            <a:endParaRPr lang="en-US" dirty="0">
              <a:solidFill>
                <a:schemeClr val="bg1"/>
              </a:solidFill>
              <a:latin typeface="Arial Hebrew"/>
            </a:endParaRPr>
          </a:p>
          <a:p>
            <a:endParaRPr lang="en-US" dirty="0">
              <a:solidFill>
                <a:schemeClr val="bg1"/>
              </a:solidFill>
            </a:endParaRPr>
          </a:p>
        </p:txBody>
      </p:sp>
      <p:sp>
        <p:nvSpPr>
          <p:cNvPr id="2" name="TextBox 1">
            <a:extLst>
              <a:ext uri="{FF2B5EF4-FFF2-40B4-BE49-F238E27FC236}">
                <a16:creationId xmlns:a16="http://schemas.microsoft.com/office/drawing/2014/main" id="{D2E7D43A-3EE0-4393-AC46-64CD522EF81B}"/>
              </a:ext>
            </a:extLst>
          </p:cNvPr>
          <p:cNvSpPr txBox="1"/>
          <p:nvPr/>
        </p:nvSpPr>
        <p:spPr>
          <a:xfrm>
            <a:off x="2569760" y="4135135"/>
            <a:ext cx="641451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solidFill>
                  <a:schemeClr val="bg1"/>
                </a:solidFill>
                <a:latin typeface="Arial Hebrew"/>
                <a:ea typeface="+mn-lt"/>
                <a:cs typeface="+mn-lt"/>
              </a:rPr>
              <a:t>Benjamin, M., &amp; McDevitt, T. (2018). The benefits and challenges of working in an academic  	library: A study of student library assistant experience.</a:t>
            </a:r>
            <a:r>
              <a:rPr lang="en-US" sz="1200" i="1" dirty="0">
                <a:solidFill>
                  <a:schemeClr val="bg1"/>
                </a:solidFill>
                <a:latin typeface="Arial Hebrew"/>
                <a:ea typeface="+mn-lt"/>
                <a:cs typeface="+mn-lt"/>
              </a:rPr>
              <a:t> The Journal of Academic 	Librarianship, 44 </a:t>
            </a:r>
            <a:r>
              <a:rPr lang="en-US" sz="1200" dirty="0">
                <a:solidFill>
                  <a:schemeClr val="bg1"/>
                </a:solidFill>
                <a:latin typeface="Arial Hebrew"/>
                <a:ea typeface="+mn-lt"/>
                <a:cs typeface="+mn-lt"/>
              </a:rPr>
              <a:t>(2)</a:t>
            </a:r>
            <a:endParaRPr lang="en-US" sz="1200" dirty="0">
              <a:solidFill>
                <a:schemeClr val="bg1"/>
              </a:solidFill>
              <a:latin typeface="Arial Hebrew"/>
              <a:cs typeface="Calibri"/>
            </a:endParaRPr>
          </a:p>
        </p:txBody>
      </p:sp>
    </p:spTree>
    <p:extLst>
      <p:ext uri="{BB962C8B-B14F-4D97-AF65-F5344CB8AC3E}">
        <p14:creationId xmlns:p14="http://schemas.microsoft.com/office/powerpoint/2010/main" val="1695644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965"/>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8"/>
            <a:ext cx="7886700" cy="1325563"/>
          </a:xfrm>
          <a:prstGeom prst="rect">
            <a:avLst/>
          </a:prstGeom>
        </p:spPr>
        <p:txBody>
          <a:bodyPr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a:solidFill>
                  <a:schemeClr val="bg1"/>
                </a:solidFill>
                <a:latin typeface="Myriad Pro"/>
                <a:ea typeface="Myriad Pro" charset="0"/>
                <a:cs typeface="Myriad Pro" charset="0"/>
              </a:rPr>
              <a:t>Library Student Employees at ECU</a:t>
            </a: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260515" y="551818"/>
            <a:ext cx="8622970" cy="3627488"/>
          </a:xfrm>
          <a:prstGeom prst="rect">
            <a:avLst/>
          </a:prstGeom>
        </p:spPr>
        <p:txBody>
          <a:bodyPr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Font typeface="Arial"/>
              <a:buNone/>
            </a:pPr>
            <a:endParaRPr lang="en-US" sz="1000" dirty="0">
              <a:latin typeface="Arial Hebrew"/>
              <a:ea typeface="Myriad Pro" charset="0"/>
              <a:cs typeface="Arial Hebrew"/>
            </a:endParaRPr>
          </a:p>
          <a:p>
            <a:pPr>
              <a:lnSpc>
                <a:spcPct val="150000"/>
              </a:lnSpc>
              <a:buFont typeface="Arial" panose="020B0604020202020204" pitchFamily="34" charset="0"/>
              <a:buChar char="•"/>
            </a:pPr>
            <a:r>
              <a:rPr lang="en-US" sz="2400" dirty="0">
                <a:solidFill>
                  <a:schemeClr val="bg1"/>
                </a:solidFill>
                <a:latin typeface="Arial Hebrew"/>
                <a:cs typeface="Arial Hebrew"/>
              </a:rPr>
              <a:t>85 students</a:t>
            </a:r>
          </a:p>
          <a:p>
            <a:pPr>
              <a:lnSpc>
                <a:spcPct val="150000"/>
              </a:lnSpc>
              <a:buFont typeface="Arial" panose="020B0604020202020204" pitchFamily="34" charset="0"/>
              <a:buChar char="•"/>
            </a:pPr>
            <a:r>
              <a:rPr lang="en-US" sz="2400" dirty="0">
                <a:solidFill>
                  <a:schemeClr val="bg1"/>
                </a:solidFill>
                <a:latin typeface="Arial Hebrew"/>
                <a:cs typeface="Arial Hebrew"/>
              </a:rPr>
              <a:t>Undergraduate $8-10/hr.; Graduate $12.50/hr.</a:t>
            </a:r>
          </a:p>
          <a:p>
            <a:pPr>
              <a:lnSpc>
                <a:spcPct val="150000"/>
              </a:lnSpc>
              <a:buFont typeface="Arial" panose="020B0604020202020204" pitchFamily="34" charset="0"/>
              <a:buChar char="•"/>
            </a:pPr>
            <a:r>
              <a:rPr lang="en-US" sz="2400" dirty="0">
                <a:solidFill>
                  <a:schemeClr val="bg1"/>
                </a:solidFill>
                <a:latin typeface="Arial Hebrew"/>
                <a:cs typeface="Arial Hebrew"/>
              </a:rPr>
              <a:t>Student employee annual budget $350K </a:t>
            </a:r>
          </a:p>
          <a:p>
            <a:pPr>
              <a:lnSpc>
                <a:spcPct val="150000"/>
              </a:lnSpc>
              <a:buFont typeface="Arial" panose="020B0604020202020204" pitchFamily="34" charset="0"/>
              <a:buChar char="•"/>
            </a:pPr>
            <a:r>
              <a:rPr lang="en-US" sz="2400" dirty="0">
                <a:solidFill>
                  <a:schemeClr val="bg1"/>
                </a:solidFill>
                <a:latin typeface="Arial Hebrew"/>
                <a:cs typeface="Arial Hebrew"/>
              </a:rPr>
              <a:t>ASERL rank (37 total libraries) </a:t>
            </a:r>
            <a:endParaRPr lang="en-US" dirty="0">
              <a:solidFill>
                <a:schemeClr val="bg1"/>
              </a:solidFill>
              <a:latin typeface="Arial Hebrew"/>
              <a:cs typeface="Calibri"/>
            </a:endParaRPr>
          </a:p>
          <a:p>
            <a:pPr lvl="1">
              <a:buFont typeface="Arial" panose="020B0604020202020204" pitchFamily="34" charset="0"/>
              <a:buChar char="•"/>
            </a:pPr>
            <a:r>
              <a:rPr lang="en-US" sz="2000" dirty="0">
                <a:solidFill>
                  <a:schemeClr val="bg1"/>
                </a:solidFill>
                <a:latin typeface="Arial Hebrew"/>
                <a:cs typeface="Arial Hebrew"/>
              </a:rPr>
              <a:t>Salaries &amp; Wages – rank #18</a:t>
            </a:r>
          </a:p>
          <a:p>
            <a:pPr lvl="1">
              <a:buFont typeface="Arial" panose="020B0604020202020204" pitchFamily="34" charset="0"/>
              <a:buChar char="•"/>
            </a:pPr>
            <a:r>
              <a:rPr lang="en-US" sz="2000" dirty="0">
                <a:solidFill>
                  <a:schemeClr val="bg1"/>
                </a:solidFill>
                <a:latin typeface="Arial Hebrew"/>
                <a:cs typeface="Arial Hebrew"/>
              </a:rPr>
              <a:t>FTE (n=13.5) – rank #26 </a:t>
            </a:r>
          </a:p>
          <a:p>
            <a:pPr>
              <a:lnSpc>
                <a:spcPct val="150000"/>
              </a:lnSpc>
              <a:buFont typeface="Arial" panose="020B0604020202020204" pitchFamily="34" charset="0"/>
              <a:buChar char="•"/>
            </a:pPr>
            <a:endParaRPr lang="en-US" sz="2400" dirty="0">
              <a:solidFill>
                <a:schemeClr val="bg1"/>
              </a:solidFill>
              <a:latin typeface="Arial Hebrew"/>
              <a:cs typeface="Arial Hebrew"/>
            </a:endParaRPr>
          </a:p>
          <a:p>
            <a:pPr>
              <a:lnSpc>
                <a:spcPct val="150000"/>
              </a:lnSpc>
              <a:buFont typeface="Wingdings" panose="05000000000000000000" pitchFamily="2" charset="2"/>
              <a:buChar char="§"/>
            </a:pPr>
            <a:endParaRPr lang="en-US" sz="1000" dirty="0">
              <a:cs typeface="Calibri"/>
            </a:endParaRPr>
          </a:p>
        </p:txBody>
      </p:sp>
    </p:spTree>
    <p:extLst>
      <p:ext uri="{BB962C8B-B14F-4D97-AF65-F5344CB8AC3E}">
        <p14:creationId xmlns:p14="http://schemas.microsoft.com/office/powerpoint/2010/main" val="1356629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PT_Slide_NewBrandWhit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3" name="Picture 2">
            <a:extLst>
              <a:ext uri="{FF2B5EF4-FFF2-40B4-BE49-F238E27FC236}">
                <a16:creationId xmlns:a16="http://schemas.microsoft.com/office/drawing/2014/main" id="{08230DB9-99C2-45B7-B378-A1F15A129807}"/>
              </a:ext>
            </a:extLst>
          </p:cNvPr>
          <p:cNvPicPr>
            <a:picLocks noChangeAspect="1"/>
          </p:cNvPicPr>
          <p:nvPr/>
        </p:nvPicPr>
        <p:blipFill rotWithShape="1">
          <a:blip r:embed="rId4">
            <a:extLst>
              <a:ext uri="{28A0092B-C50C-407E-A947-70E740481C1C}">
                <a14:useLocalDpi xmlns:a14="http://schemas.microsoft.com/office/drawing/2010/main" val="0"/>
              </a:ext>
            </a:extLst>
          </a:blip>
          <a:srcRect b="20957"/>
          <a:stretch/>
        </p:blipFill>
        <p:spPr>
          <a:xfrm>
            <a:off x="694570" y="-10575"/>
            <a:ext cx="7985760" cy="4734143"/>
          </a:xfrm>
          <a:prstGeom prst="rect">
            <a:avLst/>
          </a:prstGeom>
        </p:spPr>
      </p:pic>
    </p:spTree>
    <p:extLst>
      <p:ext uri="{BB962C8B-B14F-4D97-AF65-F5344CB8AC3E}">
        <p14:creationId xmlns:p14="http://schemas.microsoft.com/office/powerpoint/2010/main" val="1502048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PPT_Slide_NewBrandPur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Title 1">
            <a:extLst>
              <a:ext uri="{FF2B5EF4-FFF2-40B4-BE49-F238E27FC236}">
                <a16:creationId xmlns:a16="http://schemas.microsoft.com/office/drawing/2014/main" id="{D272004C-F2D4-4046-AD16-C4F8FE24ED72}"/>
              </a:ext>
            </a:extLst>
          </p:cNvPr>
          <p:cNvSpPr txBox="1">
            <a:spLocks/>
          </p:cNvSpPr>
          <p:nvPr/>
        </p:nvSpPr>
        <p:spPr>
          <a:xfrm>
            <a:off x="732685" y="194298"/>
            <a:ext cx="7886700" cy="1325563"/>
          </a:xfrm>
          <a:prstGeom prst="rect">
            <a:avLst/>
          </a:prstGeom>
        </p:spPr>
        <p:txBody>
          <a:bodyPr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a:solidFill>
                  <a:schemeClr val="bg1"/>
                </a:solidFill>
                <a:latin typeface="Myriad Pro"/>
                <a:ea typeface="Myriad Pro" charset="0"/>
                <a:cs typeface="Myriad Pro" charset="0"/>
              </a:rPr>
              <a:t>Goals of the Program</a:t>
            </a:r>
            <a:endParaRPr lang="en-US" sz="3200" b="1" dirty="0">
              <a:solidFill>
                <a:schemeClr val="bg1"/>
              </a:solidFill>
              <a:latin typeface="Myriad Pro" charset="0"/>
              <a:ea typeface="Myriad Pro" charset="0"/>
              <a:cs typeface="Myriad Pro" charset="0"/>
            </a:endParaRPr>
          </a:p>
        </p:txBody>
      </p:sp>
      <p:sp>
        <p:nvSpPr>
          <p:cNvPr id="4" name="Content Placeholder 2">
            <a:extLst>
              <a:ext uri="{FF2B5EF4-FFF2-40B4-BE49-F238E27FC236}">
                <a16:creationId xmlns:a16="http://schemas.microsoft.com/office/drawing/2014/main" id="{45C95804-C8B2-4419-AF04-DABEBE56BF87}"/>
              </a:ext>
            </a:extLst>
          </p:cNvPr>
          <p:cNvSpPr txBox="1">
            <a:spLocks/>
          </p:cNvSpPr>
          <p:nvPr/>
        </p:nvSpPr>
        <p:spPr>
          <a:xfrm>
            <a:off x="524614" y="758006"/>
            <a:ext cx="8412121" cy="3627488"/>
          </a:xfrm>
          <a:prstGeom prst="rect">
            <a:avLst/>
          </a:prstGeom>
        </p:spPr>
        <p:txBody>
          <a:bodyPr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n-US" sz="1000">
              <a:latin typeface="Arial Hebrew"/>
              <a:ea typeface="Myriad Pro" charset="0"/>
              <a:cs typeface="Arial Hebrew"/>
            </a:endParaRPr>
          </a:p>
          <a:p>
            <a:pPr>
              <a:buFont typeface="Arial" panose="020B0604020202020204" pitchFamily="34" charset="0"/>
              <a:buChar char="•"/>
            </a:pPr>
            <a:r>
              <a:rPr lang="en-US" sz="2800" dirty="0">
                <a:solidFill>
                  <a:schemeClr val="bg1"/>
                </a:solidFill>
                <a:latin typeface="Arial Hebrew"/>
                <a:cs typeface="Arial Hebrew"/>
              </a:rPr>
              <a:t>To make student employment a high-impact activity by providing structured opportunities for students to engage in reflect on and integrate what they are learning</a:t>
            </a:r>
          </a:p>
          <a:p>
            <a:pPr>
              <a:buFont typeface="Arial" panose="020B0604020202020204" pitchFamily="34" charset="0"/>
              <a:buChar char="•"/>
            </a:pPr>
            <a:endParaRPr lang="en-US" sz="2800" dirty="0">
              <a:solidFill>
                <a:schemeClr val="bg1"/>
              </a:solidFill>
              <a:latin typeface="Arial Hebrew"/>
              <a:cs typeface="Arial Hebrew"/>
            </a:endParaRPr>
          </a:p>
          <a:p>
            <a:pPr>
              <a:buFont typeface="Arial" panose="020B0604020202020204" pitchFamily="34" charset="0"/>
              <a:buChar char="•"/>
            </a:pPr>
            <a:r>
              <a:rPr lang="en-US" sz="2800" dirty="0">
                <a:solidFill>
                  <a:schemeClr val="bg1"/>
                </a:solidFill>
                <a:latin typeface="Arial Hebrew"/>
                <a:cs typeface="Arial Hebrew"/>
              </a:rPr>
              <a:t>To help students better articulate what they have learned from their job</a:t>
            </a:r>
          </a:p>
          <a:p>
            <a:pPr>
              <a:buFont typeface="Wingdings" panose="05000000000000000000" pitchFamily="2" charset="2"/>
              <a:buChar char="§"/>
            </a:pPr>
            <a:endParaRPr lang="en-US" sz="1000"/>
          </a:p>
        </p:txBody>
      </p:sp>
    </p:spTree>
    <p:extLst>
      <p:ext uri="{BB962C8B-B14F-4D97-AF65-F5344CB8AC3E}">
        <p14:creationId xmlns:p14="http://schemas.microsoft.com/office/powerpoint/2010/main" val="3584574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PPT_Slide_NewBrandPurp.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55032" cy="5143500"/>
          </a:xfrm>
          <a:prstGeom prst="rect">
            <a:avLst/>
          </a:prstGeom>
        </p:spPr>
      </p:pic>
      <p:sp>
        <p:nvSpPr>
          <p:cNvPr id="3" name="Rectangle 2">
            <a:extLst>
              <a:ext uri="{FF2B5EF4-FFF2-40B4-BE49-F238E27FC236}">
                <a16:creationId xmlns:a16="http://schemas.microsoft.com/office/drawing/2014/main" id="{AAAC3A83-CAE3-48DA-9F3A-1736383DF02D}"/>
              </a:ext>
            </a:extLst>
          </p:cNvPr>
          <p:cNvSpPr/>
          <p:nvPr/>
        </p:nvSpPr>
        <p:spPr>
          <a:xfrm>
            <a:off x="256032" y="1117682"/>
            <a:ext cx="8790432" cy="4247317"/>
          </a:xfrm>
          <a:prstGeom prst="rect">
            <a:avLst/>
          </a:prstGeom>
        </p:spPr>
        <p:txBody>
          <a:bodyPr wrap="square" anchor="t">
            <a:spAutoFit/>
          </a:bodyPr>
          <a:lstStyle/>
          <a:p>
            <a:pPr marL="285750" indent="-285750">
              <a:lnSpc>
                <a:spcPct val="150000"/>
              </a:lnSpc>
              <a:buFont typeface="Arial" panose="020B0604020202020204" pitchFamily="34" charset="0"/>
              <a:buChar char="•"/>
            </a:pPr>
            <a:r>
              <a:rPr lang="en-US" sz="2800">
                <a:solidFill>
                  <a:schemeClr val="bg1"/>
                </a:solidFill>
                <a:latin typeface="Arial Hebrew"/>
                <a:cs typeface="Arial"/>
              </a:rPr>
              <a:t>Two brief, structured conversations per semester</a:t>
            </a:r>
          </a:p>
          <a:p>
            <a:pPr marL="285750" indent="-285750">
              <a:lnSpc>
                <a:spcPct val="150000"/>
              </a:lnSpc>
              <a:buFont typeface="Arial" panose="020B0604020202020204" pitchFamily="34" charset="0"/>
              <a:buChar char="•"/>
            </a:pPr>
            <a:r>
              <a:rPr lang="en-US" sz="2800">
                <a:solidFill>
                  <a:schemeClr val="bg1"/>
                </a:solidFill>
                <a:latin typeface="Arial Hebrew"/>
                <a:cs typeface="Arial"/>
              </a:rPr>
              <a:t>Guided by four questions. </a:t>
            </a:r>
            <a:endParaRPr lang="en-US" sz="2800">
              <a:solidFill>
                <a:schemeClr val="bg1"/>
              </a:solidFill>
              <a:latin typeface="Arial Hebrew"/>
              <a:cs typeface="Arial" panose="020B0604020202020204" pitchFamily="34" charset="0"/>
            </a:endParaRPr>
          </a:p>
          <a:p>
            <a:pPr marL="285750" indent="-285750">
              <a:lnSpc>
                <a:spcPct val="150000"/>
              </a:lnSpc>
              <a:buFont typeface="Arial" panose="020B0604020202020204" pitchFamily="34" charset="0"/>
              <a:buChar char="•"/>
            </a:pPr>
            <a:r>
              <a:rPr lang="en-US" sz="2800">
                <a:solidFill>
                  <a:schemeClr val="bg1"/>
                </a:solidFill>
                <a:latin typeface="Arial Hebrew"/>
                <a:cs typeface="Arial"/>
              </a:rPr>
              <a:t>Conversations are scheduled 1:1</a:t>
            </a:r>
          </a:p>
          <a:p>
            <a:pPr marL="285750" indent="-285750">
              <a:lnSpc>
                <a:spcPct val="150000"/>
              </a:lnSpc>
              <a:buFont typeface="Arial" panose="020B0604020202020204" pitchFamily="34" charset="0"/>
              <a:buChar char="•"/>
            </a:pPr>
            <a:r>
              <a:rPr lang="en-US" sz="2800">
                <a:solidFill>
                  <a:schemeClr val="bg1"/>
                </a:solidFill>
                <a:latin typeface="Arial Hebrew"/>
                <a:cs typeface="Arial"/>
              </a:rPr>
              <a:t>An average conversation takes 10 minutes</a:t>
            </a:r>
          </a:p>
          <a:p>
            <a:pPr>
              <a:lnSpc>
                <a:spcPct val="150000"/>
              </a:lnSpc>
            </a:pPr>
            <a:endParaRPr lang="en-US" sz="2800">
              <a:solidFill>
                <a:schemeClr val="bg1"/>
              </a:solidFill>
              <a:latin typeface="Arial Hebrew"/>
              <a:cs typeface="Arial" panose="020B0604020202020204" pitchFamily="34" charset="0"/>
            </a:endParaRPr>
          </a:p>
          <a:p>
            <a:pPr marL="285750" indent="-285750">
              <a:lnSpc>
                <a:spcPct val="150000"/>
              </a:lnSpc>
              <a:buFont typeface="Arial" panose="020B0604020202020204" pitchFamily="34" charset="0"/>
              <a:buChar char="•"/>
            </a:pPr>
            <a:endParaRPr lang="en-US" sz="2800">
              <a:solidFill>
                <a:schemeClr val="bg1"/>
              </a:solidFill>
              <a:latin typeface="Arial Hebrew"/>
              <a:cs typeface="Arial" panose="020B0604020202020204" pitchFamily="34" charset="0"/>
            </a:endParaRPr>
          </a:p>
          <a:p>
            <a:endParaRPr lang="en-US"/>
          </a:p>
        </p:txBody>
      </p:sp>
      <p:sp>
        <p:nvSpPr>
          <p:cNvPr id="5" name="Title 1">
            <a:extLst>
              <a:ext uri="{FF2B5EF4-FFF2-40B4-BE49-F238E27FC236}">
                <a16:creationId xmlns:a16="http://schemas.microsoft.com/office/drawing/2014/main" id="{DAD8AB05-C37C-43BB-A358-8D92E027E0DE}"/>
              </a:ext>
            </a:extLst>
          </p:cNvPr>
          <p:cNvSpPr txBox="1">
            <a:spLocks/>
          </p:cNvSpPr>
          <p:nvPr/>
        </p:nvSpPr>
        <p:spPr>
          <a:xfrm>
            <a:off x="1164938" y="108954"/>
            <a:ext cx="6814124" cy="1325563"/>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a:solidFill>
                  <a:schemeClr val="bg1"/>
                </a:solidFill>
                <a:latin typeface="Myriad Pro" charset="0"/>
                <a:ea typeface="Myriad Pro" charset="0"/>
                <a:cs typeface="Myriad Pro" charset="0"/>
              </a:rPr>
              <a:t>G</a:t>
            </a:r>
            <a:r>
              <a:rPr lang="en-US" sz="3200" b="1" dirty="0">
                <a:solidFill>
                  <a:schemeClr val="bg1"/>
                </a:solidFill>
                <a:latin typeface="Myriad Pro" charset="0"/>
                <a:ea typeface="Myriad Pro" charset="0"/>
                <a:cs typeface="Myriad Pro" charset="0"/>
              </a:rPr>
              <a:t>uided </a:t>
            </a:r>
            <a:r>
              <a:rPr lang="en-US" b="1" dirty="0">
                <a:solidFill>
                  <a:schemeClr val="bg1"/>
                </a:solidFill>
                <a:latin typeface="Myriad Pro" charset="0"/>
                <a:ea typeface="Myriad Pro" charset="0"/>
                <a:cs typeface="Myriad Pro" charset="0"/>
              </a:rPr>
              <a:t>R</a:t>
            </a:r>
            <a:r>
              <a:rPr lang="en-US" sz="3200" b="1" dirty="0">
                <a:solidFill>
                  <a:schemeClr val="bg1"/>
                </a:solidFill>
                <a:latin typeface="Myriad Pro" charset="0"/>
                <a:ea typeface="Myriad Pro" charset="0"/>
                <a:cs typeface="Myriad Pro" charset="0"/>
              </a:rPr>
              <a:t>eflection </a:t>
            </a:r>
            <a:r>
              <a:rPr lang="en-US" b="1" dirty="0">
                <a:solidFill>
                  <a:schemeClr val="bg1"/>
                </a:solidFill>
                <a:latin typeface="Myriad Pro" charset="0"/>
                <a:ea typeface="Myriad Pro" charset="0"/>
                <a:cs typeface="Myriad Pro" charset="0"/>
              </a:rPr>
              <a:t>o</a:t>
            </a:r>
            <a:r>
              <a:rPr lang="en-US" sz="3200" b="1" dirty="0">
                <a:solidFill>
                  <a:schemeClr val="bg1"/>
                </a:solidFill>
                <a:latin typeface="Myriad Pro" charset="0"/>
                <a:ea typeface="Myriad Pro" charset="0"/>
                <a:cs typeface="Myriad Pro" charset="0"/>
              </a:rPr>
              <a:t>n </a:t>
            </a:r>
            <a:r>
              <a:rPr lang="en-US" b="1" dirty="0">
                <a:solidFill>
                  <a:schemeClr val="bg1"/>
                </a:solidFill>
                <a:latin typeface="Myriad Pro" charset="0"/>
                <a:ea typeface="Myriad Pro" charset="0"/>
                <a:cs typeface="Myriad Pro" charset="0"/>
              </a:rPr>
              <a:t>W</a:t>
            </a:r>
            <a:r>
              <a:rPr lang="en-US" sz="3200" b="1" dirty="0">
                <a:solidFill>
                  <a:schemeClr val="bg1"/>
                </a:solidFill>
                <a:latin typeface="Myriad Pro" charset="0"/>
                <a:ea typeface="Myriad Pro" charset="0"/>
                <a:cs typeface="Myriad Pro" charset="0"/>
              </a:rPr>
              <a:t>ork</a:t>
            </a:r>
          </a:p>
        </p:txBody>
      </p:sp>
    </p:spTree>
    <p:extLst>
      <p:ext uri="{BB962C8B-B14F-4D97-AF65-F5344CB8AC3E}">
        <p14:creationId xmlns:p14="http://schemas.microsoft.com/office/powerpoint/2010/main" val="18403262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5AF67BD09F54F4280E69BEE41232B14" ma:contentTypeVersion="8" ma:contentTypeDescription="Create a new document." ma:contentTypeScope="" ma:versionID="e283fd10e60b012b0e3ab841807cbcb0">
  <xsd:schema xmlns:xsd="http://www.w3.org/2001/XMLSchema" xmlns:xs="http://www.w3.org/2001/XMLSchema" xmlns:p="http://schemas.microsoft.com/office/2006/metadata/properties" xmlns:ns2="5272e0e6-afa3-4540-ba0f-57d6c3b85ddb" targetNamespace="http://schemas.microsoft.com/office/2006/metadata/properties" ma:root="true" ma:fieldsID="466a4a1b1b9027311c1f3a9da7470662" ns2:_="">
    <xsd:import namespace="5272e0e6-afa3-4540-ba0f-57d6c3b85dd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72e0e6-afa3-4540-ba0f-57d6c3b85dd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9C19EF8-DD46-49A2-996A-025408DA0946}">
  <ds:schemaRefs>
    <ds:schemaRef ds:uri="http://purl.org/dc/elements/1.1/"/>
    <ds:schemaRef ds:uri="http://www.w3.org/XML/1998/namespace"/>
    <ds:schemaRef ds:uri="http://purl.org/dc/dcmitype/"/>
    <ds:schemaRef ds:uri="http://purl.org/dc/terms/"/>
    <ds:schemaRef ds:uri="http://schemas.openxmlformats.org/package/2006/metadata/core-properties"/>
    <ds:schemaRef ds:uri="http://schemas.microsoft.com/office/2006/documentManagement/types"/>
    <ds:schemaRef ds:uri="5272e0e6-afa3-4540-ba0f-57d6c3b85ddb"/>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288DFDAD-425F-49E2-B8C2-F9DA6BEC3B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72e0e6-afa3-4540-ba0f-57d6c3b85dd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8C154ED-8AD2-4CCB-BA9A-3123EF2E874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77</TotalTime>
  <Words>1022</Words>
  <Application>Microsoft Office PowerPoint</Application>
  <PresentationFormat>On-screen Show (16:9)</PresentationFormat>
  <Paragraphs>176</Paragraphs>
  <Slides>26</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Arial Hebrew</vt:lpstr>
      <vt:lpstr>Calibri</vt:lpstr>
      <vt:lpstr>Myriad Pro</vt:lpstr>
      <vt:lpstr>Wingdings</vt:lpstr>
      <vt:lpstr>Office Theme</vt:lpstr>
      <vt:lpstr>PowerPoint Presentation</vt:lpstr>
      <vt:lpstr>What are High Impact Practices?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Jay Clark</dc:creator>
  <cp:lastModifiedBy>Percevial Murphy</cp:lastModifiedBy>
  <cp:revision>4</cp:revision>
  <cp:lastPrinted>2018-10-25T16:33:52Z</cp:lastPrinted>
  <dcterms:created xsi:type="dcterms:W3CDTF">2017-09-21T13:54:14Z</dcterms:created>
  <dcterms:modified xsi:type="dcterms:W3CDTF">2019-10-14T19:02:51Z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0x010100F5AF67BD09F54F4280E69BEE41232B14</vt:lpwstr>
  </property>
</Properties>
</file>