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33EB-AA02-4212-9BCC-88F22B521A77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94D7-DD46-4D4C-B533-E7796154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608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33EB-AA02-4212-9BCC-88F22B521A77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94D7-DD46-4D4C-B533-E7796154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91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33EB-AA02-4212-9BCC-88F22B521A77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94D7-DD46-4D4C-B533-E7796154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887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33EB-AA02-4212-9BCC-88F22B521A77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94D7-DD46-4D4C-B533-E7796154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471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33EB-AA02-4212-9BCC-88F22B521A77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94D7-DD46-4D4C-B533-E7796154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564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33EB-AA02-4212-9BCC-88F22B521A77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94D7-DD46-4D4C-B533-E7796154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84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33EB-AA02-4212-9BCC-88F22B521A77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94D7-DD46-4D4C-B533-E7796154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23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33EB-AA02-4212-9BCC-88F22B521A77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94D7-DD46-4D4C-B533-E7796154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425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33EB-AA02-4212-9BCC-88F22B521A77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94D7-DD46-4D4C-B533-E7796154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523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33EB-AA02-4212-9BCC-88F22B521A77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94D7-DD46-4D4C-B533-E7796154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59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33EB-AA02-4212-9BCC-88F22B521A77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D94D7-DD46-4D4C-B533-E7796154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004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B33EB-AA02-4212-9BCC-88F22B521A77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D94D7-DD46-4D4C-B533-E7796154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923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thomasw\AppData\Local\Microsoft\Windows\Temporary Internet Files\Content.Outlook\CIAXRUX0\slide_0001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363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thomasw\AppData\Local\Microsoft\Windows\Temporary Internet Files\Content.Outlook\CIAXRUX0\slide_0014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462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:\Users\thomasw\AppData\Local\Microsoft\Windows\Temporary Internet Files\Content.Outlook\CIAXRUX0\slide_0015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495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C:\Users\thomasw\AppData\Local\Microsoft\Windows\Temporary Internet Files\Content.Outlook\CIAXRUX0\slide_0016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6594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C:\Users\thomasw\AppData\Local\Microsoft\Windows\Temporary Internet Files\Content.Outlook\CIAXRUX0\slide_0017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6683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C:\Users\thomasw\AppData\Local\Microsoft\Windows\Temporary Internet Files\Content.Outlook\CIAXRUX0\slide_0018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1448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C:\Users\thomasw\AppData\Local\Microsoft\Windows\Temporary Internet Files\Content.Outlook\CIAXRUX0\slide_0019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38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C:\Users\thomasw\AppData\Local\Microsoft\Windows\Temporary Internet Files\Content.Outlook\CIAXRUX0\slide_0020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755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C:\Users\thomasw\AppData\Local\Microsoft\Windows\Temporary Internet Files\Content.Outlook\CIAXRUX0\slide_0021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2713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C:\Users\thomasw\AppData\Local\Microsoft\Windows\Temporary Internet Files\Content.Outlook\CIAXRUX0\slide_0022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174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C:\Users\thomasw\AppData\Local\Microsoft\Windows\Temporary Internet Files\Content.Outlook\CIAXRUX0\slide_0023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06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thomasw\AppData\Local\Microsoft\Windows\Temporary Internet Files\Content.Outlook\CIAXRUX0\slide_0002_full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1170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C:\Users\thomasw\AppData\Local\Microsoft\Windows\Temporary Internet Files\Content.Outlook\CIAXRUX0\slide_0024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630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C:\Users\thomasw\AppData\Local\Microsoft\Windows\Temporary Internet Files\Content.Outlook\CIAXRUX0\slide_0025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78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C:\Users\thomasw\AppData\Local\Microsoft\Windows\Temporary Internet Files\Content.Outlook\CIAXRUX0\slide_0026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12947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 descr="C:\Users\thomasw\AppData\Local\Microsoft\Windows\Temporary Internet Files\Content.Outlook\CIAXRUX0\slide_0027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189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C:\Users\thomasw\AppData\Local\Microsoft\Windows\Temporary Internet Files\Content.Outlook\CIAXRUX0\slide_0028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7922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 descr="C:\Users\thomasw\AppData\Local\Microsoft\Windows\Temporary Internet Files\Content.Outlook\CIAXRUX0\slide_0029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31469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 descr="C:\Users\thomasw\AppData\Local\Microsoft\Windows\Temporary Internet Files\Content.Outlook\CIAXRUX0\slide_0030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9259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 descr="C:\Users\thomasw\AppData\Local\Microsoft\Windows\Temporary Internet Files\Content.Outlook\CIAXRUX0\slide_0031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9180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 descr="C:\Users\thomasw\AppData\Local\Microsoft\Windows\Temporary Internet Files\Content.Outlook\CIAXRUX0\slide_0032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6221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8" name="Picture 2" descr="C:\Users\thomasw\AppData\Local\Microsoft\Windows\Temporary Internet Files\Content.Outlook\CIAXRUX0\slide_0033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825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thomasw\AppData\Local\Microsoft\Windows\Temporary Internet Files\Content.Outlook\CIAXRUX0\slide_0007_full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5408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 descr="C:\Users\thomasw\AppData\Local\Microsoft\Windows\Temporary Internet Files\Content.Outlook\CIAXRUX0\slide_0034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9131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 descr="C:\Users\thomasw\AppData\Local\Microsoft\Windows\Temporary Internet Files\Content.Outlook\CIAXRUX0\slide_0035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5182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C:\Users\thomasw\AppData\Local\Microsoft\Windows\Temporary Internet Files\Content.Outlook\CIAXRUX0\slide_0036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6145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01904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13093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89916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69980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32279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24124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8072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thomasw\AppData\Local\Microsoft\Windows\Temporary Internet Files\Content.Outlook\CIAXRUX0\slide_0008_full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7443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45380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9735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thomasw\AppData\Local\Microsoft\Windows\Temporary Internet Files\Content.Outlook\CIAXRUX0\slide_0009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57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thomasw\AppData\Local\Microsoft\Windows\Temporary Internet Files\Content.Outlook\CIAXRUX0\slide_0010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010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thomasw\AppData\Local\Microsoft\Windows\Temporary Internet Files\Content.Outlook\CIAXRUX0\slide_0011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098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thomasw\AppData\Local\Microsoft\Windows\Temporary Internet Files\Content.Outlook\CIAXRUX0\slide_0012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365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thomasw\AppData\Local\Microsoft\Windows\Temporary Internet Files\Content.Outlook\CIAXRUX0\slide_0013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847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On-screen Show (4:3)</PresentationFormat>
  <Paragraphs>0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East Carolina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Thomas, William Joseph</dc:creator>
  <cp:lastModifiedBy>Thomas, William Joseph</cp:lastModifiedBy>
  <cp:revision>6</cp:revision>
  <dcterms:created xsi:type="dcterms:W3CDTF">2012-10-16T13:36:08Z</dcterms:created>
  <dcterms:modified xsi:type="dcterms:W3CDTF">2012-10-16T13:48:45Z</dcterms:modified>
</cp:coreProperties>
</file>