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ECF3F1-2697-E432-559D-7777DA84882A}" name="Roebuck, Nikki" initials="RN" userId="S::roebuckn23@ecu.edu::32528328-6c03-4ab9-9c5f-5ed81d02c8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9" autoAdjust="0"/>
    <p:restoredTop sz="94139" autoAdjust="0"/>
  </p:normalViewPr>
  <p:slideViewPr>
    <p:cSldViewPr>
      <p:cViewPr varScale="1">
        <p:scale>
          <a:sx n="13" d="100"/>
          <a:sy n="13" d="100"/>
        </p:scale>
        <p:origin x="1660" y="80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tif"/><Relationship Id="rId3" Type="http://schemas.openxmlformats.org/officeDocument/2006/relationships/hyperlink" Target="https://www.proquest.com/scholarly-journals/implementation-standardized-handoff-anesthetized/docview/2028119569/se-2" TargetMode="External"/><Relationship Id="rId7" Type="http://schemas.openxmlformats.org/officeDocument/2006/relationships/hyperlink" Target="https://www.proquest.com/scholarly-journals/examining-transfer-care-processes-nurse/docview/1440809897/se-2" TargetMode="External"/><Relationship Id="rId2" Type="http://schemas.openxmlformats.org/officeDocument/2006/relationships/hyperlink" Target="https://www.aorn.org/docs/default-source/aorn/toolkits/patient-hand-off/patient-hand-off-recommendations.pdf?sfvrsn=bf6c59f0_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hi.org/resources/Pages/HowtoImprove/ScienceofImprovementTestingChanges.aspx" TargetMode="External"/><Relationship Id="rId11" Type="http://schemas.openxmlformats.org/officeDocument/2006/relationships/image" Target="../media/image4.emf"/><Relationship Id="rId5" Type="http://schemas.openxmlformats.org/officeDocument/2006/relationships/hyperlink" Target="https://commons.nmu.edu/dnp/2" TargetMode="External"/><Relationship Id="rId10" Type="http://schemas.openxmlformats.org/officeDocument/2006/relationships/image" Target="../media/image3.emf"/><Relationship Id="rId4" Type="http://schemas.openxmlformats.org/officeDocument/2006/relationships/hyperlink" Target="https://doi.org/10.1136/qshc.2009.033480" TargetMode="Externa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1353336" y="4790877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algn="ctr"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466529" y="4788991"/>
            <a:ext cx="16614779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30837693" y="4796749"/>
            <a:ext cx="1211181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DISCUSSION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30935637" y="13158805"/>
            <a:ext cx="1191592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CONCLUSIONS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31065885" y="24281854"/>
            <a:ext cx="11655427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algn="ctr"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REFERENCES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200" cy="38909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10858500" y="696914"/>
            <a:ext cx="21945600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altLang="en-US" sz="4800" b="1" dirty="0">
                <a:solidFill>
                  <a:srgbClr val="FFC82E"/>
                </a:solidFill>
              </a:rPr>
              <a:t>Implementation of a Standardized Handoff Report for Nurse Anesthetists in the Intra-Operative Setting: A Quality Improvement Project 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chemeClr val="bg1"/>
                </a:solidFill>
              </a:rPr>
              <a:t>Pierce Do,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5400" b="1" dirty="0">
                <a:solidFill>
                  <a:schemeClr val="bg1"/>
                </a:solidFill>
              </a:rPr>
              <a:t>Maura McAuliffe, PhD, CRNA, FAAN,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2804100" y="1600200"/>
            <a:ext cx="98139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dop14@students.ecu.edu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771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3257" dirty="0">
              <a:latin typeface="Times New Roman" panose="02020603050405020304" pitchFamily="18" charset="0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99446" y="15630871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algn="ctr"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2147" y="5727105"/>
            <a:ext cx="10817525" cy="9672388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A handoff is considered the transfer of information, data, and responsibility between two health care professionals (Cohen &amp; Hilligoss, 2010).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Handoffs amongst anesthesia providers are often complex, rapid, and frequent.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/>
              <a:t>Per The Joint Commission, 70% of sentinel events reported over 9 years were attributable to communication issues (Association of </a:t>
            </a:r>
            <a:r>
              <a:rPr lang="en-US" sz="3200" dirty="0" err="1"/>
              <a:t>periOperative</a:t>
            </a:r>
            <a:r>
              <a:rPr lang="en-US" sz="3200" dirty="0"/>
              <a:t> Registered Nurses, 2014).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/>
              <a:t>More than 50% of these communication breakdowns occurred during the handoff period.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primary standardized handoff tool dedicated to nurse anesthetists is the PATIENT Transfer of Care Checklist Tool (Wright, 2013).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purpose of this quality improvement project was to assess anesthesia providers' perceptions of adequacy of the PATIENT Mnemonic to facilitate standardized handoffs of anesthetized patients.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147" y="16582680"/>
            <a:ext cx="10817524" cy="10268244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A single Plan, Do, Study, Act cycle was completed employing a pre-survey and post-survey design (IHI, 2023).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faculty member serving as the clinical contact person accrued a list of 8 CRNAs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Participants were sent an email which included: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/>
              <a:t>A Qualtrics link to a pre-implementation survey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/>
              <a:t>A narrated PowerPoint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Each volunteer was supplied a badge buddy to promote the use of Wright’s tool.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This project was initiated on April 8th, 2024, and it ended on April 19th, 2024.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/>
              <a:t>During this time, participating volunteers used the PATIENT checklist tool to conduct CRNA to CRNA handoffs for lunches and change of shift report. 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At the conclusion of this project, all participating CRNAs were sent a final email which included a Qualtrics post-implementation survey to share their thoughts regarding the efficacy of the PATIENT checklist tool.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  <p:sp>
        <p:nvSpPr>
          <p:cNvPr id="31" name="TextBox 30"/>
          <p:cNvSpPr txBox="1"/>
          <p:nvPr/>
        </p:nvSpPr>
        <p:spPr>
          <a:xfrm>
            <a:off x="31342509" y="5710868"/>
            <a:ext cx="11102184" cy="704739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Factors that influence current CRNA handoff practice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/>
              <a:t>Type of case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/>
              <a:t>Length of case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/>
              <a:t>Experience of receiving CRNA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Post-implementation levels of satisfaction regarding PATIENT Mnemonic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Participants deem the PATIENT Mnemonic unnecessary at current medical center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Three primary limitations of this quality improvement project: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dirty="0"/>
              <a:t>Sample size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dirty="0"/>
              <a:t>Limited time for implementation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dirty="0"/>
              <a:t>Reliance on subjective recall from the CRNA participants.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342507" y="14020369"/>
            <a:ext cx="11102184" cy="9944398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consensus regarding the PATIENT Mnemonic is a shorter version that is tailored for anesthesia providers at this facility would do well if it were trialed.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Getting rid of redundant or unnecessary aspects of the tool would: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dirty="0"/>
              <a:t>Shorten the time it takes to give report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dirty="0"/>
              <a:t>Make the handoff process more fluid and similar to the way most CRNAs already give report.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participating CRNAs seem to agree the PATIENT Mnemonic is: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dirty="0"/>
              <a:t>Easy to use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dirty="0"/>
              <a:t>Efficient, comprehensive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dirty="0"/>
              <a:t>Appropriate in length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200" dirty="0"/>
              <a:t>Does not lend itself to communication errors.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Having a larger pool of CRNAs and extended implementation period would help bolster the reliability of the collected data.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To truly assess the efficacy of the PATIENT Mnemonic, it would be beneficial to integrate the concept into the EPIC charting system.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494385" y="25178377"/>
            <a:ext cx="12798426" cy="7150496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i="1" dirty="0"/>
              <a:t>Association of </a:t>
            </a:r>
            <a:r>
              <a:rPr lang="en-US" sz="2400" i="1" dirty="0" err="1"/>
              <a:t>periOperative</a:t>
            </a:r>
            <a:r>
              <a:rPr lang="en-US" sz="2400" i="1" dirty="0"/>
              <a:t> Registered Nurses. (2014). Patient hand off tool. </a:t>
            </a:r>
            <a:r>
              <a:rPr lang="en-US" sz="2400" i="1" dirty="0">
                <a:hlinkClick r:id="rId2"/>
              </a:rPr>
              <a:t>https://www.aorn.org/docs/default-source/aorn/toolkits/patient-hand-off/patient-hand-off-recommendations.pdf?sfvrsn=bf6c59f0_0</a:t>
            </a:r>
            <a:r>
              <a:rPr lang="en-US" sz="2400" i="1" dirty="0"/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i="1" dirty="0" err="1"/>
              <a:t>Canale</a:t>
            </a:r>
            <a:r>
              <a:rPr lang="en-US" sz="2400" i="1" dirty="0"/>
              <a:t>, M. (2018). Implementation of a standardized handoff of anesthetized patients. AANA Journal, 86(2), 137-145. </a:t>
            </a:r>
            <a:r>
              <a:rPr lang="en-US" sz="2400" i="1" dirty="0">
                <a:hlinkClick r:id="rId3"/>
              </a:rPr>
              <a:t>https://www.proquest.com/scholarly-journals/implementation-standardized-handoff-anesthetized/docview/2028119569/se-2</a:t>
            </a:r>
            <a:r>
              <a:rPr lang="en-US" sz="2400" i="1" dirty="0"/>
              <a:t>  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i="1" dirty="0"/>
              <a:t>Cohen, M. D., &amp; Hilligoss, P. B. (2010). The published literature on handoffs in hospitals: Deficiencies identified in an extensive review. Quality &amp; Safety in Health Care, 19(6), 493-497. </a:t>
            </a:r>
            <a:r>
              <a:rPr lang="en-US" sz="2400" i="1" dirty="0">
                <a:hlinkClick r:id="rId4"/>
              </a:rPr>
              <a:t>https://doi.org/10.1136/qshc.2009.033480</a:t>
            </a:r>
            <a:endParaRPr lang="en-US" sz="2400" i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i="1" dirty="0"/>
              <a:t>Durley, T. (2017). Application of the PATIENT Checklist Tool in anesthesia handoffs. Northern Michigan University: DNP Scholarly Projects, 2. </a:t>
            </a:r>
            <a:r>
              <a:rPr lang="en-US" sz="2400" i="1" dirty="0">
                <a:hlinkClick r:id="rId5"/>
              </a:rPr>
              <a:t>https://commons.nmu.edu/dnp/2</a:t>
            </a:r>
            <a:r>
              <a:rPr lang="en-US" sz="2400" i="1" dirty="0"/>
              <a:t> 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i="1" dirty="0"/>
              <a:t>Institute for Healthcare Improvement (2023). Science of improvement: Testing changes. </a:t>
            </a:r>
            <a:r>
              <a:rPr lang="en-US" sz="2400" i="1" dirty="0">
                <a:hlinkClick r:id="rId6"/>
              </a:rPr>
              <a:t>https://www.ihi.org/resources/Pages/HowtoImprove/ScienceofImprovementTestingChanges.aspx</a:t>
            </a:r>
            <a:r>
              <a:rPr lang="en-US" sz="2400" i="1" dirty="0"/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i="1" dirty="0"/>
              <a:t> Wright, S. M. (2013). Examining transfer of care processes in nurse anesthesia practice: Introducing the PATIENT protocol. AANA Journal, 81(3), 225–232. </a:t>
            </a:r>
            <a:r>
              <a:rPr lang="en-US" sz="2400" i="1" dirty="0">
                <a:hlinkClick r:id="rId7"/>
              </a:rPr>
              <a:t>https://www.proquest.com/scholarly-journals/examining-transfer-care-processes-nurse/docview/1440809897/se-2</a:t>
            </a:r>
            <a:r>
              <a:rPr lang="en-US" sz="2400" i="1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78069"/>
            <a:ext cx="8004541" cy="293673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1FD94C7-F033-1BB1-2F3E-D2F24963F8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147" y="27097883"/>
            <a:ext cx="10817524" cy="52419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F12B6E2-4769-47C5-8693-4FDE1A738A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94981" y="3091997"/>
            <a:ext cx="24301237" cy="1553269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B9DB7FE-03E6-6E09-54F2-B18E00CDD8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81952" y="16808563"/>
            <a:ext cx="23698695" cy="151475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786</Words>
  <Application>Microsoft Office PowerPoint</Application>
  <PresentationFormat>Custom</PresentationFormat>
  <Paragraphs>55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Do, Pierce Tadashi Linh</cp:lastModifiedBy>
  <cp:revision>51</cp:revision>
  <dcterms:created xsi:type="dcterms:W3CDTF">2005-01-10T15:51:10Z</dcterms:created>
  <dcterms:modified xsi:type="dcterms:W3CDTF">2024-11-29T17:27:25Z</dcterms:modified>
</cp:coreProperties>
</file>