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
  </p:notesMasterIdLst>
  <p:sldIdLst>
    <p:sldId id="256" r:id="rId5"/>
  </p:sldIdLst>
  <p:sldSz cx="51206400" cy="38404800"/>
  <p:notesSz cx="7010400" cy="9296400"/>
  <p:defaultTextStyle>
    <a:defPPr>
      <a:defRPr lang="en-US"/>
    </a:defPPr>
    <a:lvl1pPr marL="0" algn="l" defTabSz="2560320" rtl="0" eaLnBrk="1" latinLnBrk="0" hangingPunct="1">
      <a:defRPr sz="10100" kern="1200">
        <a:solidFill>
          <a:schemeClr val="tx1"/>
        </a:solidFill>
        <a:latin typeface="+mn-lt"/>
        <a:ea typeface="+mn-ea"/>
        <a:cs typeface="+mn-cs"/>
      </a:defRPr>
    </a:lvl1pPr>
    <a:lvl2pPr marL="2560320" algn="l" defTabSz="2560320" rtl="0" eaLnBrk="1" latinLnBrk="0" hangingPunct="1">
      <a:defRPr sz="10100" kern="1200">
        <a:solidFill>
          <a:schemeClr val="tx1"/>
        </a:solidFill>
        <a:latin typeface="+mn-lt"/>
        <a:ea typeface="+mn-ea"/>
        <a:cs typeface="+mn-cs"/>
      </a:defRPr>
    </a:lvl2pPr>
    <a:lvl3pPr marL="5120640" algn="l" defTabSz="2560320" rtl="0" eaLnBrk="1" latinLnBrk="0" hangingPunct="1">
      <a:defRPr sz="10100" kern="1200">
        <a:solidFill>
          <a:schemeClr val="tx1"/>
        </a:solidFill>
        <a:latin typeface="+mn-lt"/>
        <a:ea typeface="+mn-ea"/>
        <a:cs typeface="+mn-cs"/>
      </a:defRPr>
    </a:lvl3pPr>
    <a:lvl4pPr marL="7680960" algn="l" defTabSz="2560320" rtl="0" eaLnBrk="1" latinLnBrk="0" hangingPunct="1">
      <a:defRPr sz="10100" kern="1200">
        <a:solidFill>
          <a:schemeClr val="tx1"/>
        </a:solidFill>
        <a:latin typeface="+mn-lt"/>
        <a:ea typeface="+mn-ea"/>
        <a:cs typeface="+mn-cs"/>
      </a:defRPr>
    </a:lvl4pPr>
    <a:lvl5pPr marL="10241280" algn="l" defTabSz="2560320" rtl="0" eaLnBrk="1" latinLnBrk="0" hangingPunct="1">
      <a:defRPr sz="10100" kern="1200">
        <a:solidFill>
          <a:schemeClr val="tx1"/>
        </a:solidFill>
        <a:latin typeface="+mn-lt"/>
        <a:ea typeface="+mn-ea"/>
        <a:cs typeface="+mn-cs"/>
      </a:defRPr>
    </a:lvl5pPr>
    <a:lvl6pPr marL="12801600" algn="l" defTabSz="2560320" rtl="0" eaLnBrk="1" latinLnBrk="0" hangingPunct="1">
      <a:defRPr sz="10100" kern="1200">
        <a:solidFill>
          <a:schemeClr val="tx1"/>
        </a:solidFill>
        <a:latin typeface="+mn-lt"/>
        <a:ea typeface="+mn-ea"/>
        <a:cs typeface="+mn-cs"/>
      </a:defRPr>
    </a:lvl6pPr>
    <a:lvl7pPr marL="15361920" algn="l" defTabSz="2560320" rtl="0" eaLnBrk="1" latinLnBrk="0" hangingPunct="1">
      <a:defRPr sz="10100" kern="1200">
        <a:solidFill>
          <a:schemeClr val="tx1"/>
        </a:solidFill>
        <a:latin typeface="+mn-lt"/>
        <a:ea typeface="+mn-ea"/>
        <a:cs typeface="+mn-cs"/>
      </a:defRPr>
    </a:lvl7pPr>
    <a:lvl8pPr marL="17922240" algn="l" defTabSz="2560320" rtl="0" eaLnBrk="1" latinLnBrk="0" hangingPunct="1">
      <a:defRPr sz="10100" kern="1200">
        <a:solidFill>
          <a:schemeClr val="tx1"/>
        </a:solidFill>
        <a:latin typeface="+mn-lt"/>
        <a:ea typeface="+mn-ea"/>
        <a:cs typeface="+mn-cs"/>
      </a:defRPr>
    </a:lvl8pPr>
    <a:lvl9pPr marL="20482560" algn="l" defTabSz="2560320" rtl="0" eaLnBrk="1" latinLnBrk="0" hangingPunct="1">
      <a:defRPr sz="10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667">
          <p15:clr>
            <a:srgbClr val="A4A3A4"/>
          </p15:clr>
        </p15:guide>
        <p15:guide id="2" pos="8021">
          <p15:clr>
            <a:srgbClr val="A4A3A4"/>
          </p15:clr>
        </p15:guide>
        <p15:guide id="3" pos="15756">
          <p15:clr>
            <a:srgbClr val="A4A3A4"/>
          </p15:clr>
        </p15:guide>
        <p15:guide id="4" pos="31121">
          <p15:clr>
            <a:srgbClr val="A4A3A4"/>
          </p15:clr>
        </p15:guide>
        <p15:guide id="5" pos="16134">
          <p15:clr>
            <a:srgbClr val="A4A3A4"/>
          </p15:clr>
        </p15:guide>
        <p15:guide id="6" pos="24221">
          <p15:clr>
            <a:srgbClr val="A4A3A4"/>
          </p15:clr>
        </p15:guide>
        <p15:guide id="7" pos="8759">
          <p15:clr>
            <a:srgbClr val="A4A3A4"/>
          </p15:clr>
        </p15:guide>
        <p15:guide id="8" pos="16507">
          <p15:clr>
            <a:srgbClr val="A4A3A4"/>
          </p15:clr>
        </p15:guide>
        <p15:guide id="9" pos="23507">
          <p15:clr>
            <a:srgbClr val="A4A3A4"/>
          </p15:clr>
        </p15:guide>
        <p15:guide id="10" pos="11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BF16"/>
    <a:srgbClr val="411676"/>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0F8386-03A8-44BD-A5C1-2A52BAE1F8ED}" v="60" dt="2019-09-30T14:29:19.785"/>
    <p1510:client id="{86E699E1-8810-4FBE-ABC3-37F020991520}" v="37" dt="2019-09-27T20:12:29.493"/>
  </p1510:revLst>
</p1510:revInfo>
</file>

<file path=ppt/tableStyles.xml><?xml version="1.0" encoding="utf-8"?>
<a:tblStyleLst xmlns:a="http://schemas.openxmlformats.org/drawingml/2006/main" def="{5C22544A-7EE6-4342-B048-85BDC9FD1C3A}">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16"/>
    <p:restoredTop sz="93488" autoAdjust="0"/>
  </p:normalViewPr>
  <p:slideViewPr>
    <p:cSldViewPr snapToGrid="0" snapToObjects="1" showGuides="1">
      <p:cViewPr varScale="1">
        <p:scale>
          <a:sx n="19" d="100"/>
          <a:sy n="19" d="100"/>
        </p:scale>
        <p:origin x="1902" y="66"/>
      </p:cViewPr>
      <p:guideLst>
        <p:guide orient="horz" pos="6667"/>
        <p:guide pos="8021"/>
        <p:guide pos="15756"/>
        <p:guide pos="31121"/>
        <p:guide pos="16134"/>
        <p:guide pos="24221"/>
        <p:guide pos="8759"/>
        <p:guide pos="16507"/>
        <p:guide pos="23507"/>
        <p:guide pos="113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th, Meghan W." userId="843f81f5-5f5b-4dfa-bdb7-81488db3dc4c" providerId="ADAL" clId="{86E699E1-8810-4FBE-ABC3-37F020991520}"/>
    <pc:docChg chg="undo custSel modSld">
      <pc:chgData name="Smith, Meghan W." userId="843f81f5-5f5b-4dfa-bdb7-81488db3dc4c" providerId="ADAL" clId="{86E699E1-8810-4FBE-ABC3-37F020991520}" dt="2019-09-27T20:13:26.736" v="198" actId="6549"/>
      <pc:docMkLst>
        <pc:docMk/>
      </pc:docMkLst>
      <pc:sldChg chg="addSp delSp modSp">
        <pc:chgData name="Smith, Meghan W." userId="843f81f5-5f5b-4dfa-bdb7-81488db3dc4c" providerId="ADAL" clId="{86E699E1-8810-4FBE-ABC3-37F020991520}" dt="2019-09-27T20:13:26.736" v="198" actId="6549"/>
        <pc:sldMkLst>
          <pc:docMk/>
          <pc:sldMk cId="3721845376" sldId="256"/>
        </pc:sldMkLst>
        <pc:spChg chg="mod">
          <ac:chgData name="Smith, Meghan W." userId="843f81f5-5f5b-4dfa-bdb7-81488db3dc4c" providerId="ADAL" clId="{86E699E1-8810-4FBE-ABC3-37F020991520}" dt="2019-09-27T20:08:58.177" v="151" actId="1036"/>
          <ac:spMkLst>
            <pc:docMk/>
            <pc:sldMk cId="3721845376" sldId="256"/>
            <ac:spMk id="4" creationId="{00000000-0000-0000-0000-000000000000}"/>
          </ac:spMkLst>
        </pc:spChg>
        <pc:spChg chg="mod">
          <ac:chgData name="Smith, Meghan W." userId="843f81f5-5f5b-4dfa-bdb7-81488db3dc4c" providerId="ADAL" clId="{86E699E1-8810-4FBE-ABC3-37F020991520}" dt="2019-09-27T20:11:16.019" v="180" actId="14100"/>
          <ac:spMkLst>
            <pc:docMk/>
            <pc:sldMk cId="3721845376" sldId="256"/>
            <ac:spMk id="6" creationId="{EE3B9E2E-56BB-4AA8-8BDE-BCE4E210AC6F}"/>
          </ac:spMkLst>
        </pc:spChg>
        <pc:spChg chg="add del mod">
          <ac:chgData name="Smith, Meghan W." userId="843f81f5-5f5b-4dfa-bdb7-81488db3dc4c" providerId="ADAL" clId="{86E699E1-8810-4FBE-ABC3-37F020991520}" dt="2019-09-27T20:12:29.490" v="188" actId="207"/>
          <ac:spMkLst>
            <pc:docMk/>
            <pc:sldMk cId="3721845376" sldId="256"/>
            <ac:spMk id="8" creationId="{00000000-0000-0000-0000-000000000000}"/>
          </ac:spMkLst>
        </pc:spChg>
        <pc:spChg chg="mod">
          <ac:chgData name="Smith, Meghan W." userId="843f81f5-5f5b-4dfa-bdb7-81488db3dc4c" providerId="ADAL" clId="{86E699E1-8810-4FBE-ABC3-37F020991520}" dt="2019-09-27T20:09:55.428" v="165" actId="1076"/>
          <ac:spMkLst>
            <pc:docMk/>
            <pc:sldMk cId="3721845376" sldId="256"/>
            <ac:spMk id="10" creationId="{00000000-0000-0000-0000-000000000000}"/>
          </ac:spMkLst>
        </pc:spChg>
        <pc:spChg chg="mod">
          <ac:chgData name="Smith, Meghan W." userId="843f81f5-5f5b-4dfa-bdb7-81488db3dc4c" providerId="ADAL" clId="{86E699E1-8810-4FBE-ABC3-37F020991520}" dt="2019-09-27T20:08:20.430" v="120" actId="2711"/>
          <ac:spMkLst>
            <pc:docMk/>
            <pc:sldMk cId="3721845376" sldId="256"/>
            <ac:spMk id="19" creationId="{00000000-0000-0000-0000-000000000000}"/>
          </ac:spMkLst>
        </pc:spChg>
        <pc:spChg chg="mod">
          <ac:chgData name="Smith, Meghan W." userId="843f81f5-5f5b-4dfa-bdb7-81488db3dc4c" providerId="ADAL" clId="{86E699E1-8810-4FBE-ABC3-37F020991520}" dt="2019-09-27T20:09:08.149" v="154" actId="14100"/>
          <ac:spMkLst>
            <pc:docMk/>
            <pc:sldMk cId="3721845376" sldId="256"/>
            <ac:spMk id="23" creationId="{00000000-0000-0000-0000-000000000000}"/>
          </ac:spMkLst>
        </pc:spChg>
        <pc:spChg chg="mod">
          <ac:chgData name="Smith, Meghan W." userId="843f81f5-5f5b-4dfa-bdb7-81488db3dc4c" providerId="ADAL" clId="{86E699E1-8810-4FBE-ABC3-37F020991520}" dt="2019-09-27T20:11:31.853" v="181" actId="20577"/>
          <ac:spMkLst>
            <pc:docMk/>
            <pc:sldMk cId="3721845376" sldId="256"/>
            <ac:spMk id="27" creationId="{00000000-0000-0000-0000-000000000000}"/>
          </ac:spMkLst>
        </pc:spChg>
        <pc:spChg chg="mod">
          <ac:chgData name="Smith, Meghan W." userId="843f81f5-5f5b-4dfa-bdb7-81488db3dc4c" providerId="ADAL" clId="{86E699E1-8810-4FBE-ABC3-37F020991520}" dt="2019-09-27T20:08:38.845" v="122" actId="207"/>
          <ac:spMkLst>
            <pc:docMk/>
            <pc:sldMk cId="3721845376" sldId="256"/>
            <ac:spMk id="37" creationId="{00000000-0000-0000-0000-000000000000}"/>
          </ac:spMkLst>
        </pc:spChg>
        <pc:spChg chg="mod">
          <ac:chgData name="Smith, Meghan W." userId="843f81f5-5f5b-4dfa-bdb7-81488db3dc4c" providerId="ADAL" clId="{86E699E1-8810-4FBE-ABC3-37F020991520}" dt="2019-09-27T20:13:26.736" v="198" actId="6549"/>
          <ac:spMkLst>
            <pc:docMk/>
            <pc:sldMk cId="3721845376" sldId="256"/>
            <ac:spMk id="38" creationId="{00000000-0000-0000-0000-000000000000}"/>
          </ac:spMkLst>
        </pc:spChg>
        <pc:spChg chg="mod">
          <ac:chgData name="Smith, Meghan W." userId="843f81f5-5f5b-4dfa-bdb7-81488db3dc4c" providerId="ADAL" clId="{86E699E1-8810-4FBE-ABC3-37F020991520}" dt="2019-09-27T20:12:13.212" v="185" actId="14100"/>
          <ac:spMkLst>
            <pc:docMk/>
            <pc:sldMk cId="3721845376" sldId="256"/>
            <ac:spMk id="40" creationId="{00000000-0000-0000-0000-000000000000}"/>
          </ac:spMkLst>
        </pc:spChg>
        <pc:graphicFrameChg chg="mod">
          <ac:chgData name="Smith, Meghan W." userId="843f81f5-5f5b-4dfa-bdb7-81488db3dc4c" providerId="ADAL" clId="{86E699E1-8810-4FBE-ABC3-37F020991520}" dt="2019-09-27T20:09:14.068" v="155" actId="1076"/>
          <ac:graphicFrameMkLst>
            <pc:docMk/>
            <pc:sldMk cId="3721845376" sldId="256"/>
            <ac:graphicFrameMk id="15" creationId="{00000000-0000-0000-0000-000000000000}"/>
          </ac:graphicFrameMkLst>
        </pc:graphicFrameChg>
        <pc:graphicFrameChg chg="mod">
          <ac:chgData name="Smith, Meghan W." userId="843f81f5-5f5b-4dfa-bdb7-81488db3dc4c" providerId="ADAL" clId="{86E699E1-8810-4FBE-ABC3-37F020991520}" dt="2019-09-27T20:09:16.612" v="156" actId="1076"/>
          <ac:graphicFrameMkLst>
            <pc:docMk/>
            <pc:sldMk cId="3721845376" sldId="256"/>
            <ac:graphicFrameMk id="24" creationId="{3DCAE388-63B1-4177-B85D-2DD210FFB8E2}"/>
          </ac:graphicFrameMkLst>
        </pc:graphicFrameChg>
        <pc:picChg chg="mod">
          <ac:chgData name="Smith, Meghan W." userId="843f81f5-5f5b-4dfa-bdb7-81488db3dc4c" providerId="ADAL" clId="{86E699E1-8810-4FBE-ABC3-37F020991520}" dt="2019-09-27T20:08:58.177" v="151" actId="1036"/>
          <ac:picMkLst>
            <pc:docMk/>
            <pc:sldMk cId="3721845376" sldId="256"/>
            <ac:picMk id="3" creationId="{00000000-0000-0000-0000-000000000000}"/>
          </ac:picMkLst>
        </pc:picChg>
        <pc:picChg chg="mod">
          <ac:chgData name="Smith, Meghan W." userId="843f81f5-5f5b-4dfa-bdb7-81488db3dc4c" providerId="ADAL" clId="{86E699E1-8810-4FBE-ABC3-37F020991520}" dt="2019-09-27T20:09:41.989" v="163" actId="1076"/>
          <ac:picMkLst>
            <pc:docMk/>
            <pc:sldMk cId="3721845376" sldId="256"/>
            <ac:picMk id="9" creationId="{00000000-0000-0000-0000-000000000000}"/>
          </ac:picMkLst>
        </pc:picChg>
        <pc:picChg chg="mod">
          <ac:chgData name="Smith, Meghan W." userId="843f81f5-5f5b-4dfa-bdb7-81488db3dc4c" providerId="ADAL" clId="{86E699E1-8810-4FBE-ABC3-37F020991520}" dt="2019-09-27T20:11:40.387" v="182" actId="1076"/>
          <ac:picMkLst>
            <pc:docMk/>
            <pc:sldMk cId="3721845376" sldId="256"/>
            <ac:picMk id="11" creationId="{00000000-0000-0000-0000-000000000000}"/>
          </ac:picMkLst>
        </pc:picChg>
      </pc:sldChg>
    </pc:docChg>
  </pc:docChgLst>
  <pc:docChgLst>
    <pc:chgData clId="Web-{210F8386-03A8-44BD-A5C1-2A52BAE1F8ED}"/>
    <pc:docChg chg="modSld">
      <pc:chgData name="" userId="" providerId="" clId="Web-{210F8386-03A8-44BD-A5C1-2A52BAE1F8ED}" dt="2019-09-30T14:29:19.785" v="61" actId="20577"/>
      <pc:docMkLst>
        <pc:docMk/>
      </pc:docMkLst>
      <pc:sldChg chg="addSp delSp modSp">
        <pc:chgData name="" userId="" providerId="" clId="Web-{210F8386-03A8-44BD-A5C1-2A52BAE1F8ED}" dt="2019-09-30T14:29:18.160" v="59" actId="20577"/>
        <pc:sldMkLst>
          <pc:docMk/>
          <pc:sldMk cId="3721845376" sldId="256"/>
        </pc:sldMkLst>
        <pc:spChg chg="add del">
          <ac:chgData name="" userId="" providerId="" clId="Web-{210F8386-03A8-44BD-A5C1-2A52BAE1F8ED}" dt="2019-09-30T14:13:35.835" v="42"/>
          <ac:spMkLst>
            <pc:docMk/>
            <pc:sldMk cId="3721845376" sldId="256"/>
            <ac:spMk id="5" creationId="{62A52596-17D4-4F75-BEF7-FFCD3ACAE1CF}"/>
          </ac:spMkLst>
        </pc:spChg>
        <pc:spChg chg="mod">
          <ac:chgData name="" userId="" providerId="" clId="Web-{210F8386-03A8-44BD-A5C1-2A52BAE1F8ED}" dt="2019-09-30T14:15:12.558" v="44" actId="14100"/>
          <ac:spMkLst>
            <pc:docMk/>
            <pc:sldMk cId="3721845376" sldId="256"/>
            <ac:spMk id="6" creationId="{EE3B9E2E-56BB-4AA8-8BDE-BCE4E210AC6F}"/>
          </ac:spMkLst>
        </pc:spChg>
        <pc:spChg chg="add del">
          <ac:chgData name="" userId="" providerId="" clId="Web-{210F8386-03A8-44BD-A5C1-2A52BAE1F8ED}" dt="2019-09-30T14:13:33.569" v="41"/>
          <ac:spMkLst>
            <pc:docMk/>
            <pc:sldMk cId="3721845376" sldId="256"/>
            <ac:spMk id="7" creationId="{66D7434C-9329-4A5B-BC1F-B16CC1A0126D}"/>
          </ac:spMkLst>
        </pc:spChg>
        <pc:spChg chg="mod">
          <ac:chgData name="" userId="" providerId="" clId="Web-{210F8386-03A8-44BD-A5C1-2A52BAE1F8ED}" dt="2019-09-30T14:19:53.806" v="46" actId="14100"/>
          <ac:spMkLst>
            <pc:docMk/>
            <pc:sldMk cId="3721845376" sldId="256"/>
            <ac:spMk id="8" creationId="{00000000-0000-0000-0000-000000000000}"/>
          </ac:spMkLst>
        </pc:spChg>
        <pc:spChg chg="mod">
          <ac:chgData name="" userId="" providerId="" clId="Web-{210F8386-03A8-44BD-A5C1-2A52BAE1F8ED}" dt="2019-09-30T14:07:12.849" v="18" actId="20577"/>
          <ac:spMkLst>
            <pc:docMk/>
            <pc:sldMk cId="3721845376" sldId="256"/>
            <ac:spMk id="10" creationId="{00000000-0000-0000-0000-000000000000}"/>
          </ac:spMkLst>
        </pc:spChg>
        <pc:spChg chg="mod">
          <ac:chgData name="" userId="" providerId="" clId="Web-{210F8386-03A8-44BD-A5C1-2A52BAE1F8ED}" dt="2019-09-30T14:07:18.724" v="21" actId="20577"/>
          <ac:spMkLst>
            <pc:docMk/>
            <pc:sldMk cId="3721845376" sldId="256"/>
            <ac:spMk id="23" creationId="{00000000-0000-0000-0000-000000000000}"/>
          </ac:spMkLst>
        </pc:spChg>
        <pc:spChg chg="mod">
          <ac:chgData name="" userId="" providerId="" clId="Web-{210F8386-03A8-44BD-A5C1-2A52BAE1F8ED}" dt="2019-09-30T14:13:50.242" v="43"/>
          <ac:spMkLst>
            <pc:docMk/>
            <pc:sldMk cId="3721845376" sldId="256"/>
            <ac:spMk id="27" creationId="{00000000-0000-0000-0000-000000000000}"/>
          </ac:spMkLst>
        </pc:spChg>
        <pc:spChg chg="mod">
          <ac:chgData name="" userId="" providerId="" clId="Web-{210F8386-03A8-44BD-A5C1-2A52BAE1F8ED}" dt="2019-09-30T14:29:18.160" v="59" actId="20577"/>
          <ac:spMkLst>
            <pc:docMk/>
            <pc:sldMk cId="3721845376" sldId="256"/>
            <ac:spMk id="37" creationId="{00000000-0000-0000-0000-000000000000}"/>
          </ac:spMkLst>
        </pc:spChg>
        <pc:picChg chg="mod">
          <ac:chgData name="" userId="" providerId="" clId="Web-{210F8386-03A8-44BD-A5C1-2A52BAE1F8ED}" dt="2019-09-30T14:05:35.157" v="13" actId="14100"/>
          <ac:picMkLst>
            <pc:docMk/>
            <pc:sldMk cId="3721845376" sldId="256"/>
            <ac:picMk id="9" creationId="{00000000-0000-0000-0000-000000000000}"/>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gracean17\Desktop\Book1.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360" b="0" i="0" u="none" strike="noStrike" kern="1200" spc="0" baseline="0">
                <a:solidFill>
                  <a:schemeClr val="bg1"/>
                </a:solidFill>
                <a:latin typeface="+mn-lt"/>
                <a:ea typeface="+mn-ea"/>
                <a:cs typeface="+mn-cs"/>
              </a:defRPr>
            </a:pPr>
            <a:r>
              <a:rPr lang="en-US" b="1" dirty="0">
                <a:solidFill>
                  <a:schemeClr val="bg1"/>
                </a:solidFill>
              </a:rPr>
              <a:t>Check Out Stats from Fiscal Year 2017-2018</a:t>
            </a:r>
          </a:p>
        </c:rich>
      </c:tx>
      <c:layout>
        <c:manualLayout>
          <c:xMode val="edge"/>
          <c:yMode val="edge"/>
          <c:x val="8.4742609504034463E-2"/>
          <c:y val="1.0408365812807317E-2"/>
        </c:manualLayout>
      </c:layout>
      <c:overlay val="0"/>
      <c:spPr>
        <a:noFill/>
        <a:ln>
          <a:noFill/>
        </a:ln>
        <a:effectLst/>
      </c:spPr>
      <c:txPr>
        <a:bodyPr rot="0" spcFirstLastPara="1" vertOverflow="ellipsis" vert="horz" wrap="square" anchor="ctr" anchorCtr="1"/>
        <a:lstStyle/>
        <a:p>
          <a:pPr>
            <a:defRPr sz="3360" b="0" i="0" u="none" strike="noStrike" kern="1200" spc="0" baseline="0">
              <a:solidFill>
                <a:schemeClr val="bg1"/>
              </a:solidFill>
              <a:latin typeface="+mn-lt"/>
              <a:ea typeface="+mn-ea"/>
              <a:cs typeface="+mn-cs"/>
            </a:defRPr>
          </a:pPr>
          <a:endParaRPr lang="en-US"/>
        </a:p>
      </c:txPr>
    </c:title>
    <c:autoTitleDeleted val="0"/>
    <c:plotArea>
      <c:layout/>
      <c:barChart>
        <c:barDir val="col"/>
        <c:grouping val="clustered"/>
        <c:varyColors val="0"/>
        <c:ser>
          <c:idx val="0"/>
          <c:order val="0"/>
          <c:spPr>
            <a:solidFill>
              <a:srgbClr val="F0BF16"/>
            </a:solidFill>
            <a:ln>
              <a:noFill/>
            </a:ln>
            <a:effectLst/>
          </c:spPr>
          <c:invertIfNegative val="0"/>
          <c:cat>
            <c:strRef>
              <c:f>Sheet1!$A$1:$B$1</c:f>
              <c:strCache>
                <c:ptCount val="2"/>
                <c:pt idx="0">
                  <c:v>2018 Academy Award Nominees for Best Movie</c:v>
                </c:pt>
                <c:pt idx="1">
                  <c:v>Fed Docs</c:v>
                </c:pt>
              </c:strCache>
            </c:strRef>
          </c:cat>
          <c:val>
            <c:numRef>
              <c:f>Sheet1!$A$2:$B$2</c:f>
              <c:numCache>
                <c:formatCode>General</c:formatCode>
                <c:ptCount val="2"/>
                <c:pt idx="0">
                  <c:v>63</c:v>
                </c:pt>
                <c:pt idx="1">
                  <c:v>76</c:v>
                </c:pt>
              </c:numCache>
            </c:numRef>
          </c:val>
          <c:extLst>
            <c:ext xmlns:c16="http://schemas.microsoft.com/office/drawing/2014/chart" uri="{C3380CC4-5D6E-409C-BE32-E72D297353CC}">
              <c16:uniqueId val="{00000000-B048-47F2-80DB-9C61225774D8}"/>
            </c:ext>
          </c:extLst>
        </c:ser>
        <c:dLbls>
          <c:showLegendKey val="0"/>
          <c:showVal val="0"/>
          <c:showCatName val="0"/>
          <c:showSerName val="0"/>
          <c:showPercent val="0"/>
          <c:showBubbleSize val="0"/>
        </c:dLbls>
        <c:gapWidth val="219"/>
        <c:overlap val="-27"/>
        <c:axId val="466382224"/>
        <c:axId val="466381896"/>
      </c:barChart>
      <c:catAx>
        <c:axId val="466382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1" i="0" u="none" strike="noStrike" kern="1200" baseline="0">
                <a:solidFill>
                  <a:schemeClr val="bg1"/>
                </a:solidFill>
                <a:latin typeface="+mn-lt"/>
                <a:ea typeface="+mn-ea"/>
                <a:cs typeface="+mn-cs"/>
              </a:defRPr>
            </a:pPr>
            <a:endParaRPr lang="en-US"/>
          </a:p>
        </c:txPr>
        <c:crossAx val="466381896"/>
        <c:crosses val="autoZero"/>
        <c:auto val="1"/>
        <c:lblAlgn val="ctr"/>
        <c:lblOffset val="100"/>
        <c:noMultiLvlLbl val="0"/>
      </c:catAx>
      <c:valAx>
        <c:axId val="4663818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800" b="0" i="0" u="none" strike="noStrike" kern="1200" baseline="0">
                <a:solidFill>
                  <a:schemeClr val="bg1"/>
                </a:solidFill>
                <a:latin typeface="+mn-lt"/>
                <a:ea typeface="+mn-ea"/>
                <a:cs typeface="+mn-cs"/>
              </a:defRPr>
            </a:pPr>
            <a:endParaRPr lang="en-US"/>
          </a:p>
        </c:txPr>
        <c:crossAx val="466382224"/>
        <c:crosses val="autoZero"/>
        <c:crossBetween val="between"/>
      </c:valAx>
      <c:spPr>
        <a:noFill/>
        <a:ln>
          <a:noFill/>
        </a:ln>
        <a:effectLst/>
      </c:spPr>
    </c:plotArea>
    <c:plotVisOnly val="1"/>
    <c:dispBlanksAs val="gap"/>
    <c:showDLblsOverMax val="0"/>
  </c:chart>
  <c:spPr>
    <a:solidFill>
      <a:srgbClr val="411676"/>
    </a:solidFill>
    <a:ln>
      <a:solidFill>
        <a:srgbClr val="411676"/>
      </a:solidFill>
    </a:ln>
    <a:effectLst/>
  </c:spPr>
  <c:txPr>
    <a:bodyPr/>
    <a:lstStyle/>
    <a:p>
      <a:pPr>
        <a:defRPr sz="28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360" b="1" i="0" u="none" strike="noStrike" kern="1200" spc="0" baseline="0">
                <a:solidFill>
                  <a:schemeClr val="bg1"/>
                </a:solidFill>
                <a:latin typeface="+mn-lt"/>
                <a:ea typeface="+mn-ea"/>
                <a:cs typeface="+mn-cs"/>
              </a:defRPr>
            </a:pPr>
            <a:r>
              <a:rPr lang="en-US" sz="3360" b="1" dirty="0">
                <a:solidFill>
                  <a:schemeClr val="bg1"/>
                </a:solidFill>
              </a:rPr>
              <a:t>Total Check Out Stats for </a:t>
            </a:r>
            <a:r>
              <a:rPr lang="en-US" sz="3360" b="1" dirty="0" smtClean="0">
                <a:solidFill>
                  <a:schemeClr val="bg1"/>
                </a:solidFill>
              </a:rPr>
              <a:t>2017-2018</a:t>
            </a:r>
          </a:p>
          <a:p>
            <a:pPr>
              <a:defRPr sz="3360" b="1">
                <a:solidFill>
                  <a:schemeClr val="bg1"/>
                </a:solidFill>
              </a:defRPr>
            </a:pPr>
            <a:endParaRPr lang="en-US" sz="3360" b="1" dirty="0">
              <a:solidFill>
                <a:schemeClr val="bg1"/>
              </a:solidFill>
            </a:endParaRPr>
          </a:p>
        </c:rich>
      </c:tx>
      <c:layout>
        <c:manualLayout>
          <c:xMode val="edge"/>
          <c:yMode val="edge"/>
          <c:x val="0.21171829603968156"/>
          <c:y val="0"/>
        </c:manualLayout>
      </c:layout>
      <c:overlay val="0"/>
      <c:spPr>
        <a:noFill/>
        <a:ln>
          <a:noFill/>
        </a:ln>
        <a:effectLst/>
      </c:spPr>
      <c:txPr>
        <a:bodyPr rot="0" spcFirstLastPara="1" vertOverflow="ellipsis" vert="horz" wrap="square" anchor="ctr" anchorCtr="1"/>
        <a:lstStyle/>
        <a:p>
          <a:pPr>
            <a:defRPr sz="3360" b="1" i="0" u="none" strike="noStrike" kern="1200" spc="0" baseline="0">
              <a:solidFill>
                <a:schemeClr val="bg1"/>
              </a:solidFill>
              <a:latin typeface="+mn-lt"/>
              <a:ea typeface="+mn-ea"/>
              <a:cs typeface="+mn-cs"/>
            </a:defRPr>
          </a:pPr>
          <a:endParaRPr lang="en-US"/>
        </a:p>
      </c:txPr>
    </c:title>
    <c:autoTitleDeleted val="0"/>
    <c:plotArea>
      <c:layout>
        <c:manualLayout>
          <c:layoutTarget val="inner"/>
          <c:xMode val="edge"/>
          <c:yMode val="edge"/>
          <c:x val="0.14104701030844924"/>
          <c:y val="0.13213913386877635"/>
          <c:w val="0.85895298969155076"/>
          <c:h val="0.77503311877689707"/>
        </c:manualLayout>
      </c:layout>
      <c:barChart>
        <c:barDir val="col"/>
        <c:grouping val="stacked"/>
        <c:varyColors val="0"/>
        <c:ser>
          <c:idx val="0"/>
          <c:order val="0"/>
          <c:spPr>
            <a:solidFill>
              <a:srgbClr val="7030A0"/>
            </a:solidFill>
            <a:ln>
              <a:noFill/>
            </a:ln>
            <a:effectLst/>
          </c:spPr>
          <c:invertIfNegative val="0"/>
          <c:cat>
            <c:strRef>
              <c:f>Sheet1!$A$1:$B$1</c:f>
              <c:strCache>
                <c:ptCount val="2"/>
                <c:pt idx="0">
                  <c:v>Fed Docs</c:v>
                </c:pt>
                <c:pt idx="1">
                  <c:v>Non Fed Docs</c:v>
                </c:pt>
              </c:strCache>
            </c:strRef>
          </c:cat>
          <c:val>
            <c:numRef>
              <c:f>Sheet1!$A$2:$B$2</c:f>
              <c:numCache>
                <c:formatCode>General</c:formatCode>
                <c:ptCount val="2"/>
                <c:pt idx="0">
                  <c:v>76</c:v>
                </c:pt>
                <c:pt idx="1">
                  <c:v>15536</c:v>
                </c:pt>
              </c:numCache>
            </c:numRef>
          </c:val>
          <c:extLst>
            <c:ext xmlns:c16="http://schemas.microsoft.com/office/drawing/2014/chart" uri="{C3380CC4-5D6E-409C-BE32-E72D297353CC}">
              <c16:uniqueId val="{00000000-6CB2-421B-8063-A4D7E9C29441}"/>
            </c:ext>
          </c:extLst>
        </c:ser>
        <c:dLbls>
          <c:showLegendKey val="0"/>
          <c:showVal val="0"/>
          <c:showCatName val="0"/>
          <c:showSerName val="0"/>
          <c:showPercent val="0"/>
          <c:showBubbleSize val="0"/>
        </c:dLbls>
        <c:gapWidth val="150"/>
        <c:overlap val="100"/>
        <c:axId val="356326184"/>
        <c:axId val="356329792"/>
      </c:barChart>
      <c:catAx>
        <c:axId val="356326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1" i="0" u="none" strike="noStrike" kern="1200" baseline="0">
                <a:solidFill>
                  <a:schemeClr val="bg1"/>
                </a:solidFill>
                <a:latin typeface="+mn-lt"/>
                <a:ea typeface="+mn-ea"/>
                <a:cs typeface="+mn-cs"/>
              </a:defRPr>
            </a:pPr>
            <a:endParaRPr lang="en-US"/>
          </a:p>
        </c:txPr>
        <c:crossAx val="356329792"/>
        <c:crosses val="autoZero"/>
        <c:auto val="1"/>
        <c:lblAlgn val="ctr"/>
        <c:lblOffset val="100"/>
        <c:noMultiLvlLbl val="0"/>
      </c:catAx>
      <c:valAx>
        <c:axId val="3563297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800" b="0" i="0" u="none" strike="noStrike" kern="1200" baseline="0">
                <a:solidFill>
                  <a:schemeClr val="bg1"/>
                </a:solidFill>
                <a:latin typeface="+mn-lt"/>
                <a:ea typeface="+mn-ea"/>
                <a:cs typeface="+mn-cs"/>
              </a:defRPr>
            </a:pPr>
            <a:endParaRPr lang="en-US"/>
          </a:p>
        </c:txPr>
        <c:crossAx val="356326184"/>
        <c:crosses val="autoZero"/>
        <c:crossBetween val="between"/>
      </c:valAx>
      <c:spPr>
        <a:noFill/>
        <a:ln>
          <a:noFill/>
        </a:ln>
        <a:effectLst/>
      </c:spPr>
    </c:plotArea>
    <c:plotVisOnly val="1"/>
    <c:dispBlanksAs val="gap"/>
    <c:showDLblsOverMax val="0"/>
  </c:chart>
  <c:spPr>
    <a:solidFill>
      <a:srgbClr val="F0BF16"/>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6E73665-348D-4F2A-83BE-9732223AB09B}" type="datetimeFigureOut">
              <a:rPr lang="en-US" smtClean="0"/>
              <a:t>1/6/2020</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9EA0A45-1163-4C58-8C69-2E4002C4D16A}" type="slidenum">
              <a:rPr lang="en-US" smtClean="0"/>
              <a:t>‹#›</a:t>
            </a:fld>
            <a:endParaRPr lang="en-US"/>
          </a:p>
        </p:txBody>
      </p:sp>
    </p:spTree>
    <p:extLst>
      <p:ext uri="{BB962C8B-B14F-4D97-AF65-F5344CB8AC3E}">
        <p14:creationId xmlns:p14="http://schemas.microsoft.com/office/powerpoint/2010/main" val="2911284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EA0A45-1163-4C58-8C69-2E4002C4D16A}" type="slidenum">
              <a:rPr lang="en-US" smtClean="0"/>
              <a:t>1</a:t>
            </a:fld>
            <a:endParaRPr lang="en-US"/>
          </a:p>
        </p:txBody>
      </p:sp>
    </p:spTree>
    <p:extLst>
      <p:ext uri="{BB962C8B-B14F-4D97-AF65-F5344CB8AC3E}">
        <p14:creationId xmlns:p14="http://schemas.microsoft.com/office/powerpoint/2010/main" val="8265773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480" y="4498849"/>
            <a:ext cx="43525440" cy="4672118"/>
          </a:xfrm>
        </p:spPr>
        <p:txBody>
          <a:bodyPr>
            <a:normAutofit/>
          </a:bodyPr>
          <a:lstStyle>
            <a:lvl1pPr>
              <a:defRPr sz="10000" b="1" i="0">
                <a:latin typeface="Arial" charset="0"/>
                <a:ea typeface="Arial" charset="0"/>
                <a:cs typeface="Arial" charset="0"/>
              </a:defRPr>
            </a:lvl1pPr>
          </a:lstStyle>
          <a:p>
            <a:r>
              <a:rPr lang="en-US" dirty="0"/>
              <a:t>Click to edit Master title style</a:t>
            </a:r>
          </a:p>
        </p:txBody>
      </p:sp>
      <p:sp>
        <p:nvSpPr>
          <p:cNvPr id="7" name="Rectangle 33"/>
          <p:cNvSpPr>
            <a:spLocks noChangeArrowheads="1"/>
          </p:cNvSpPr>
          <p:nvPr userDrawn="1"/>
        </p:nvSpPr>
        <p:spPr bwMode="auto">
          <a:xfrm>
            <a:off x="0" y="-1"/>
            <a:ext cx="51276720" cy="3379091"/>
          </a:xfrm>
          <a:prstGeom prst="rect">
            <a:avLst/>
          </a:prstGeom>
          <a:solidFill>
            <a:srgbClr val="411676"/>
          </a:solidFill>
          <a:ln w="9525">
            <a:solidFill>
              <a:srgbClr val="411676"/>
            </a:solidFill>
            <a:miter lim="800000"/>
            <a:headEnd/>
            <a:tailEnd/>
          </a:ln>
        </p:spPr>
        <p:txBody>
          <a:bodyPr wrap="none" anchor="ctr"/>
          <a:lstStyle/>
          <a:p>
            <a:endParaRPr lang="en-US">
              <a:solidFill>
                <a:srgbClr val="3A2169"/>
              </a:solidFill>
            </a:endParaRPr>
          </a:p>
        </p:txBody>
      </p:sp>
      <p:cxnSp>
        <p:nvCxnSpPr>
          <p:cNvPr id="8" name="Straight Connector 7"/>
          <p:cNvCxnSpPr/>
          <p:nvPr userDrawn="1"/>
        </p:nvCxnSpPr>
        <p:spPr>
          <a:xfrm>
            <a:off x="0" y="3438217"/>
            <a:ext cx="51276720" cy="0"/>
          </a:xfrm>
          <a:prstGeom prst="line">
            <a:avLst/>
          </a:prstGeom>
          <a:ln w="254000" cmpd="sng">
            <a:solidFill>
              <a:srgbClr val="F0BF16"/>
            </a:solidFill>
          </a:ln>
          <a:effectLst>
            <a:outerShdw dist="12700" dir="5400000" sx="0" sy="0" rotWithShape="0">
              <a:srgbClr val="000000"/>
            </a:outerShdw>
          </a:effectLst>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05001" y="146376"/>
            <a:ext cx="8153400" cy="3261361"/>
          </a:xfrm>
          <a:prstGeom prst="rect">
            <a:avLst/>
          </a:prstGeom>
        </p:spPr>
      </p:pic>
      <p:sp>
        <p:nvSpPr>
          <p:cNvPr id="10" name="Rectangle 33"/>
          <p:cNvSpPr>
            <a:spLocks noChangeArrowheads="1"/>
          </p:cNvSpPr>
          <p:nvPr userDrawn="1"/>
        </p:nvSpPr>
        <p:spPr bwMode="auto">
          <a:xfrm>
            <a:off x="0" y="37369157"/>
            <a:ext cx="51206400" cy="1082675"/>
          </a:xfrm>
          <a:prstGeom prst="rect">
            <a:avLst/>
          </a:prstGeom>
          <a:solidFill>
            <a:srgbClr val="411676"/>
          </a:solidFill>
          <a:ln w="9525">
            <a:solidFill>
              <a:srgbClr val="411676"/>
            </a:solidFill>
            <a:miter lim="800000"/>
            <a:headEnd/>
            <a:tailEnd/>
          </a:ln>
        </p:spPr>
        <p:txBody>
          <a:bodyPr wrap="none" anchor="ctr"/>
          <a:lstStyle/>
          <a:p>
            <a:endParaRPr lang="en-US">
              <a:solidFill>
                <a:srgbClr val="3A2169"/>
              </a:solidFill>
            </a:endParaRPr>
          </a:p>
        </p:txBody>
      </p:sp>
      <p:cxnSp>
        <p:nvCxnSpPr>
          <p:cNvPr id="11" name="Straight Connector 10"/>
          <p:cNvCxnSpPr/>
          <p:nvPr userDrawn="1"/>
        </p:nvCxnSpPr>
        <p:spPr>
          <a:xfrm>
            <a:off x="-36576" y="37369157"/>
            <a:ext cx="51276720" cy="0"/>
          </a:xfrm>
          <a:prstGeom prst="line">
            <a:avLst/>
          </a:prstGeom>
          <a:ln w="254000" cmpd="sng">
            <a:solidFill>
              <a:srgbClr val="F0BF16"/>
            </a:solidFill>
          </a:ln>
          <a:effectLst>
            <a:outerShdw dist="12700" dir="5400000" sx="0" sy="0" rotWithShape="0">
              <a:srgbClr val="000000"/>
            </a:outerShdw>
          </a:effectLst>
        </p:spPr>
        <p:style>
          <a:lnRef idx="2">
            <a:schemeClr val="accent1"/>
          </a:lnRef>
          <a:fillRef idx="0">
            <a:schemeClr val="accent1"/>
          </a:fillRef>
          <a:effectRef idx="1">
            <a:schemeClr val="accent1"/>
          </a:effectRef>
          <a:fontRef idx="minor">
            <a:schemeClr val="tx1"/>
          </a:fontRef>
        </p:style>
      </p:cxnSp>
      <p:sp>
        <p:nvSpPr>
          <p:cNvPr id="15" name="Content Placeholder 14"/>
          <p:cNvSpPr>
            <a:spLocks noGrp="1"/>
          </p:cNvSpPr>
          <p:nvPr>
            <p:ph sz="quarter" idx="11"/>
          </p:nvPr>
        </p:nvSpPr>
        <p:spPr>
          <a:xfrm>
            <a:off x="1223911" y="10880725"/>
            <a:ext cx="15088985" cy="7663307"/>
          </a:xfrm>
        </p:spPr>
        <p:txBody>
          <a:bodyPr>
            <a:normAutofit/>
          </a:bodyPr>
          <a:lstStyle>
            <a:lvl1pPr marL="0" indent="0">
              <a:buNone/>
              <a:defRPr sz="4800" b="1" i="0">
                <a:latin typeface="Arial" charset="0"/>
                <a:ea typeface="Arial" charset="0"/>
                <a:cs typeface="Arial" charset="0"/>
              </a:defRPr>
            </a:lvl1pPr>
            <a:lvl2pPr marL="2560320" indent="0">
              <a:buNone/>
              <a:defRPr sz="4400"/>
            </a:lvl2pPr>
            <a:lvl3pPr marL="5120640" indent="0">
              <a:buNone/>
              <a:defRPr sz="4400"/>
            </a:lvl3pPr>
            <a:lvl4pPr marL="7680960" indent="0">
              <a:buNone/>
              <a:defRPr sz="4400"/>
            </a:lvl4pPr>
            <a:lvl5pPr marL="10241280" indent="0">
              <a:buNone/>
              <a:defRPr sz="4400"/>
            </a:lvl5pPr>
          </a:lstStyle>
          <a:p>
            <a:pPr lvl="0"/>
            <a:r>
              <a:rPr lang="en-US" dirty="0"/>
              <a:t>Click to edit Master text styles</a:t>
            </a:r>
          </a:p>
        </p:txBody>
      </p:sp>
      <p:sp>
        <p:nvSpPr>
          <p:cNvPr id="17" name="Content Placeholder 16"/>
          <p:cNvSpPr>
            <a:spLocks noGrp="1"/>
          </p:cNvSpPr>
          <p:nvPr>
            <p:ph sz="quarter" idx="12"/>
          </p:nvPr>
        </p:nvSpPr>
        <p:spPr>
          <a:xfrm>
            <a:off x="17958815" y="10880725"/>
            <a:ext cx="15105889" cy="7663307"/>
          </a:xfrm>
        </p:spPr>
        <p:txBody>
          <a:bodyPr>
            <a:noAutofit/>
          </a:bodyPr>
          <a:lstStyle>
            <a:lvl1pPr marL="0" indent="0">
              <a:buNone/>
              <a:defRPr sz="4800" b="1" i="0">
                <a:latin typeface="Arial" charset="0"/>
                <a:ea typeface="Arial" charset="0"/>
                <a:cs typeface="Arial" charset="0"/>
              </a:defRPr>
            </a:lvl1pPr>
            <a:lvl2pPr marL="2560320" indent="0">
              <a:buNone/>
              <a:defRPr sz="4800"/>
            </a:lvl2pPr>
            <a:lvl3pPr marL="5120640" indent="0">
              <a:buNone/>
              <a:defRPr sz="4800"/>
            </a:lvl3pPr>
            <a:lvl4pPr marL="7680960" indent="0">
              <a:buNone/>
              <a:defRPr sz="4800"/>
            </a:lvl4pPr>
            <a:lvl5pPr marL="10241280" indent="0">
              <a:buNone/>
              <a:defRPr sz="4800"/>
            </a:lvl5pPr>
          </a:lstStyle>
          <a:p>
            <a:pPr lvl="0"/>
            <a:r>
              <a:rPr lang="en-US" dirty="0"/>
              <a:t>Click to edit Master text styles</a:t>
            </a:r>
          </a:p>
        </p:txBody>
      </p:sp>
      <p:sp>
        <p:nvSpPr>
          <p:cNvPr id="21" name="Content Placeholder 20"/>
          <p:cNvSpPr>
            <a:spLocks noGrp="1"/>
          </p:cNvSpPr>
          <p:nvPr>
            <p:ph sz="quarter" idx="14"/>
          </p:nvPr>
        </p:nvSpPr>
        <p:spPr>
          <a:xfrm>
            <a:off x="34710624" y="10880725"/>
            <a:ext cx="15106587" cy="7663307"/>
          </a:xfrm>
        </p:spPr>
        <p:txBody>
          <a:bodyPr>
            <a:noAutofit/>
          </a:bodyPr>
          <a:lstStyle>
            <a:lvl1pPr marL="0" indent="0">
              <a:buNone/>
              <a:defRPr sz="4800" b="1" i="0">
                <a:latin typeface="Arial" charset="0"/>
                <a:ea typeface="Arial" charset="0"/>
                <a:cs typeface="Arial" charset="0"/>
              </a:defRPr>
            </a:lvl1pPr>
            <a:lvl2pPr marL="2560320" indent="0">
              <a:buNone/>
              <a:defRPr sz="4800"/>
            </a:lvl2pPr>
            <a:lvl3pPr marL="5120640" indent="0">
              <a:buNone/>
              <a:defRPr sz="4800"/>
            </a:lvl3pPr>
            <a:lvl4pPr marL="7680960" indent="0">
              <a:buNone/>
              <a:defRPr sz="4800"/>
            </a:lvl4pPr>
            <a:lvl5pPr marL="10241280" indent="0">
              <a:buNone/>
              <a:defRPr sz="4800"/>
            </a:lvl5pPr>
          </a:lstStyle>
          <a:p>
            <a:pPr lvl="0"/>
            <a:r>
              <a:rPr lang="en-US" dirty="0"/>
              <a:t>Click to edit Master text styles</a:t>
            </a:r>
          </a:p>
        </p:txBody>
      </p:sp>
      <p:sp>
        <p:nvSpPr>
          <p:cNvPr id="23" name="Content Placeholder 22"/>
          <p:cNvSpPr>
            <a:spLocks noGrp="1"/>
          </p:cNvSpPr>
          <p:nvPr>
            <p:ph sz="quarter" idx="15"/>
          </p:nvPr>
        </p:nvSpPr>
        <p:spPr>
          <a:xfrm>
            <a:off x="17958816" y="19528556"/>
            <a:ext cx="31858396" cy="8428038"/>
          </a:xfrm>
        </p:spPr>
        <p:txBody>
          <a:bodyPr>
            <a:normAutofit/>
          </a:bodyPr>
          <a:lstStyle>
            <a:lvl1pPr marL="0" indent="0">
              <a:buNone/>
              <a:defRPr sz="4800" b="1" i="0">
                <a:latin typeface="Arial" charset="0"/>
                <a:ea typeface="Arial" charset="0"/>
                <a:cs typeface="Arial" charset="0"/>
              </a:defRPr>
            </a:lvl1pPr>
            <a:lvl2pPr marL="2560320" indent="0">
              <a:buNone/>
              <a:defRPr sz="3200" b="0" i="0">
                <a:latin typeface="Arial" charset="0"/>
                <a:ea typeface="Arial" charset="0"/>
                <a:cs typeface="Arial" charset="0"/>
              </a:defRPr>
            </a:lvl2pPr>
            <a:lvl3pPr marL="5120640" indent="0">
              <a:buNone/>
              <a:defRPr sz="3200" b="0" i="0">
                <a:latin typeface="Arial" charset="0"/>
                <a:ea typeface="Arial" charset="0"/>
                <a:cs typeface="Arial" charset="0"/>
              </a:defRPr>
            </a:lvl3pPr>
            <a:lvl4pPr marL="7680960" indent="0">
              <a:buNone/>
              <a:defRPr sz="3200" b="0" i="0">
                <a:latin typeface="Arial" charset="0"/>
                <a:ea typeface="Arial" charset="0"/>
                <a:cs typeface="Arial" charset="0"/>
              </a:defRPr>
            </a:lvl4pPr>
            <a:lvl5pPr marL="10241280" indent="0">
              <a:buNone/>
              <a:defRPr sz="3200" b="0" i="0">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Content Placeholder 24"/>
          <p:cNvSpPr>
            <a:spLocks noGrp="1"/>
          </p:cNvSpPr>
          <p:nvPr>
            <p:ph sz="quarter" idx="16"/>
          </p:nvPr>
        </p:nvSpPr>
        <p:spPr>
          <a:xfrm>
            <a:off x="1223911" y="19567525"/>
            <a:ext cx="15088985" cy="8428038"/>
          </a:xfrm>
        </p:spPr>
        <p:txBody>
          <a:bodyPr>
            <a:noAutofit/>
          </a:bodyPr>
          <a:lstStyle>
            <a:lvl1pPr marL="0" indent="0">
              <a:buNone/>
              <a:defRPr sz="4800" b="1" i="0">
                <a:latin typeface="Arial" charset="0"/>
                <a:ea typeface="Arial" charset="0"/>
                <a:cs typeface="Arial" charset="0"/>
              </a:defRPr>
            </a:lvl1pPr>
            <a:lvl2pPr marL="2560320" indent="0">
              <a:buNone/>
              <a:defRPr sz="4800"/>
            </a:lvl2pPr>
            <a:lvl3pPr marL="5120640" indent="0">
              <a:buNone/>
              <a:defRPr sz="4800"/>
            </a:lvl3pPr>
            <a:lvl4pPr marL="7680960" indent="0">
              <a:buNone/>
              <a:defRPr sz="4800"/>
            </a:lvl4pPr>
            <a:lvl5pPr marL="10241280" indent="0">
              <a:buNone/>
              <a:defRPr sz="4800"/>
            </a:lvl5pPr>
          </a:lstStyle>
          <a:p>
            <a:pPr lvl="0"/>
            <a:r>
              <a:rPr lang="en-US" dirty="0"/>
              <a:t>Click to edit Master text styles</a:t>
            </a:r>
          </a:p>
        </p:txBody>
      </p:sp>
      <p:sp>
        <p:nvSpPr>
          <p:cNvPr id="27" name="Content Placeholder 26"/>
          <p:cNvSpPr>
            <a:spLocks noGrp="1"/>
          </p:cNvSpPr>
          <p:nvPr>
            <p:ph sz="quarter" idx="17"/>
          </p:nvPr>
        </p:nvSpPr>
        <p:spPr>
          <a:xfrm>
            <a:off x="26298144" y="28901621"/>
            <a:ext cx="23519066" cy="7643812"/>
          </a:xfrm>
        </p:spPr>
        <p:txBody>
          <a:bodyPr>
            <a:noAutofit/>
          </a:bodyPr>
          <a:lstStyle>
            <a:lvl1pPr marL="0" indent="0">
              <a:buNone/>
              <a:defRPr sz="4800" b="1" i="0">
                <a:latin typeface="Arial" charset="0"/>
                <a:ea typeface="Arial" charset="0"/>
                <a:cs typeface="Arial" charset="0"/>
              </a:defRPr>
            </a:lvl1pPr>
            <a:lvl2pPr marL="2560320" indent="0">
              <a:buNone/>
              <a:defRPr sz="4800" b="0" i="0">
                <a:latin typeface="Arial" charset="0"/>
                <a:ea typeface="Arial" charset="0"/>
                <a:cs typeface="Arial" charset="0"/>
              </a:defRPr>
            </a:lvl2pPr>
            <a:lvl3pPr marL="5120640" indent="0">
              <a:buNone/>
              <a:defRPr sz="4800" b="0" i="0">
                <a:latin typeface="Arial" charset="0"/>
                <a:ea typeface="Arial" charset="0"/>
                <a:cs typeface="Arial" charset="0"/>
              </a:defRPr>
            </a:lvl3pPr>
            <a:lvl4pPr marL="7680960" indent="0">
              <a:buNone/>
              <a:defRPr sz="4800" b="0" i="0">
                <a:latin typeface="Arial" charset="0"/>
                <a:ea typeface="Arial" charset="0"/>
                <a:cs typeface="Arial" charset="0"/>
              </a:defRPr>
            </a:lvl4pPr>
            <a:lvl5pPr marL="10241280" indent="0">
              <a:buNone/>
              <a:defRPr sz="4800" b="0" i="0">
                <a:latin typeface="Arial" charset="0"/>
                <a:ea typeface="Arial" charset="0"/>
                <a:cs typeface="Arial" charset="0"/>
              </a:defRPr>
            </a:lvl5pPr>
          </a:lstStyle>
          <a:p>
            <a:pPr lvl="0"/>
            <a:r>
              <a:rPr lang="en-US" dirty="0"/>
              <a:t>Click to edit Master text styles</a:t>
            </a:r>
          </a:p>
        </p:txBody>
      </p:sp>
      <p:sp>
        <p:nvSpPr>
          <p:cNvPr id="31" name="Table Placeholder 30"/>
          <p:cNvSpPr>
            <a:spLocks noGrp="1"/>
          </p:cNvSpPr>
          <p:nvPr>
            <p:ph type="tbl" sz="quarter" idx="19"/>
          </p:nvPr>
        </p:nvSpPr>
        <p:spPr>
          <a:xfrm>
            <a:off x="1223911" y="28901621"/>
            <a:ext cx="23574618" cy="7643812"/>
          </a:xfrm>
        </p:spPr>
        <p:txBody>
          <a:bodyPr>
            <a:normAutofit/>
          </a:bodyPr>
          <a:lstStyle>
            <a:lvl1pPr marL="0" indent="0">
              <a:buNone/>
              <a:defRPr sz="4800">
                <a:latin typeface="Arial" charset="0"/>
                <a:ea typeface="Arial" charset="0"/>
                <a:cs typeface="Arial" charset="0"/>
              </a:defRPr>
            </a:lvl1pPr>
          </a:lstStyle>
          <a:p>
            <a:endParaRPr lang="en-US" dirty="0"/>
          </a:p>
        </p:txBody>
      </p:sp>
    </p:spTree>
    <p:extLst>
      <p:ext uri="{BB962C8B-B14F-4D97-AF65-F5344CB8AC3E}">
        <p14:creationId xmlns:p14="http://schemas.microsoft.com/office/powerpoint/2010/main" val="450002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BE908F-F64B-2045-9B53-45BCF794EE2A}" type="datetimeFigureOut">
              <a:rPr lang="en-US" smtClean="0"/>
              <a:t>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F3046A-B3B7-3C47-99D4-FD2CD23F7E46}" type="slidenum">
              <a:rPr lang="en-US" smtClean="0"/>
              <a:t>‹#›</a:t>
            </a:fld>
            <a:endParaRPr lang="en-US"/>
          </a:p>
        </p:txBody>
      </p:sp>
    </p:spTree>
    <p:extLst>
      <p:ext uri="{BB962C8B-B14F-4D97-AF65-F5344CB8AC3E}">
        <p14:creationId xmlns:p14="http://schemas.microsoft.com/office/powerpoint/2010/main" val="849301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7901540" y="8614416"/>
            <a:ext cx="64514733" cy="1834984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4339576" y="8614416"/>
            <a:ext cx="192708527" cy="1834984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BE908F-F64B-2045-9B53-45BCF794EE2A}" type="datetimeFigureOut">
              <a:rPr lang="en-US" smtClean="0"/>
              <a:t>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F3046A-B3B7-3C47-99D4-FD2CD23F7E46}" type="slidenum">
              <a:rPr lang="en-US" smtClean="0"/>
              <a:t>‹#›</a:t>
            </a:fld>
            <a:endParaRPr lang="en-US"/>
          </a:p>
        </p:txBody>
      </p:sp>
    </p:spTree>
    <p:extLst>
      <p:ext uri="{BB962C8B-B14F-4D97-AF65-F5344CB8AC3E}">
        <p14:creationId xmlns:p14="http://schemas.microsoft.com/office/powerpoint/2010/main" val="1708694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BE908F-F64B-2045-9B53-45BCF794EE2A}" type="datetimeFigureOut">
              <a:rPr lang="en-US" smtClean="0"/>
              <a:t>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F3046A-B3B7-3C47-99D4-FD2CD23F7E46}" type="slidenum">
              <a:rPr lang="en-US" smtClean="0"/>
              <a:t>‹#›</a:t>
            </a:fld>
            <a:endParaRPr lang="en-US"/>
          </a:p>
        </p:txBody>
      </p:sp>
    </p:spTree>
    <p:extLst>
      <p:ext uri="{BB962C8B-B14F-4D97-AF65-F5344CB8AC3E}">
        <p14:creationId xmlns:p14="http://schemas.microsoft.com/office/powerpoint/2010/main" val="2421153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3" y="24678643"/>
            <a:ext cx="43525440" cy="7627620"/>
          </a:xfrm>
        </p:spPr>
        <p:txBody>
          <a:bodyPr anchor="t"/>
          <a:lstStyle>
            <a:lvl1pPr algn="l">
              <a:defRPr sz="22400" b="1" cap="all"/>
            </a:lvl1pPr>
          </a:lstStyle>
          <a:p>
            <a:r>
              <a:rPr lang="en-US"/>
              <a:t>Click to edit Master title style</a:t>
            </a:r>
          </a:p>
        </p:txBody>
      </p:sp>
      <p:sp>
        <p:nvSpPr>
          <p:cNvPr id="3" name="Text Placeholder 2"/>
          <p:cNvSpPr>
            <a:spLocks noGrp="1"/>
          </p:cNvSpPr>
          <p:nvPr>
            <p:ph type="body" idx="1"/>
          </p:nvPr>
        </p:nvSpPr>
        <p:spPr>
          <a:xfrm>
            <a:off x="4044953" y="16277596"/>
            <a:ext cx="43525440" cy="8401047"/>
          </a:xfrm>
        </p:spPr>
        <p:txBody>
          <a:bodyPr anchor="b"/>
          <a:lstStyle>
            <a:lvl1pPr marL="0" indent="0">
              <a:buNone/>
              <a:defRPr sz="11200">
                <a:solidFill>
                  <a:schemeClr val="tx1">
                    <a:tint val="75000"/>
                  </a:schemeClr>
                </a:solidFill>
              </a:defRPr>
            </a:lvl1pPr>
            <a:lvl2pPr marL="2560320" indent="0">
              <a:buNone/>
              <a:defRPr sz="10100">
                <a:solidFill>
                  <a:schemeClr val="tx1">
                    <a:tint val="75000"/>
                  </a:schemeClr>
                </a:solidFill>
              </a:defRPr>
            </a:lvl2pPr>
            <a:lvl3pPr marL="5120640" indent="0">
              <a:buNone/>
              <a:defRPr sz="9000">
                <a:solidFill>
                  <a:schemeClr val="tx1">
                    <a:tint val="75000"/>
                  </a:schemeClr>
                </a:solidFill>
              </a:defRPr>
            </a:lvl3pPr>
            <a:lvl4pPr marL="7680960" indent="0">
              <a:buNone/>
              <a:defRPr sz="7800">
                <a:solidFill>
                  <a:schemeClr val="tx1">
                    <a:tint val="75000"/>
                  </a:schemeClr>
                </a:solidFill>
              </a:defRPr>
            </a:lvl4pPr>
            <a:lvl5pPr marL="10241280" indent="0">
              <a:buNone/>
              <a:defRPr sz="7800">
                <a:solidFill>
                  <a:schemeClr val="tx1">
                    <a:tint val="75000"/>
                  </a:schemeClr>
                </a:solidFill>
              </a:defRPr>
            </a:lvl5pPr>
            <a:lvl6pPr marL="12801600" indent="0">
              <a:buNone/>
              <a:defRPr sz="7800">
                <a:solidFill>
                  <a:schemeClr val="tx1">
                    <a:tint val="75000"/>
                  </a:schemeClr>
                </a:solidFill>
              </a:defRPr>
            </a:lvl6pPr>
            <a:lvl7pPr marL="15361920" indent="0">
              <a:buNone/>
              <a:defRPr sz="7800">
                <a:solidFill>
                  <a:schemeClr val="tx1">
                    <a:tint val="75000"/>
                  </a:schemeClr>
                </a:solidFill>
              </a:defRPr>
            </a:lvl7pPr>
            <a:lvl8pPr marL="17922240" indent="0">
              <a:buNone/>
              <a:defRPr sz="7800">
                <a:solidFill>
                  <a:schemeClr val="tx1">
                    <a:tint val="75000"/>
                  </a:schemeClr>
                </a:solidFill>
              </a:defRPr>
            </a:lvl8pPr>
            <a:lvl9pPr marL="20482560" indent="0">
              <a:buNone/>
              <a:defRPr sz="78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BE908F-F64B-2045-9B53-45BCF794EE2A}" type="datetimeFigureOut">
              <a:rPr lang="en-US" smtClean="0"/>
              <a:t>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F3046A-B3B7-3C47-99D4-FD2CD23F7E46}" type="slidenum">
              <a:rPr lang="en-US" smtClean="0"/>
              <a:t>‹#›</a:t>
            </a:fld>
            <a:endParaRPr lang="en-US"/>
          </a:p>
        </p:txBody>
      </p:sp>
    </p:spTree>
    <p:extLst>
      <p:ext uri="{BB962C8B-B14F-4D97-AF65-F5344CB8AC3E}">
        <p14:creationId xmlns:p14="http://schemas.microsoft.com/office/powerpoint/2010/main" val="1922974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4339573" y="50184056"/>
            <a:ext cx="128611627" cy="141928847"/>
          </a:xfrm>
        </p:spPr>
        <p:txBody>
          <a:bodyPr/>
          <a:lstStyle>
            <a:lvl1pPr>
              <a:defRPr sz="15700"/>
            </a:lvl1pPr>
            <a:lvl2pPr>
              <a:defRPr sz="13400"/>
            </a:lvl2pPr>
            <a:lvl3pPr>
              <a:defRPr sz="11200"/>
            </a:lvl3pPr>
            <a:lvl4pPr>
              <a:defRPr sz="10100"/>
            </a:lvl4pPr>
            <a:lvl5pPr>
              <a:defRPr sz="10100"/>
            </a:lvl5pPr>
            <a:lvl6pPr>
              <a:defRPr sz="10100"/>
            </a:lvl6pPr>
            <a:lvl7pPr>
              <a:defRPr sz="10100"/>
            </a:lvl7pPr>
            <a:lvl8pPr>
              <a:defRPr sz="10100"/>
            </a:lvl8pPr>
            <a:lvl9pPr>
              <a:defRPr sz="10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43804643" y="50184056"/>
            <a:ext cx="128611633" cy="141928847"/>
          </a:xfrm>
        </p:spPr>
        <p:txBody>
          <a:bodyPr/>
          <a:lstStyle>
            <a:lvl1pPr>
              <a:defRPr sz="15700"/>
            </a:lvl1pPr>
            <a:lvl2pPr>
              <a:defRPr sz="13400"/>
            </a:lvl2pPr>
            <a:lvl3pPr>
              <a:defRPr sz="11200"/>
            </a:lvl3pPr>
            <a:lvl4pPr>
              <a:defRPr sz="10100"/>
            </a:lvl4pPr>
            <a:lvl5pPr>
              <a:defRPr sz="10100"/>
            </a:lvl5pPr>
            <a:lvl6pPr>
              <a:defRPr sz="10100"/>
            </a:lvl6pPr>
            <a:lvl7pPr>
              <a:defRPr sz="10100"/>
            </a:lvl7pPr>
            <a:lvl8pPr>
              <a:defRPr sz="10100"/>
            </a:lvl8pPr>
            <a:lvl9pPr>
              <a:defRPr sz="10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7BE908F-F64B-2045-9B53-45BCF794EE2A}" type="datetimeFigureOut">
              <a:rPr lang="en-US" smtClean="0"/>
              <a:t>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F3046A-B3B7-3C47-99D4-FD2CD23F7E46}" type="slidenum">
              <a:rPr lang="en-US" smtClean="0"/>
              <a:t>‹#›</a:t>
            </a:fld>
            <a:endParaRPr lang="en-US"/>
          </a:p>
        </p:txBody>
      </p:sp>
    </p:spTree>
    <p:extLst>
      <p:ext uri="{BB962C8B-B14F-4D97-AF65-F5344CB8AC3E}">
        <p14:creationId xmlns:p14="http://schemas.microsoft.com/office/powerpoint/2010/main" val="3269508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320" y="1537973"/>
            <a:ext cx="46085760" cy="64008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560320" y="8596633"/>
            <a:ext cx="22625053" cy="3582667"/>
          </a:xfrm>
        </p:spPr>
        <p:txBody>
          <a:bodyPr anchor="b"/>
          <a:lstStyle>
            <a:lvl1pPr marL="0" indent="0">
              <a:buNone/>
              <a:defRPr sz="13400" b="1"/>
            </a:lvl1pPr>
            <a:lvl2pPr marL="2560320" indent="0">
              <a:buNone/>
              <a:defRPr sz="11200" b="1"/>
            </a:lvl2pPr>
            <a:lvl3pPr marL="5120640" indent="0">
              <a:buNone/>
              <a:defRPr sz="10100" b="1"/>
            </a:lvl3pPr>
            <a:lvl4pPr marL="7680960" indent="0">
              <a:buNone/>
              <a:defRPr sz="9000" b="1"/>
            </a:lvl4pPr>
            <a:lvl5pPr marL="10241280" indent="0">
              <a:buNone/>
              <a:defRPr sz="9000" b="1"/>
            </a:lvl5pPr>
            <a:lvl6pPr marL="12801600" indent="0">
              <a:buNone/>
              <a:defRPr sz="9000" b="1"/>
            </a:lvl6pPr>
            <a:lvl7pPr marL="15361920" indent="0">
              <a:buNone/>
              <a:defRPr sz="9000" b="1"/>
            </a:lvl7pPr>
            <a:lvl8pPr marL="17922240" indent="0">
              <a:buNone/>
              <a:defRPr sz="9000" b="1"/>
            </a:lvl8pPr>
            <a:lvl9pPr marL="20482560" indent="0">
              <a:buNone/>
              <a:defRPr sz="9000" b="1"/>
            </a:lvl9pPr>
          </a:lstStyle>
          <a:p>
            <a:pPr lvl="0"/>
            <a:r>
              <a:rPr lang="en-US"/>
              <a:t>Click to edit Master text styles</a:t>
            </a:r>
          </a:p>
        </p:txBody>
      </p:sp>
      <p:sp>
        <p:nvSpPr>
          <p:cNvPr id="4" name="Content Placeholder 3"/>
          <p:cNvSpPr>
            <a:spLocks noGrp="1"/>
          </p:cNvSpPr>
          <p:nvPr>
            <p:ph sz="half" idx="2"/>
          </p:nvPr>
        </p:nvSpPr>
        <p:spPr>
          <a:xfrm>
            <a:off x="2560320" y="12179300"/>
            <a:ext cx="22625053" cy="22127213"/>
          </a:xfrm>
        </p:spPr>
        <p:txBody>
          <a:bodyPr/>
          <a:lstStyle>
            <a:lvl1pPr>
              <a:defRPr sz="13400"/>
            </a:lvl1pPr>
            <a:lvl2pPr>
              <a:defRPr sz="11200"/>
            </a:lvl2pPr>
            <a:lvl3pPr>
              <a:defRPr sz="10100"/>
            </a:lvl3pPr>
            <a:lvl4pPr>
              <a:defRPr sz="9000"/>
            </a:lvl4pPr>
            <a:lvl5pPr>
              <a:defRPr sz="9000"/>
            </a:lvl5pPr>
            <a:lvl6pPr>
              <a:defRPr sz="9000"/>
            </a:lvl6pPr>
            <a:lvl7pPr>
              <a:defRPr sz="9000"/>
            </a:lvl7pPr>
            <a:lvl8pPr>
              <a:defRPr sz="9000"/>
            </a:lvl8pPr>
            <a:lvl9pPr>
              <a:defRPr sz="9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6012143" y="8596633"/>
            <a:ext cx="22633940" cy="3582667"/>
          </a:xfrm>
        </p:spPr>
        <p:txBody>
          <a:bodyPr anchor="b"/>
          <a:lstStyle>
            <a:lvl1pPr marL="0" indent="0">
              <a:buNone/>
              <a:defRPr sz="13400" b="1"/>
            </a:lvl1pPr>
            <a:lvl2pPr marL="2560320" indent="0">
              <a:buNone/>
              <a:defRPr sz="11200" b="1"/>
            </a:lvl2pPr>
            <a:lvl3pPr marL="5120640" indent="0">
              <a:buNone/>
              <a:defRPr sz="10100" b="1"/>
            </a:lvl3pPr>
            <a:lvl4pPr marL="7680960" indent="0">
              <a:buNone/>
              <a:defRPr sz="9000" b="1"/>
            </a:lvl4pPr>
            <a:lvl5pPr marL="10241280" indent="0">
              <a:buNone/>
              <a:defRPr sz="9000" b="1"/>
            </a:lvl5pPr>
            <a:lvl6pPr marL="12801600" indent="0">
              <a:buNone/>
              <a:defRPr sz="9000" b="1"/>
            </a:lvl6pPr>
            <a:lvl7pPr marL="15361920" indent="0">
              <a:buNone/>
              <a:defRPr sz="9000" b="1"/>
            </a:lvl7pPr>
            <a:lvl8pPr marL="17922240" indent="0">
              <a:buNone/>
              <a:defRPr sz="9000" b="1"/>
            </a:lvl8pPr>
            <a:lvl9pPr marL="20482560" indent="0">
              <a:buNone/>
              <a:defRPr sz="9000" b="1"/>
            </a:lvl9pPr>
          </a:lstStyle>
          <a:p>
            <a:pPr lvl="0"/>
            <a:r>
              <a:rPr lang="en-US"/>
              <a:t>Click to edit Master text styles</a:t>
            </a:r>
          </a:p>
        </p:txBody>
      </p:sp>
      <p:sp>
        <p:nvSpPr>
          <p:cNvPr id="6" name="Content Placeholder 5"/>
          <p:cNvSpPr>
            <a:spLocks noGrp="1"/>
          </p:cNvSpPr>
          <p:nvPr>
            <p:ph sz="quarter" idx="4"/>
          </p:nvPr>
        </p:nvSpPr>
        <p:spPr>
          <a:xfrm>
            <a:off x="26012143" y="12179300"/>
            <a:ext cx="22633940" cy="22127213"/>
          </a:xfrm>
        </p:spPr>
        <p:txBody>
          <a:bodyPr/>
          <a:lstStyle>
            <a:lvl1pPr>
              <a:defRPr sz="13400"/>
            </a:lvl1pPr>
            <a:lvl2pPr>
              <a:defRPr sz="11200"/>
            </a:lvl2pPr>
            <a:lvl3pPr>
              <a:defRPr sz="10100"/>
            </a:lvl3pPr>
            <a:lvl4pPr>
              <a:defRPr sz="9000"/>
            </a:lvl4pPr>
            <a:lvl5pPr>
              <a:defRPr sz="9000"/>
            </a:lvl5pPr>
            <a:lvl6pPr>
              <a:defRPr sz="9000"/>
            </a:lvl6pPr>
            <a:lvl7pPr>
              <a:defRPr sz="9000"/>
            </a:lvl7pPr>
            <a:lvl8pPr>
              <a:defRPr sz="9000"/>
            </a:lvl8pPr>
            <a:lvl9pPr>
              <a:defRPr sz="9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7BE908F-F64B-2045-9B53-45BCF794EE2A}" type="datetimeFigureOut">
              <a:rPr lang="en-US" smtClean="0"/>
              <a:t>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F3046A-B3B7-3C47-99D4-FD2CD23F7E46}" type="slidenum">
              <a:rPr lang="en-US" smtClean="0"/>
              <a:t>‹#›</a:t>
            </a:fld>
            <a:endParaRPr lang="en-US"/>
          </a:p>
        </p:txBody>
      </p:sp>
    </p:spTree>
    <p:extLst>
      <p:ext uri="{BB962C8B-B14F-4D97-AF65-F5344CB8AC3E}">
        <p14:creationId xmlns:p14="http://schemas.microsoft.com/office/powerpoint/2010/main" val="1003308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7BE908F-F64B-2045-9B53-45BCF794EE2A}" type="datetimeFigureOut">
              <a:rPr lang="en-US" smtClean="0"/>
              <a:t>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F3046A-B3B7-3C47-99D4-FD2CD23F7E46}" type="slidenum">
              <a:rPr lang="en-US" smtClean="0"/>
              <a:t>‹#›</a:t>
            </a:fld>
            <a:endParaRPr lang="en-US"/>
          </a:p>
        </p:txBody>
      </p:sp>
    </p:spTree>
    <p:extLst>
      <p:ext uri="{BB962C8B-B14F-4D97-AF65-F5344CB8AC3E}">
        <p14:creationId xmlns:p14="http://schemas.microsoft.com/office/powerpoint/2010/main" val="3517251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BE908F-F64B-2045-9B53-45BCF794EE2A}" type="datetimeFigureOut">
              <a:rPr lang="en-US" smtClean="0"/>
              <a:t>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F3046A-B3B7-3C47-99D4-FD2CD23F7E46}" type="slidenum">
              <a:rPr lang="en-US" smtClean="0"/>
              <a:t>‹#›</a:t>
            </a:fld>
            <a:endParaRPr lang="en-US"/>
          </a:p>
        </p:txBody>
      </p:sp>
    </p:spTree>
    <p:extLst>
      <p:ext uri="{BB962C8B-B14F-4D97-AF65-F5344CB8AC3E}">
        <p14:creationId xmlns:p14="http://schemas.microsoft.com/office/powerpoint/2010/main" val="2257006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3" y="1529080"/>
            <a:ext cx="16846553" cy="6507480"/>
          </a:xfrm>
        </p:spPr>
        <p:txBody>
          <a:bodyPr anchor="b"/>
          <a:lstStyle>
            <a:lvl1pPr algn="l">
              <a:defRPr sz="11200" b="1"/>
            </a:lvl1pPr>
          </a:lstStyle>
          <a:p>
            <a:r>
              <a:rPr lang="en-US"/>
              <a:t>Click to edit Master title style</a:t>
            </a:r>
          </a:p>
        </p:txBody>
      </p:sp>
      <p:sp>
        <p:nvSpPr>
          <p:cNvPr id="3" name="Content Placeholder 2"/>
          <p:cNvSpPr>
            <a:spLocks noGrp="1"/>
          </p:cNvSpPr>
          <p:nvPr>
            <p:ph idx="1"/>
          </p:nvPr>
        </p:nvSpPr>
        <p:spPr>
          <a:xfrm>
            <a:off x="20020280" y="1529083"/>
            <a:ext cx="28625800" cy="32777433"/>
          </a:xfrm>
        </p:spPr>
        <p:txBody>
          <a:bodyPr/>
          <a:lstStyle>
            <a:lvl1pPr>
              <a:defRPr sz="17900"/>
            </a:lvl1pPr>
            <a:lvl2pPr>
              <a:defRPr sz="15700"/>
            </a:lvl2pPr>
            <a:lvl3pPr>
              <a:defRPr sz="13400"/>
            </a:lvl3pPr>
            <a:lvl4pPr>
              <a:defRPr sz="11200"/>
            </a:lvl4pPr>
            <a:lvl5pPr>
              <a:defRPr sz="11200"/>
            </a:lvl5pPr>
            <a:lvl6pPr>
              <a:defRPr sz="11200"/>
            </a:lvl6pPr>
            <a:lvl7pPr>
              <a:defRPr sz="11200"/>
            </a:lvl7pPr>
            <a:lvl8pPr>
              <a:defRPr sz="11200"/>
            </a:lvl8pPr>
            <a:lvl9pPr>
              <a:defRPr sz="1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560323" y="8036563"/>
            <a:ext cx="16846553" cy="26269953"/>
          </a:xfrm>
        </p:spPr>
        <p:txBody>
          <a:bodyPr/>
          <a:lstStyle>
            <a:lvl1pPr marL="0" indent="0">
              <a:buNone/>
              <a:defRPr sz="7800"/>
            </a:lvl1pPr>
            <a:lvl2pPr marL="2560320" indent="0">
              <a:buNone/>
              <a:defRPr sz="6700"/>
            </a:lvl2pPr>
            <a:lvl3pPr marL="5120640" indent="0">
              <a:buNone/>
              <a:defRPr sz="5600"/>
            </a:lvl3pPr>
            <a:lvl4pPr marL="7680960" indent="0">
              <a:buNone/>
              <a:defRPr sz="5000"/>
            </a:lvl4pPr>
            <a:lvl5pPr marL="10241280" indent="0">
              <a:buNone/>
              <a:defRPr sz="5000"/>
            </a:lvl5pPr>
            <a:lvl6pPr marL="12801600" indent="0">
              <a:buNone/>
              <a:defRPr sz="5000"/>
            </a:lvl6pPr>
            <a:lvl7pPr marL="15361920" indent="0">
              <a:buNone/>
              <a:defRPr sz="5000"/>
            </a:lvl7pPr>
            <a:lvl8pPr marL="17922240" indent="0">
              <a:buNone/>
              <a:defRPr sz="5000"/>
            </a:lvl8pPr>
            <a:lvl9pPr marL="20482560" indent="0">
              <a:buNone/>
              <a:defRPr sz="5000"/>
            </a:lvl9pPr>
          </a:lstStyle>
          <a:p>
            <a:pPr lvl="0"/>
            <a:r>
              <a:rPr lang="en-US"/>
              <a:t>Click to edit Master text styles</a:t>
            </a:r>
          </a:p>
        </p:txBody>
      </p:sp>
      <p:sp>
        <p:nvSpPr>
          <p:cNvPr id="5" name="Date Placeholder 4"/>
          <p:cNvSpPr>
            <a:spLocks noGrp="1"/>
          </p:cNvSpPr>
          <p:nvPr>
            <p:ph type="dt" sz="half" idx="10"/>
          </p:nvPr>
        </p:nvSpPr>
        <p:spPr/>
        <p:txBody>
          <a:bodyPr/>
          <a:lstStyle/>
          <a:p>
            <a:fld id="{27BE908F-F64B-2045-9B53-45BCF794EE2A}" type="datetimeFigureOut">
              <a:rPr lang="en-US" smtClean="0"/>
              <a:t>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F3046A-B3B7-3C47-99D4-FD2CD23F7E46}" type="slidenum">
              <a:rPr lang="en-US" smtClean="0"/>
              <a:t>‹#›</a:t>
            </a:fld>
            <a:endParaRPr lang="en-US"/>
          </a:p>
        </p:txBody>
      </p:sp>
    </p:spTree>
    <p:extLst>
      <p:ext uri="{BB962C8B-B14F-4D97-AF65-F5344CB8AC3E}">
        <p14:creationId xmlns:p14="http://schemas.microsoft.com/office/powerpoint/2010/main" val="1154382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813" y="26883360"/>
            <a:ext cx="30723840" cy="3173733"/>
          </a:xfrm>
        </p:spPr>
        <p:txBody>
          <a:bodyPr anchor="b"/>
          <a:lstStyle>
            <a:lvl1pPr algn="l">
              <a:defRPr sz="11200" b="1"/>
            </a:lvl1pPr>
          </a:lstStyle>
          <a:p>
            <a:r>
              <a:rPr lang="en-US"/>
              <a:t>Click to edit Master title style</a:t>
            </a:r>
          </a:p>
        </p:txBody>
      </p:sp>
      <p:sp>
        <p:nvSpPr>
          <p:cNvPr id="3" name="Picture Placeholder 2"/>
          <p:cNvSpPr>
            <a:spLocks noGrp="1"/>
          </p:cNvSpPr>
          <p:nvPr>
            <p:ph type="pic" idx="1"/>
          </p:nvPr>
        </p:nvSpPr>
        <p:spPr>
          <a:xfrm>
            <a:off x="10036813" y="3431540"/>
            <a:ext cx="30723840" cy="23042880"/>
          </a:xfrm>
        </p:spPr>
        <p:txBody>
          <a:bodyPr/>
          <a:lstStyle>
            <a:lvl1pPr marL="0" indent="0">
              <a:buNone/>
              <a:defRPr sz="17900"/>
            </a:lvl1pPr>
            <a:lvl2pPr marL="2560320" indent="0">
              <a:buNone/>
              <a:defRPr sz="15700"/>
            </a:lvl2pPr>
            <a:lvl3pPr marL="5120640" indent="0">
              <a:buNone/>
              <a:defRPr sz="13400"/>
            </a:lvl3pPr>
            <a:lvl4pPr marL="7680960" indent="0">
              <a:buNone/>
              <a:defRPr sz="11200"/>
            </a:lvl4pPr>
            <a:lvl5pPr marL="10241280" indent="0">
              <a:buNone/>
              <a:defRPr sz="11200"/>
            </a:lvl5pPr>
            <a:lvl6pPr marL="12801600" indent="0">
              <a:buNone/>
              <a:defRPr sz="11200"/>
            </a:lvl6pPr>
            <a:lvl7pPr marL="15361920" indent="0">
              <a:buNone/>
              <a:defRPr sz="11200"/>
            </a:lvl7pPr>
            <a:lvl8pPr marL="17922240" indent="0">
              <a:buNone/>
              <a:defRPr sz="11200"/>
            </a:lvl8pPr>
            <a:lvl9pPr marL="20482560" indent="0">
              <a:buNone/>
              <a:defRPr sz="11200"/>
            </a:lvl9pPr>
          </a:lstStyle>
          <a:p>
            <a:endParaRPr lang="en-US"/>
          </a:p>
        </p:txBody>
      </p:sp>
      <p:sp>
        <p:nvSpPr>
          <p:cNvPr id="4" name="Text Placeholder 3"/>
          <p:cNvSpPr>
            <a:spLocks noGrp="1"/>
          </p:cNvSpPr>
          <p:nvPr>
            <p:ph type="body" sz="half" idx="2"/>
          </p:nvPr>
        </p:nvSpPr>
        <p:spPr>
          <a:xfrm>
            <a:off x="10036813" y="30057093"/>
            <a:ext cx="30723840" cy="4507227"/>
          </a:xfrm>
        </p:spPr>
        <p:txBody>
          <a:bodyPr/>
          <a:lstStyle>
            <a:lvl1pPr marL="0" indent="0">
              <a:buNone/>
              <a:defRPr sz="7800"/>
            </a:lvl1pPr>
            <a:lvl2pPr marL="2560320" indent="0">
              <a:buNone/>
              <a:defRPr sz="6700"/>
            </a:lvl2pPr>
            <a:lvl3pPr marL="5120640" indent="0">
              <a:buNone/>
              <a:defRPr sz="5600"/>
            </a:lvl3pPr>
            <a:lvl4pPr marL="7680960" indent="0">
              <a:buNone/>
              <a:defRPr sz="5000"/>
            </a:lvl4pPr>
            <a:lvl5pPr marL="10241280" indent="0">
              <a:buNone/>
              <a:defRPr sz="5000"/>
            </a:lvl5pPr>
            <a:lvl6pPr marL="12801600" indent="0">
              <a:buNone/>
              <a:defRPr sz="5000"/>
            </a:lvl6pPr>
            <a:lvl7pPr marL="15361920" indent="0">
              <a:buNone/>
              <a:defRPr sz="5000"/>
            </a:lvl7pPr>
            <a:lvl8pPr marL="17922240" indent="0">
              <a:buNone/>
              <a:defRPr sz="5000"/>
            </a:lvl8pPr>
            <a:lvl9pPr marL="20482560" indent="0">
              <a:buNone/>
              <a:defRPr sz="5000"/>
            </a:lvl9pPr>
          </a:lstStyle>
          <a:p>
            <a:pPr lvl="0"/>
            <a:r>
              <a:rPr lang="en-US"/>
              <a:t>Click to edit Master text styles</a:t>
            </a:r>
          </a:p>
        </p:txBody>
      </p:sp>
      <p:sp>
        <p:nvSpPr>
          <p:cNvPr id="5" name="Date Placeholder 4"/>
          <p:cNvSpPr>
            <a:spLocks noGrp="1"/>
          </p:cNvSpPr>
          <p:nvPr>
            <p:ph type="dt" sz="half" idx="10"/>
          </p:nvPr>
        </p:nvSpPr>
        <p:spPr/>
        <p:txBody>
          <a:bodyPr/>
          <a:lstStyle/>
          <a:p>
            <a:fld id="{27BE908F-F64B-2045-9B53-45BCF794EE2A}" type="datetimeFigureOut">
              <a:rPr lang="en-US" smtClean="0"/>
              <a:t>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F3046A-B3B7-3C47-99D4-FD2CD23F7E46}" type="slidenum">
              <a:rPr lang="en-US" smtClean="0"/>
              <a:t>‹#›</a:t>
            </a:fld>
            <a:endParaRPr lang="en-US"/>
          </a:p>
        </p:txBody>
      </p:sp>
    </p:spTree>
    <p:extLst>
      <p:ext uri="{BB962C8B-B14F-4D97-AF65-F5344CB8AC3E}">
        <p14:creationId xmlns:p14="http://schemas.microsoft.com/office/powerpoint/2010/main" val="3792281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60320" y="1537973"/>
            <a:ext cx="46085760" cy="6400800"/>
          </a:xfrm>
          <a:prstGeom prst="rect">
            <a:avLst/>
          </a:prstGeom>
        </p:spPr>
        <p:txBody>
          <a:bodyPr vert="horz" lIns="512064" tIns="256032" rIns="512064" bIns="256032" rtlCol="0" anchor="ctr">
            <a:normAutofit/>
          </a:bodyPr>
          <a:lstStyle/>
          <a:p>
            <a:r>
              <a:rPr lang="en-US"/>
              <a:t>Click to edit Master title style</a:t>
            </a:r>
          </a:p>
        </p:txBody>
      </p:sp>
      <p:sp>
        <p:nvSpPr>
          <p:cNvPr id="3" name="Text Placeholder 2"/>
          <p:cNvSpPr>
            <a:spLocks noGrp="1"/>
          </p:cNvSpPr>
          <p:nvPr>
            <p:ph type="body" idx="1"/>
          </p:nvPr>
        </p:nvSpPr>
        <p:spPr>
          <a:xfrm>
            <a:off x="2560320" y="8961123"/>
            <a:ext cx="46085760" cy="25345393"/>
          </a:xfrm>
          <a:prstGeom prst="rect">
            <a:avLst/>
          </a:prstGeom>
        </p:spPr>
        <p:txBody>
          <a:bodyPr vert="horz" lIns="512064" tIns="256032" rIns="512064" bIns="25603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560320" y="35595563"/>
            <a:ext cx="11948160" cy="2044700"/>
          </a:xfrm>
          <a:prstGeom prst="rect">
            <a:avLst/>
          </a:prstGeom>
        </p:spPr>
        <p:txBody>
          <a:bodyPr vert="horz" lIns="512064" tIns="256032" rIns="512064" bIns="256032" rtlCol="0" anchor="ctr"/>
          <a:lstStyle>
            <a:lvl1pPr algn="l">
              <a:defRPr sz="6700">
                <a:solidFill>
                  <a:schemeClr val="tx1">
                    <a:tint val="75000"/>
                  </a:schemeClr>
                </a:solidFill>
              </a:defRPr>
            </a:lvl1pPr>
          </a:lstStyle>
          <a:p>
            <a:fld id="{27BE908F-F64B-2045-9B53-45BCF794EE2A}" type="datetimeFigureOut">
              <a:rPr lang="en-US" smtClean="0"/>
              <a:t>1/6/2020</a:t>
            </a:fld>
            <a:endParaRPr lang="en-US"/>
          </a:p>
        </p:txBody>
      </p:sp>
      <p:sp>
        <p:nvSpPr>
          <p:cNvPr id="5" name="Footer Placeholder 4"/>
          <p:cNvSpPr>
            <a:spLocks noGrp="1"/>
          </p:cNvSpPr>
          <p:nvPr>
            <p:ph type="ftr" sz="quarter" idx="3"/>
          </p:nvPr>
        </p:nvSpPr>
        <p:spPr>
          <a:xfrm>
            <a:off x="17495520" y="35595563"/>
            <a:ext cx="16215360" cy="2044700"/>
          </a:xfrm>
          <a:prstGeom prst="rect">
            <a:avLst/>
          </a:prstGeom>
        </p:spPr>
        <p:txBody>
          <a:bodyPr vert="horz" lIns="512064" tIns="256032" rIns="512064" bIns="256032" rtlCol="0" anchor="ctr"/>
          <a:lstStyle>
            <a:lvl1pPr algn="ctr">
              <a:defRPr sz="67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6697920" y="35595563"/>
            <a:ext cx="11948160" cy="2044700"/>
          </a:xfrm>
          <a:prstGeom prst="rect">
            <a:avLst/>
          </a:prstGeom>
        </p:spPr>
        <p:txBody>
          <a:bodyPr vert="horz" lIns="512064" tIns="256032" rIns="512064" bIns="256032" rtlCol="0" anchor="ctr"/>
          <a:lstStyle>
            <a:lvl1pPr algn="r">
              <a:defRPr sz="6700">
                <a:solidFill>
                  <a:schemeClr val="tx1">
                    <a:tint val="75000"/>
                  </a:schemeClr>
                </a:solidFill>
              </a:defRPr>
            </a:lvl1pPr>
          </a:lstStyle>
          <a:p>
            <a:fld id="{A7F3046A-B3B7-3C47-99D4-FD2CD23F7E46}" type="slidenum">
              <a:rPr lang="en-US" smtClean="0"/>
              <a:t>‹#›</a:t>
            </a:fld>
            <a:endParaRPr lang="en-US"/>
          </a:p>
        </p:txBody>
      </p:sp>
    </p:spTree>
    <p:extLst>
      <p:ext uri="{BB962C8B-B14F-4D97-AF65-F5344CB8AC3E}">
        <p14:creationId xmlns:p14="http://schemas.microsoft.com/office/powerpoint/2010/main" val="3256378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560320" rtl="0" eaLnBrk="1" latinLnBrk="0" hangingPunct="1">
        <a:spcBef>
          <a:spcPct val="0"/>
        </a:spcBef>
        <a:buNone/>
        <a:defRPr sz="24600" kern="1200">
          <a:solidFill>
            <a:schemeClr val="tx1"/>
          </a:solidFill>
          <a:latin typeface="+mj-lt"/>
          <a:ea typeface="+mj-ea"/>
          <a:cs typeface="+mj-cs"/>
        </a:defRPr>
      </a:lvl1pPr>
    </p:titleStyle>
    <p:bodyStyle>
      <a:lvl1pPr marL="1920240" indent="-1920240" algn="l" defTabSz="2560320" rtl="0" eaLnBrk="1" latinLnBrk="0" hangingPunct="1">
        <a:spcBef>
          <a:spcPct val="20000"/>
        </a:spcBef>
        <a:buFont typeface="Arial"/>
        <a:buChar char="•"/>
        <a:defRPr sz="17900" kern="1200">
          <a:solidFill>
            <a:schemeClr val="tx1"/>
          </a:solidFill>
          <a:latin typeface="+mn-lt"/>
          <a:ea typeface="+mn-ea"/>
          <a:cs typeface="+mn-cs"/>
        </a:defRPr>
      </a:lvl1pPr>
      <a:lvl2pPr marL="4160520" indent="-1600200" algn="l" defTabSz="2560320" rtl="0" eaLnBrk="1" latinLnBrk="0" hangingPunct="1">
        <a:spcBef>
          <a:spcPct val="20000"/>
        </a:spcBef>
        <a:buFont typeface="Arial"/>
        <a:buChar char="–"/>
        <a:defRPr sz="15700" kern="1200">
          <a:solidFill>
            <a:schemeClr val="tx1"/>
          </a:solidFill>
          <a:latin typeface="+mn-lt"/>
          <a:ea typeface="+mn-ea"/>
          <a:cs typeface="+mn-cs"/>
        </a:defRPr>
      </a:lvl2pPr>
      <a:lvl3pPr marL="6400800" indent="-1280160" algn="l" defTabSz="2560320" rtl="0" eaLnBrk="1" latinLnBrk="0" hangingPunct="1">
        <a:spcBef>
          <a:spcPct val="20000"/>
        </a:spcBef>
        <a:buFont typeface="Arial"/>
        <a:buChar char="•"/>
        <a:defRPr sz="13400" kern="1200">
          <a:solidFill>
            <a:schemeClr val="tx1"/>
          </a:solidFill>
          <a:latin typeface="+mn-lt"/>
          <a:ea typeface="+mn-ea"/>
          <a:cs typeface="+mn-cs"/>
        </a:defRPr>
      </a:lvl3pPr>
      <a:lvl4pPr marL="8961120" indent="-1280160" algn="l" defTabSz="2560320" rtl="0" eaLnBrk="1" latinLnBrk="0" hangingPunct="1">
        <a:spcBef>
          <a:spcPct val="20000"/>
        </a:spcBef>
        <a:buFont typeface="Arial"/>
        <a:buChar char="–"/>
        <a:defRPr sz="11200" kern="1200">
          <a:solidFill>
            <a:schemeClr val="tx1"/>
          </a:solidFill>
          <a:latin typeface="+mn-lt"/>
          <a:ea typeface="+mn-ea"/>
          <a:cs typeface="+mn-cs"/>
        </a:defRPr>
      </a:lvl4pPr>
      <a:lvl5pPr marL="11521440" indent="-1280160" algn="l" defTabSz="2560320" rtl="0" eaLnBrk="1" latinLnBrk="0" hangingPunct="1">
        <a:spcBef>
          <a:spcPct val="20000"/>
        </a:spcBef>
        <a:buFont typeface="Arial"/>
        <a:buChar char="»"/>
        <a:defRPr sz="11200" kern="1200">
          <a:solidFill>
            <a:schemeClr val="tx1"/>
          </a:solidFill>
          <a:latin typeface="+mn-lt"/>
          <a:ea typeface="+mn-ea"/>
          <a:cs typeface="+mn-cs"/>
        </a:defRPr>
      </a:lvl5pPr>
      <a:lvl6pPr marL="14081760" indent="-1280160" algn="l" defTabSz="2560320" rtl="0" eaLnBrk="1" latinLnBrk="0" hangingPunct="1">
        <a:spcBef>
          <a:spcPct val="20000"/>
        </a:spcBef>
        <a:buFont typeface="Arial"/>
        <a:buChar char="•"/>
        <a:defRPr sz="11200" kern="1200">
          <a:solidFill>
            <a:schemeClr val="tx1"/>
          </a:solidFill>
          <a:latin typeface="+mn-lt"/>
          <a:ea typeface="+mn-ea"/>
          <a:cs typeface="+mn-cs"/>
        </a:defRPr>
      </a:lvl6pPr>
      <a:lvl7pPr marL="16642080" indent="-1280160" algn="l" defTabSz="2560320" rtl="0" eaLnBrk="1" latinLnBrk="0" hangingPunct="1">
        <a:spcBef>
          <a:spcPct val="20000"/>
        </a:spcBef>
        <a:buFont typeface="Arial"/>
        <a:buChar char="•"/>
        <a:defRPr sz="11200" kern="1200">
          <a:solidFill>
            <a:schemeClr val="tx1"/>
          </a:solidFill>
          <a:latin typeface="+mn-lt"/>
          <a:ea typeface="+mn-ea"/>
          <a:cs typeface="+mn-cs"/>
        </a:defRPr>
      </a:lvl7pPr>
      <a:lvl8pPr marL="19202400" indent="-1280160" algn="l" defTabSz="2560320" rtl="0" eaLnBrk="1" latinLnBrk="0" hangingPunct="1">
        <a:spcBef>
          <a:spcPct val="20000"/>
        </a:spcBef>
        <a:buFont typeface="Arial"/>
        <a:buChar char="•"/>
        <a:defRPr sz="11200" kern="1200">
          <a:solidFill>
            <a:schemeClr val="tx1"/>
          </a:solidFill>
          <a:latin typeface="+mn-lt"/>
          <a:ea typeface="+mn-ea"/>
          <a:cs typeface="+mn-cs"/>
        </a:defRPr>
      </a:lvl8pPr>
      <a:lvl9pPr marL="21762720" indent="-1280160" algn="l" defTabSz="2560320" rtl="0" eaLnBrk="1" latinLnBrk="0" hangingPunct="1">
        <a:spcBef>
          <a:spcPct val="20000"/>
        </a:spcBef>
        <a:buFont typeface="Arial"/>
        <a:buChar char="•"/>
        <a:defRPr sz="11200" kern="1200">
          <a:solidFill>
            <a:schemeClr val="tx1"/>
          </a:solidFill>
          <a:latin typeface="+mn-lt"/>
          <a:ea typeface="+mn-ea"/>
          <a:cs typeface="+mn-cs"/>
        </a:defRPr>
      </a:lvl9pPr>
    </p:bodyStyle>
    <p:otherStyle>
      <a:defPPr>
        <a:defRPr lang="en-US"/>
      </a:defPPr>
      <a:lvl1pPr marL="0" algn="l" defTabSz="2560320" rtl="0" eaLnBrk="1" latinLnBrk="0" hangingPunct="1">
        <a:defRPr sz="10100" kern="1200">
          <a:solidFill>
            <a:schemeClr val="tx1"/>
          </a:solidFill>
          <a:latin typeface="+mn-lt"/>
          <a:ea typeface="+mn-ea"/>
          <a:cs typeface="+mn-cs"/>
        </a:defRPr>
      </a:lvl1pPr>
      <a:lvl2pPr marL="2560320" algn="l" defTabSz="2560320" rtl="0" eaLnBrk="1" latinLnBrk="0" hangingPunct="1">
        <a:defRPr sz="10100" kern="1200">
          <a:solidFill>
            <a:schemeClr val="tx1"/>
          </a:solidFill>
          <a:latin typeface="+mn-lt"/>
          <a:ea typeface="+mn-ea"/>
          <a:cs typeface="+mn-cs"/>
        </a:defRPr>
      </a:lvl2pPr>
      <a:lvl3pPr marL="5120640" algn="l" defTabSz="2560320" rtl="0" eaLnBrk="1" latinLnBrk="0" hangingPunct="1">
        <a:defRPr sz="10100" kern="1200">
          <a:solidFill>
            <a:schemeClr val="tx1"/>
          </a:solidFill>
          <a:latin typeface="+mn-lt"/>
          <a:ea typeface="+mn-ea"/>
          <a:cs typeface="+mn-cs"/>
        </a:defRPr>
      </a:lvl3pPr>
      <a:lvl4pPr marL="7680960" algn="l" defTabSz="2560320" rtl="0" eaLnBrk="1" latinLnBrk="0" hangingPunct="1">
        <a:defRPr sz="10100" kern="1200">
          <a:solidFill>
            <a:schemeClr val="tx1"/>
          </a:solidFill>
          <a:latin typeface="+mn-lt"/>
          <a:ea typeface="+mn-ea"/>
          <a:cs typeface="+mn-cs"/>
        </a:defRPr>
      </a:lvl4pPr>
      <a:lvl5pPr marL="10241280" algn="l" defTabSz="2560320" rtl="0" eaLnBrk="1" latinLnBrk="0" hangingPunct="1">
        <a:defRPr sz="10100" kern="1200">
          <a:solidFill>
            <a:schemeClr val="tx1"/>
          </a:solidFill>
          <a:latin typeface="+mn-lt"/>
          <a:ea typeface="+mn-ea"/>
          <a:cs typeface="+mn-cs"/>
        </a:defRPr>
      </a:lvl5pPr>
      <a:lvl6pPr marL="12801600" algn="l" defTabSz="2560320" rtl="0" eaLnBrk="1" latinLnBrk="0" hangingPunct="1">
        <a:defRPr sz="10100" kern="1200">
          <a:solidFill>
            <a:schemeClr val="tx1"/>
          </a:solidFill>
          <a:latin typeface="+mn-lt"/>
          <a:ea typeface="+mn-ea"/>
          <a:cs typeface="+mn-cs"/>
        </a:defRPr>
      </a:lvl6pPr>
      <a:lvl7pPr marL="15361920" algn="l" defTabSz="2560320" rtl="0" eaLnBrk="1" latinLnBrk="0" hangingPunct="1">
        <a:defRPr sz="10100" kern="1200">
          <a:solidFill>
            <a:schemeClr val="tx1"/>
          </a:solidFill>
          <a:latin typeface="+mn-lt"/>
          <a:ea typeface="+mn-ea"/>
          <a:cs typeface="+mn-cs"/>
        </a:defRPr>
      </a:lvl7pPr>
      <a:lvl8pPr marL="17922240" algn="l" defTabSz="2560320" rtl="0" eaLnBrk="1" latinLnBrk="0" hangingPunct="1">
        <a:defRPr sz="10100" kern="1200">
          <a:solidFill>
            <a:schemeClr val="tx1"/>
          </a:solidFill>
          <a:latin typeface="+mn-lt"/>
          <a:ea typeface="+mn-ea"/>
          <a:cs typeface="+mn-cs"/>
        </a:defRPr>
      </a:lvl8pPr>
      <a:lvl9pPr marL="20482560" algn="l" defTabSz="2560320" rtl="0" eaLnBrk="1" latinLnBrk="0" hangingPunct="1">
        <a:defRPr sz="10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1.emf"/><Relationship Id="rId7"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libguides.ecu.edu/federal_government_information" TargetMode="External"/><Relationship Id="rId5" Type="http://schemas.openxmlformats.org/officeDocument/2006/relationships/image" Target="../media/image2.png"/><Relationship Id="rId4" Type="http://schemas.openxmlformats.org/officeDocument/2006/relationships/chart" Target="../charts/chart1.xml"/><Relationship Id="rId9"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33"/>
          <p:cNvSpPr>
            <a:spLocks noChangeArrowheads="1"/>
          </p:cNvSpPr>
          <p:nvPr/>
        </p:nvSpPr>
        <p:spPr bwMode="auto">
          <a:xfrm>
            <a:off x="0" y="-1"/>
            <a:ext cx="51276720" cy="3379091"/>
          </a:xfrm>
          <a:prstGeom prst="rect">
            <a:avLst/>
          </a:prstGeom>
          <a:solidFill>
            <a:srgbClr val="411676"/>
          </a:solidFill>
          <a:ln w="9525">
            <a:solidFill>
              <a:srgbClr val="411676"/>
            </a:solidFill>
            <a:miter lim="800000"/>
            <a:headEnd/>
            <a:tailEnd/>
          </a:ln>
        </p:spPr>
        <p:txBody>
          <a:bodyPr wrap="none" anchor="ctr"/>
          <a:lstStyle/>
          <a:p>
            <a:endParaRPr lang="en-US">
              <a:solidFill>
                <a:srgbClr val="3A2169"/>
              </a:solidFill>
            </a:endParaRPr>
          </a:p>
        </p:txBody>
      </p:sp>
      <p:sp>
        <p:nvSpPr>
          <p:cNvPr id="12" name="Rectangle 33"/>
          <p:cNvSpPr>
            <a:spLocks noChangeArrowheads="1"/>
          </p:cNvSpPr>
          <p:nvPr/>
        </p:nvSpPr>
        <p:spPr bwMode="auto">
          <a:xfrm>
            <a:off x="0" y="37369157"/>
            <a:ext cx="51206400" cy="1082675"/>
          </a:xfrm>
          <a:prstGeom prst="rect">
            <a:avLst/>
          </a:prstGeom>
          <a:solidFill>
            <a:srgbClr val="411676"/>
          </a:solidFill>
          <a:ln w="9525">
            <a:solidFill>
              <a:srgbClr val="411676"/>
            </a:solidFill>
            <a:miter lim="800000"/>
            <a:headEnd/>
            <a:tailEnd/>
          </a:ln>
        </p:spPr>
        <p:txBody>
          <a:bodyPr wrap="none" anchor="ctr"/>
          <a:lstStyle/>
          <a:p>
            <a:endParaRPr lang="en-US">
              <a:solidFill>
                <a:srgbClr val="3A2169"/>
              </a:solidFill>
            </a:endParaRPr>
          </a:p>
        </p:txBody>
      </p:sp>
      <p:sp>
        <p:nvSpPr>
          <p:cNvPr id="19" name="Rectangle 5"/>
          <p:cNvSpPr>
            <a:spLocks noChangeArrowheads="1"/>
          </p:cNvSpPr>
          <p:nvPr/>
        </p:nvSpPr>
        <p:spPr bwMode="auto">
          <a:xfrm>
            <a:off x="32059494" y="146376"/>
            <a:ext cx="17389373" cy="29270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379217" tIns="189609" rIns="379217" bIns="189609"/>
          <a:lstStyle/>
          <a:p>
            <a:pPr algn="r" defTabSz="4389438" eaLnBrk="1" hangingPunct="1"/>
            <a:r>
              <a:rPr lang="en-US" sz="4000" dirty="0">
                <a:solidFill>
                  <a:schemeClr val="bg1"/>
                </a:solidFill>
                <a:latin typeface="+mj-lt"/>
              </a:rPr>
              <a:t>Andrew Grace</a:t>
            </a:r>
          </a:p>
          <a:p>
            <a:pPr algn="r" defTabSz="4389438" eaLnBrk="1" hangingPunct="1"/>
            <a:r>
              <a:rPr lang="en-US" sz="4000" dirty="0">
                <a:solidFill>
                  <a:schemeClr val="bg1"/>
                </a:solidFill>
                <a:latin typeface="+mj-lt"/>
              </a:rPr>
              <a:t>RIS Department Joyner Library,</a:t>
            </a:r>
          </a:p>
          <a:p>
            <a:pPr algn="r" defTabSz="4389438" eaLnBrk="1" hangingPunct="1"/>
            <a:r>
              <a:rPr lang="en-US" sz="4000" dirty="0">
                <a:solidFill>
                  <a:schemeClr val="bg1"/>
                </a:solidFill>
                <a:latin typeface="+mj-lt"/>
              </a:rPr>
              <a:t>East Carolina University,</a:t>
            </a:r>
          </a:p>
          <a:p>
            <a:pPr algn="r" defTabSz="4389438" eaLnBrk="1" hangingPunct="1"/>
            <a:r>
              <a:rPr lang="en-US" sz="4000" dirty="0">
                <a:solidFill>
                  <a:schemeClr val="bg1"/>
                </a:solidFill>
                <a:latin typeface="+mj-lt"/>
              </a:rPr>
              <a:t>gracean17@ecu.edu</a:t>
            </a:r>
          </a:p>
        </p:txBody>
      </p:sp>
      <p:cxnSp>
        <p:nvCxnSpPr>
          <p:cNvPr id="25" name="Straight Connector 24"/>
          <p:cNvCxnSpPr/>
          <p:nvPr/>
        </p:nvCxnSpPr>
        <p:spPr>
          <a:xfrm>
            <a:off x="0" y="3438217"/>
            <a:ext cx="51276720" cy="0"/>
          </a:xfrm>
          <a:prstGeom prst="line">
            <a:avLst/>
          </a:prstGeom>
          <a:ln w="254000" cmpd="sng">
            <a:solidFill>
              <a:srgbClr val="F0BF16"/>
            </a:solidFill>
          </a:ln>
          <a:effectLst>
            <a:outerShdw dist="12700" dir="5400000" sx="0" sy="0" rotWithShape="0">
              <a:srgbClr val="000000"/>
            </a:outerShdw>
          </a:effectLst>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1" y="146376"/>
            <a:ext cx="8153400" cy="3261361"/>
          </a:xfrm>
          <a:prstGeom prst="rect">
            <a:avLst/>
          </a:prstGeom>
        </p:spPr>
      </p:pic>
      <p:sp>
        <p:nvSpPr>
          <p:cNvPr id="37" name="Title 36"/>
          <p:cNvSpPr>
            <a:spLocks noGrp="1"/>
          </p:cNvSpPr>
          <p:nvPr>
            <p:ph type="ctrTitle"/>
          </p:nvPr>
        </p:nvSpPr>
        <p:spPr>
          <a:xfrm>
            <a:off x="1" y="3598288"/>
            <a:ext cx="51206400" cy="5572679"/>
          </a:xfrm>
        </p:spPr>
        <p:txBody>
          <a:bodyPr>
            <a:normAutofit/>
          </a:bodyPr>
          <a:lstStyle/>
          <a:p>
            <a:r>
              <a:rPr lang="en-US" sz="19600" dirty="0">
                <a:latin typeface="Source Sans Pro"/>
                <a:cs typeface="Arial"/>
              </a:rPr>
              <a:t>Rediscovering Your Federal Documents</a:t>
            </a:r>
            <a:r>
              <a:rPr lang="en-US" sz="19600" dirty="0">
                <a:latin typeface="Source Sans Pro"/>
              </a:rPr>
              <a:t/>
            </a:r>
            <a:br>
              <a:rPr lang="en-US" sz="19600" dirty="0">
                <a:latin typeface="Source Sans Pro"/>
              </a:rPr>
            </a:br>
            <a:r>
              <a:rPr lang="en-US" sz="9600" dirty="0">
                <a:solidFill>
                  <a:schemeClr val="bg1">
                    <a:lumMod val="50000"/>
                  </a:schemeClr>
                </a:solidFill>
                <a:latin typeface="Source Sans Pro"/>
                <a:cs typeface="Arial"/>
              </a:rPr>
              <a:t>or How I Learned to Stop Worrying and Love Docs</a:t>
            </a:r>
          </a:p>
        </p:txBody>
      </p:sp>
      <p:sp>
        <p:nvSpPr>
          <p:cNvPr id="23" name="Content Placeholder 22"/>
          <p:cNvSpPr>
            <a:spLocks noGrp="1"/>
          </p:cNvSpPr>
          <p:nvPr>
            <p:ph sz="quarter" idx="11"/>
          </p:nvPr>
        </p:nvSpPr>
        <p:spPr>
          <a:xfrm>
            <a:off x="4768322" y="9664391"/>
            <a:ext cx="10780297" cy="8101095"/>
          </a:xfrm>
          <a:solidFill>
            <a:srgbClr val="F0BF16"/>
          </a:solidFill>
          <a:ln w="12700">
            <a:noFill/>
          </a:ln>
        </p:spPr>
        <p:txBody>
          <a:bodyPr vert="horz" lIns="512064" tIns="256032" rIns="512064" bIns="256032" rtlCol="0" anchor="t">
            <a:noAutofit/>
          </a:bodyPr>
          <a:lstStyle/>
          <a:p>
            <a:pPr algn="ctr"/>
            <a:r>
              <a:rPr lang="en-US" dirty="0">
                <a:latin typeface="+mj-lt"/>
              </a:rPr>
              <a:t>Helping Patrons and Students Rediscover Federal Documents</a:t>
            </a:r>
          </a:p>
          <a:p>
            <a:pPr algn="ctr">
              <a:spcBef>
                <a:spcPts val="0"/>
              </a:spcBef>
            </a:pPr>
            <a:endParaRPr lang="en-US" sz="3200" b="0" dirty="0">
              <a:latin typeface="+mj-lt"/>
            </a:endParaRPr>
          </a:p>
          <a:p>
            <a:pPr>
              <a:spcBef>
                <a:spcPts val="0"/>
              </a:spcBef>
            </a:pPr>
            <a:r>
              <a:rPr lang="en-US" sz="3250" b="0" dirty="0">
                <a:latin typeface="+mj-lt"/>
              </a:rPr>
              <a:t>Federal Documents are a valuable tool for patrons and students alike!  They can be used as </a:t>
            </a:r>
            <a:r>
              <a:rPr lang="en-US" sz="3250" dirty="0">
                <a:latin typeface="+mj-lt"/>
              </a:rPr>
              <a:t>a primary source of information</a:t>
            </a:r>
            <a:r>
              <a:rPr lang="en-US" sz="3250" b="0" dirty="0">
                <a:latin typeface="+mj-lt"/>
              </a:rPr>
              <a:t> for a project, or used to find information about </a:t>
            </a:r>
            <a:r>
              <a:rPr lang="en-US" sz="3250" dirty="0">
                <a:latin typeface="+mj-lt"/>
              </a:rPr>
              <a:t>federal grants</a:t>
            </a:r>
            <a:r>
              <a:rPr lang="en-US" sz="3250" b="0" dirty="0">
                <a:latin typeface="+mj-lt"/>
              </a:rPr>
              <a:t>.</a:t>
            </a:r>
          </a:p>
          <a:p>
            <a:pPr>
              <a:spcBef>
                <a:spcPts val="0"/>
              </a:spcBef>
            </a:pPr>
            <a:r>
              <a:rPr lang="en-US" sz="3250" b="0" dirty="0">
                <a:latin typeface="+mj-lt"/>
              </a:rPr>
              <a:t>  </a:t>
            </a:r>
          </a:p>
          <a:p>
            <a:pPr>
              <a:spcBef>
                <a:spcPts val="0"/>
              </a:spcBef>
            </a:pPr>
            <a:r>
              <a:rPr lang="en-US" sz="3250" b="0" dirty="0">
                <a:latin typeface="+mj-lt"/>
              </a:rPr>
              <a:t>The biggest issue is that </a:t>
            </a:r>
            <a:r>
              <a:rPr lang="en-US" sz="3250" dirty="0">
                <a:latin typeface="+mj-lt"/>
              </a:rPr>
              <a:t>so many patrons and students are unaware of the information contained in Federal Documents</a:t>
            </a:r>
            <a:r>
              <a:rPr lang="en-US" sz="3250" b="0" dirty="0">
                <a:latin typeface="+mj-lt"/>
              </a:rPr>
              <a:t>. Even library staff and librarians may not be fully aware of the information that is contained in an </a:t>
            </a:r>
            <a:r>
              <a:rPr lang="en-US" sz="3250" dirty="0">
                <a:latin typeface="+mj-lt"/>
              </a:rPr>
              <a:t>FDLP (Federal Depository Library Program) Member</a:t>
            </a:r>
            <a:r>
              <a:rPr lang="en-US" sz="3250" b="0" dirty="0">
                <a:latin typeface="+mj-lt"/>
              </a:rPr>
              <a:t>.</a:t>
            </a:r>
            <a:endParaRPr lang="en-US" altLang="ja-JP" sz="3250" b="0" dirty="0">
              <a:latin typeface="+mj-lt"/>
            </a:endParaRPr>
          </a:p>
        </p:txBody>
      </p:sp>
      <p:sp>
        <p:nvSpPr>
          <p:cNvPr id="27" name="Content Placeholder 26"/>
          <p:cNvSpPr>
            <a:spLocks noGrp="1"/>
          </p:cNvSpPr>
          <p:nvPr>
            <p:ph sz="quarter" idx="12"/>
          </p:nvPr>
        </p:nvSpPr>
        <p:spPr>
          <a:xfrm>
            <a:off x="43817595" y="9783506"/>
            <a:ext cx="6080500" cy="12299930"/>
          </a:xfrm>
          <a:ln w="57150" cmpd="sng">
            <a:solidFill>
              <a:srgbClr val="411676"/>
            </a:solidFill>
          </a:ln>
          <a:effectLst>
            <a:outerShdw dist="12700" dir="5400000" sx="0" sy="0" rotWithShape="0">
              <a:srgbClr val="000000"/>
            </a:outerShdw>
          </a:effectLst>
        </p:spPr>
        <p:style>
          <a:lnRef idx="2">
            <a:schemeClr val="accent1"/>
          </a:lnRef>
          <a:fillRef idx="0">
            <a:schemeClr val="accent1"/>
          </a:fillRef>
          <a:effectRef idx="1">
            <a:schemeClr val="accent1"/>
          </a:effectRef>
          <a:fontRef idx="minor">
            <a:schemeClr val="tx1"/>
          </a:fontRef>
        </p:style>
        <p:txBody>
          <a:bodyPr vert="horz" lIns="512064" tIns="256032" rIns="512064" bIns="256032" rtlCol="0" anchor="t">
            <a:noAutofit/>
          </a:bodyPr>
          <a:lstStyle/>
          <a:p>
            <a:r>
              <a:rPr lang="en-US" sz="3450" dirty="0">
                <a:latin typeface="+mn-lt"/>
              </a:rPr>
              <a:t>Informational Displays </a:t>
            </a:r>
            <a:r>
              <a:rPr lang="en-US" sz="3450" b="0" dirty="0">
                <a:latin typeface="+mn-lt"/>
              </a:rPr>
              <a:t>are also helpful at spreading the word about Federal Documents.  </a:t>
            </a:r>
          </a:p>
          <a:p>
            <a:r>
              <a:rPr lang="en-US" sz="3450" b="0" dirty="0">
                <a:latin typeface="+mn-lt"/>
              </a:rPr>
              <a:t>For </a:t>
            </a:r>
            <a:r>
              <a:rPr lang="en-US" sz="3450" dirty="0">
                <a:latin typeface="+mn-lt"/>
              </a:rPr>
              <a:t>Constitution Day 2017</a:t>
            </a:r>
            <a:r>
              <a:rPr lang="en-US" sz="3450" b="0" dirty="0">
                <a:latin typeface="+mn-lt"/>
              </a:rPr>
              <a:t>, we put up a display providing information about the constitution and handed out free copies of the </a:t>
            </a:r>
            <a:r>
              <a:rPr lang="en-US" sz="3450" b="0" dirty="0" smtClean="0">
                <a:latin typeface="+mn-lt"/>
              </a:rPr>
              <a:t>Constitution </a:t>
            </a:r>
            <a:r>
              <a:rPr lang="en-US" sz="3450" b="0" dirty="0">
                <a:latin typeface="+mn-lt"/>
              </a:rPr>
              <a:t>to </a:t>
            </a:r>
            <a:r>
              <a:rPr lang="en-US" sz="3450" b="0" dirty="0" smtClean="0">
                <a:latin typeface="+mn-lt"/>
              </a:rPr>
              <a:t>celebrate!  </a:t>
            </a:r>
            <a:r>
              <a:rPr lang="en-US" sz="3450" b="0" dirty="0">
                <a:latin typeface="+mn-lt"/>
              </a:rPr>
              <a:t>I worked with the North Carolina Collection to show the </a:t>
            </a:r>
            <a:r>
              <a:rPr lang="en-US" sz="3450" b="0" dirty="0" smtClean="0">
                <a:latin typeface="+mn-lt"/>
              </a:rPr>
              <a:t>differences </a:t>
            </a:r>
            <a:r>
              <a:rPr lang="en-US" sz="3450" b="0" dirty="0">
                <a:latin typeface="+mn-lt"/>
              </a:rPr>
              <a:t>between the </a:t>
            </a:r>
            <a:r>
              <a:rPr lang="en-US" sz="3450" b="0" dirty="0" smtClean="0">
                <a:latin typeface="+mn-lt"/>
              </a:rPr>
              <a:t>United States Constitution </a:t>
            </a:r>
            <a:r>
              <a:rPr lang="en-US" sz="3450" b="0" dirty="0">
                <a:latin typeface="+mn-lt"/>
              </a:rPr>
              <a:t>and the </a:t>
            </a:r>
            <a:r>
              <a:rPr lang="en-US" sz="3450" b="0" dirty="0" smtClean="0">
                <a:latin typeface="+mn-lt"/>
              </a:rPr>
              <a:t>North Carolina State Constitution.  Additionally, we had a video on a loop near a display with our copy of the Constitution and other materials.  It </a:t>
            </a:r>
            <a:r>
              <a:rPr lang="en-US" sz="3450" b="0" dirty="0">
                <a:latin typeface="+mn-lt"/>
              </a:rPr>
              <a:t>was a great way to inform our students!</a:t>
            </a:r>
          </a:p>
        </p:txBody>
      </p:sp>
      <p:sp>
        <p:nvSpPr>
          <p:cNvPr id="38" name="Content Placeholder 37"/>
          <p:cNvSpPr>
            <a:spLocks noGrp="1"/>
          </p:cNvSpPr>
          <p:nvPr>
            <p:ph sz="quarter" idx="14"/>
          </p:nvPr>
        </p:nvSpPr>
        <p:spPr>
          <a:xfrm>
            <a:off x="16562119" y="23840246"/>
            <a:ext cx="18165412" cy="12516901"/>
          </a:xfrm>
          <a:solidFill>
            <a:srgbClr val="411676"/>
          </a:solidFill>
        </p:spPr>
        <p:txBody>
          <a:bodyPr/>
          <a:lstStyle/>
          <a:p>
            <a:pPr algn="ctr"/>
            <a:endParaRPr lang="en-US" sz="3800" dirty="0">
              <a:solidFill>
                <a:schemeClr val="bg1"/>
              </a:solidFill>
              <a:latin typeface="+mj-lt"/>
            </a:endParaRPr>
          </a:p>
          <a:p>
            <a:pPr algn="ctr"/>
            <a:r>
              <a:rPr lang="en-US" dirty="0">
                <a:solidFill>
                  <a:schemeClr val="bg1"/>
                </a:solidFill>
                <a:latin typeface="+mj-lt"/>
              </a:rPr>
              <a:t>Presentations </a:t>
            </a:r>
            <a:r>
              <a:rPr lang="en-US" b="0" dirty="0">
                <a:solidFill>
                  <a:schemeClr val="bg1"/>
                </a:solidFill>
                <a:latin typeface="+mj-lt"/>
              </a:rPr>
              <a:t>are a great way to show what Federal Documents and Federal Resources can provide.</a:t>
            </a:r>
          </a:p>
          <a:p>
            <a:pPr algn="ctr"/>
            <a:r>
              <a:rPr lang="en-US" sz="3800" dirty="0">
                <a:solidFill>
                  <a:schemeClr val="bg1"/>
                </a:solidFill>
                <a:latin typeface="+mj-lt"/>
              </a:rPr>
              <a:t> </a:t>
            </a:r>
          </a:p>
          <a:p>
            <a:r>
              <a:rPr lang="en-US" sz="3600" dirty="0">
                <a:solidFill>
                  <a:schemeClr val="bg1"/>
                </a:solidFill>
                <a:latin typeface="+mj-lt"/>
              </a:rPr>
              <a:t>In my time at ECU I have done the following:</a:t>
            </a:r>
          </a:p>
          <a:p>
            <a:pPr marL="571500" indent="-571500">
              <a:buFont typeface="Arial" panose="020B0604020202020204" pitchFamily="34" charset="0"/>
              <a:buChar char="•"/>
            </a:pPr>
            <a:r>
              <a:rPr lang="en-US" sz="3600" b="0" dirty="0">
                <a:solidFill>
                  <a:schemeClr val="bg1"/>
                </a:solidFill>
                <a:latin typeface="+mj-lt"/>
              </a:rPr>
              <a:t>Government Docs and US: Doc Hard (Overview of Fed Docs)</a:t>
            </a:r>
          </a:p>
          <a:p>
            <a:pPr marL="571500" indent="-571500">
              <a:buFont typeface="Arial" panose="020B0604020202020204" pitchFamily="34" charset="0"/>
              <a:buChar char="•"/>
            </a:pPr>
            <a:r>
              <a:rPr lang="en-US" sz="3600" b="0" dirty="0">
                <a:solidFill>
                  <a:schemeClr val="bg1"/>
                </a:solidFill>
                <a:latin typeface="+mj-lt"/>
              </a:rPr>
              <a:t>Government Docs and US: Doc Harder (Budgets)</a:t>
            </a:r>
          </a:p>
          <a:p>
            <a:pPr marL="571500" indent="-571500">
              <a:buFont typeface="Arial" panose="020B0604020202020204" pitchFamily="34" charset="0"/>
              <a:buChar char="•"/>
            </a:pPr>
            <a:r>
              <a:rPr lang="en-US" sz="3600" b="0" dirty="0">
                <a:solidFill>
                  <a:schemeClr val="bg1"/>
                </a:solidFill>
                <a:latin typeface="+mj-lt"/>
              </a:rPr>
              <a:t>Government Docs and US: Doc Hard With a Vengeance (Weather and NOAA)</a:t>
            </a:r>
          </a:p>
          <a:p>
            <a:pPr marL="571500" indent="-571500">
              <a:buFont typeface="Arial" panose="020B0604020202020204" pitchFamily="34" charset="0"/>
              <a:buChar char="•"/>
            </a:pPr>
            <a:r>
              <a:rPr lang="en-US" sz="3600" b="0" dirty="0">
                <a:solidFill>
                  <a:schemeClr val="bg1"/>
                </a:solidFill>
                <a:latin typeface="+mj-lt"/>
              </a:rPr>
              <a:t>Government Docs and US: Live Free or Doc Hard (Constitution and Constitution Day) </a:t>
            </a:r>
          </a:p>
          <a:p>
            <a:pPr marL="571500" indent="-571500">
              <a:buFont typeface="Arial" panose="020B0604020202020204" pitchFamily="34" charset="0"/>
              <a:buChar char="•"/>
            </a:pPr>
            <a:r>
              <a:rPr lang="en-US" sz="3600" b="0" dirty="0">
                <a:solidFill>
                  <a:schemeClr val="bg1"/>
                </a:solidFill>
                <a:latin typeface="+mj-lt"/>
              </a:rPr>
              <a:t>Government Docs and US: A Good Day to Doc Hard (Patents and Trademarks)</a:t>
            </a:r>
          </a:p>
          <a:p>
            <a:pPr marL="571500" indent="-571500">
              <a:buFont typeface="Arial" panose="020B0604020202020204" pitchFamily="34" charset="0"/>
              <a:buChar char="•"/>
            </a:pPr>
            <a:r>
              <a:rPr lang="en-US" sz="3600" b="0" dirty="0" smtClean="0">
                <a:solidFill>
                  <a:schemeClr val="bg1"/>
                </a:solidFill>
                <a:latin typeface="+mj-lt"/>
              </a:rPr>
              <a:t>**Affairs </a:t>
            </a:r>
            <a:r>
              <a:rPr lang="en-US" sz="3600" b="0" dirty="0">
                <a:solidFill>
                  <a:schemeClr val="bg1"/>
                </a:solidFill>
                <a:latin typeface="+mj-lt"/>
              </a:rPr>
              <a:t>of the State: Daring Dalliances and Docs (Illicit and </a:t>
            </a:r>
            <a:r>
              <a:rPr lang="en-US" sz="3600" b="0" dirty="0" smtClean="0">
                <a:solidFill>
                  <a:schemeClr val="bg1"/>
                </a:solidFill>
                <a:latin typeface="+mj-lt"/>
              </a:rPr>
              <a:t>not-as-illicit </a:t>
            </a:r>
            <a:r>
              <a:rPr lang="en-US" sz="3600" b="0" dirty="0">
                <a:solidFill>
                  <a:schemeClr val="bg1"/>
                </a:solidFill>
                <a:latin typeface="+mj-lt"/>
              </a:rPr>
              <a:t>affairs of our early representatives)  </a:t>
            </a:r>
          </a:p>
          <a:p>
            <a:pPr marL="571500" indent="-571500">
              <a:buFont typeface="Arial" panose="020B0604020202020204" pitchFamily="34" charset="0"/>
              <a:buChar char="•"/>
            </a:pPr>
            <a:r>
              <a:rPr lang="en-US" sz="3600" b="0" dirty="0" smtClean="0">
                <a:solidFill>
                  <a:schemeClr val="bg1"/>
                </a:solidFill>
                <a:latin typeface="+mj-lt"/>
              </a:rPr>
              <a:t>**Live </a:t>
            </a:r>
            <a:r>
              <a:rPr lang="en-US" sz="3600" b="0" dirty="0">
                <a:solidFill>
                  <a:schemeClr val="bg1"/>
                </a:solidFill>
                <a:latin typeface="+mj-lt"/>
              </a:rPr>
              <a:t>and Let Doc: Using Federal Documents to Survive</a:t>
            </a:r>
          </a:p>
          <a:p>
            <a:pPr algn="ctr"/>
            <a:r>
              <a:rPr lang="en-US" sz="3600" b="0" dirty="0">
                <a:solidFill>
                  <a:schemeClr val="bg1"/>
                </a:solidFill>
                <a:latin typeface="+mj-lt"/>
              </a:rPr>
              <a:t/>
            </a:r>
            <a:br>
              <a:rPr lang="en-US" sz="3600" b="0" dirty="0">
                <a:solidFill>
                  <a:schemeClr val="bg1"/>
                </a:solidFill>
                <a:latin typeface="+mj-lt"/>
              </a:rPr>
            </a:br>
            <a:r>
              <a:rPr lang="en-US" sz="3600" b="0" dirty="0">
                <a:solidFill>
                  <a:schemeClr val="bg1"/>
                </a:solidFill>
                <a:latin typeface="+mj-lt"/>
              </a:rPr>
              <a:t>Most of these presentations were presented to coworkers in an effort to encourage them to spread the word about Fed Documents. The presentations allowed me to be creative while showing some of the awesome benefits Fed Docs can provide!</a:t>
            </a:r>
          </a:p>
          <a:p>
            <a:endParaRPr lang="en-US" sz="4000" dirty="0"/>
          </a:p>
        </p:txBody>
      </p:sp>
      <p:sp>
        <p:nvSpPr>
          <p:cNvPr id="40" name="Content Placeholder 39"/>
          <p:cNvSpPr>
            <a:spLocks noGrp="1"/>
          </p:cNvSpPr>
          <p:nvPr>
            <p:ph sz="quarter" idx="16"/>
          </p:nvPr>
        </p:nvSpPr>
        <p:spPr>
          <a:xfrm>
            <a:off x="1330645" y="18484644"/>
            <a:ext cx="14166030" cy="15542020"/>
          </a:xfrm>
        </p:spPr>
        <p:txBody>
          <a:bodyPr/>
          <a:lstStyle/>
          <a:p>
            <a:r>
              <a:rPr lang="en-US" sz="4400" dirty="0">
                <a:latin typeface="+mj-lt"/>
              </a:rPr>
              <a:t>What can Federal Documents and Resources do for you</a:t>
            </a:r>
            <a:r>
              <a:rPr lang="en-US" sz="4400" dirty="0" smtClean="0">
                <a:latin typeface="+mj-lt"/>
              </a:rPr>
              <a:t>?</a:t>
            </a:r>
            <a:br>
              <a:rPr lang="en-US" sz="4400" dirty="0" smtClean="0">
                <a:latin typeface="+mj-lt"/>
              </a:rPr>
            </a:br>
            <a:endParaRPr lang="en-US" sz="4400" dirty="0">
              <a:latin typeface="+mj-lt"/>
            </a:endParaRPr>
          </a:p>
          <a:p>
            <a:pPr marL="685800" indent="-685800">
              <a:buFont typeface="Arial" panose="020B0604020202020204" pitchFamily="34" charset="0"/>
              <a:buChar char="•"/>
            </a:pPr>
            <a:r>
              <a:rPr lang="en-US" sz="4100" b="0" dirty="0">
                <a:latin typeface="+mj-lt"/>
                <a:cs typeface="Courier New" panose="02070309020205020404" pitchFamily="49" charset="0"/>
              </a:rPr>
              <a:t>Federal </a:t>
            </a:r>
            <a:r>
              <a:rPr lang="en-US" sz="4100" dirty="0">
                <a:latin typeface="+mj-lt"/>
                <a:cs typeface="Courier New" panose="02070309020205020404" pitchFamily="49" charset="0"/>
              </a:rPr>
              <a:t>Budget</a:t>
            </a:r>
            <a:r>
              <a:rPr lang="en-US" sz="4100" b="0" dirty="0">
                <a:latin typeface="+mj-lt"/>
                <a:cs typeface="Courier New" panose="02070309020205020404" pitchFamily="49" charset="0"/>
              </a:rPr>
              <a:t> information</a:t>
            </a:r>
          </a:p>
          <a:p>
            <a:pPr marL="685800" indent="-685800">
              <a:buFont typeface="Arial" panose="020B0604020202020204" pitchFamily="34" charset="0"/>
              <a:buChar char="•"/>
            </a:pPr>
            <a:r>
              <a:rPr lang="en-US" sz="4100" b="0" dirty="0">
                <a:latin typeface="+mj-lt"/>
                <a:cs typeface="Courier New" panose="02070309020205020404" pitchFamily="49" charset="0"/>
              </a:rPr>
              <a:t>Planning a trip to a </a:t>
            </a:r>
            <a:r>
              <a:rPr lang="en-US" sz="4100" dirty="0">
                <a:latin typeface="+mj-lt"/>
                <a:cs typeface="Courier New" panose="02070309020205020404" pitchFamily="49" charset="0"/>
              </a:rPr>
              <a:t>national park</a:t>
            </a:r>
          </a:p>
          <a:p>
            <a:pPr marL="685800" indent="-685800">
              <a:buFont typeface="Arial" panose="020B0604020202020204" pitchFamily="34" charset="0"/>
              <a:buChar char="•"/>
            </a:pPr>
            <a:r>
              <a:rPr lang="en-US" sz="4100" b="0" dirty="0">
                <a:latin typeface="+mj-lt"/>
                <a:cs typeface="Courier New" panose="02070309020205020404" pitchFamily="49" charset="0"/>
              </a:rPr>
              <a:t>National </a:t>
            </a:r>
            <a:r>
              <a:rPr lang="en-US" sz="4100" dirty="0">
                <a:latin typeface="+mj-lt"/>
                <a:cs typeface="Courier New" panose="02070309020205020404" pitchFamily="49" charset="0"/>
              </a:rPr>
              <a:t>Health</a:t>
            </a:r>
            <a:r>
              <a:rPr lang="en-US" sz="4100" b="0" dirty="0">
                <a:latin typeface="+mj-lt"/>
                <a:cs typeface="Courier New" panose="02070309020205020404" pitchFamily="49" charset="0"/>
              </a:rPr>
              <a:t> Statistics</a:t>
            </a:r>
          </a:p>
          <a:p>
            <a:pPr marL="685800" indent="-685800">
              <a:buFont typeface="Arial" panose="020B0604020202020204" pitchFamily="34" charset="0"/>
              <a:buChar char="•"/>
            </a:pPr>
            <a:r>
              <a:rPr lang="en-US" sz="4100" dirty="0">
                <a:latin typeface="+mj-lt"/>
                <a:cs typeface="Courier New" panose="02070309020205020404" pitchFamily="49" charset="0"/>
              </a:rPr>
              <a:t>Reports</a:t>
            </a:r>
            <a:r>
              <a:rPr lang="en-US" sz="4100" b="0" dirty="0">
                <a:latin typeface="+mj-lt"/>
                <a:cs typeface="Courier New" panose="02070309020205020404" pitchFamily="49" charset="0"/>
              </a:rPr>
              <a:t> from various Federal Departments </a:t>
            </a:r>
          </a:p>
          <a:p>
            <a:pPr marL="685800" indent="-685800">
              <a:buFont typeface="Arial" panose="020B0604020202020204" pitchFamily="34" charset="0"/>
              <a:buChar char="•"/>
            </a:pPr>
            <a:r>
              <a:rPr lang="en-US" sz="4100" b="0" dirty="0">
                <a:latin typeface="+mj-lt"/>
                <a:cs typeface="Courier New" panose="02070309020205020404" pitchFamily="49" charset="0"/>
              </a:rPr>
              <a:t>Amount of people </a:t>
            </a:r>
            <a:r>
              <a:rPr lang="en-US" sz="4100" dirty="0">
                <a:latin typeface="+mj-lt"/>
                <a:cs typeface="Courier New" panose="02070309020205020404" pitchFamily="49" charset="0"/>
              </a:rPr>
              <a:t>killed by bears </a:t>
            </a:r>
            <a:r>
              <a:rPr lang="en-US" sz="4100" b="0" dirty="0">
                <a:latin typeface="+mj-lt"/>
                <a:cs typeface="Courier New" panose="02070309020205020404" pitchFamily="49" charset="0"/>
              </a:rPr>
              <a:t>in Yellowstone since </a:t>
            </a:r>
            <a:r>
              <a:rPr lang="en-US" sz="4100" b="0" dirty="0" smtClean="0">
                <a:latin typeface="+mj-lt"/>
                <a:cs typeface="Courier New" panose="02070309020205020404" pitchFamily="49" charset="0"/>
              </a:rPr>
              <a:t>1872</a:t>
            </a:r>
            <a:endParaRPr lang="en-US" sz="4100" b="0" dirty="0">
              <a:latin typeface="+mj-lt"/>
              <a:cs typeface="Courier New" panose="02070309020205020404" pitchFamily="49" charset="0"/>
            </a:endParaRPr>
          </a:p>
          <a:p>
            <a:pPr marL="3246120" lvl="1" indent="-685800">
              <a:buFont typeface="Arial" panose="020B0604020202020204" pitchFamily="34" charset="0"/>
              <a:buChar char="•"/>
            </a:pPr>
            <a:r>
              <a:rPr lang="en-US" sz="4100" dirty="0">
                <a:latin typeface="+mj-lt"/>
                <a:cs typeface="Courier New" panose="02070309020205020404" pitchFamily="49" charset="0"/>
              </a:rPr>
              <a:t>8 bear induced fatalities</a:t>
            </a:r>
          </a:p>
          <a:p>
            <a:pPr marL="3246120" lvl="1" indent="-685800">
              <a:buFont typeface="Arial" panose="020B0604020202020204" pitchFamily="34" charset="0"/>
              <a:buChar char="•"/>
            </a:pPr>
            <a:r>
              <a:rPr lang="en-US" sz="4100" dirty="0">
                <a:latin typeface="+mj-lt"/>
                <a:cs typeface="Courier New" panose="02070309020205020404" pitchFamily="49" charset="0"/>
              </a:rPr>
              <a:t>7 fatalities from Falling trees</a:t>
            </a:r>
          </a:p>
          <a:p>
            <a:pPr marL="685800" indent="-685800">
              <a:buFont typeface="Arial" panose="020B0604020202020204" pitchFamily="34" charset="0"/>
              <a:buChar char="•"/>
            </a:pPr>
            <a:r>
              <a:rPr lang="en-US" sz="4100" dirty="0">
                <a:latin typeface="+mj-lt"/>
                <a:cs typeface="Courier New" panose="02070309020205020404" pitchFamily="49" charset="0"/>
              </a:rPr>
              <a:t>Code of Laws </a:t>
            </a:r>
            <a:r>
              <a:rPr lang="en-US" sz="4100" b="0" dirty="0">
                <a:latin typeface="+mj-lt"/>
                <a:cs typeface="Courier New" panose="02070309020205020404" pitchFamily="49" charset="0"/>
              </a:rPr>
              <a:t>of the United States of America</a:t>
            </a:r>
          </a:p>
          <a:p>
            <a:pPr marL="685800" indent="-685800">
              <a:buFont typeface="Arial" panose="020B0604020202020204" pitchFamily="34" charset="0"/>
              <a:buChar char="•"/>
            </a:pPr>
            <a:r>
              <a:rPr lang="en-US" sz="4100" dirty="0">
                <a:latin typeface="+mj-lt"/>
                <a:cs typeface="Courier New" panose="02070309020205020404" pitchFamily="49" charset="0"/>
              </a:rPr>
              <a:t>Historical books </a:t>
            </a:r>
            <a:r>
              <a:rPr lang="en-US" sz="4100" b="0" dirty="0">
                <a:latin typeface="+mj-lt"/>
                <a:cs typeface="Courier New" panose="02070309020205020404" pitchFamily="49" charset="0"/>
              </a:rPr>
              <a:t>ranging from United States Architecture to Defense Missions</a:t>
            </a:r>
          </a:p>
          <a:p>
            <a:pPr marL="685800" indent="-685800">
              <a:buFont typeface="Arial" panose="020B0604020202020204" pitchFamily="34" charset="0"/>
              <a:buChar char="•"/>
            </a:pPr>
            <a:r>
              <a:rPr lang="en-US" sz="4100" b="0" dirty="0">
                <a:latin typeface="+mj-lt"/>
                <a:cs typeface="Courier New" panose="02070309020205020404" pitchFamily="49" charset="0"/>
              </a:rPr>
              <a:t>Congressional </a:t>
            </a:r>
            <a:r>
              <a:rPr lang="en-US" sz="4100" dirty="0">
                <a:latin typeface="+mj-lt"/>
                <a:cs typeface="Courier New" panose="02070309020205020404" pitchFamily="49" charset="0"/>
              </a:rPr>
              <a:t>Hearings</a:t>
            </a:r>
          </a:p>
          <a:p>
            <a:pPr marL="3246120" lvl="1" indent="-685800">
              <a:buFont typeface="Arial" panose="020B0604020202020204" pitchFamily="34" charset="0"/>
              <a:buChar char="•"/>
            </a:pPr>
            <a:r>
              <a:rPr lang="en-US" sz="4100" dirty="0">
                <a:latin typeface="+mj-lt"/>
                <a:cs typeface="Courier New" panose="02070309020205020404" pitchFamily="49" charset="0"/>
              </a:rPr>
              <a:t>Including impeachment hearings</a:t>
            </a:r>
          </a:p>
          <a:p>
            <a:pPr marL="3246120" lvl="1" indent="-685800">
              <a:buFont typeface="Arial" panose="020B0604020202020204" pitchFamily="34" charset="0"/>
              <a:buChar char="•"/>
            </a:pPr>
            <a:r>
              <a:rPr lang="en-US" sz="4100" dirty="0">
                <a:latin typeface="+mj-lt"/>
                <a:cs typeface="Courier New" panose="02070309020205020404" pitchFamily="49" charset="0"/>
              </a:rPr>
              <a:t>Committee Meetings </a:t>
            </a:r>
          </a:p>
          <a:p>
            <a:pPr marL="685800" indent="-685800">
              <a:buFont typeface="Arial" panose="020B0604020202020204" pitchFamily="34" charset="0"/>
              <a:buChar char="•"/>
            </a:pPr>
            <a:r>
              <a:rPr lang="en-US" sz="4100" dirty="0">
                <a:latin typeface="+mj-lt"/>
                <a:cs typeface="Courier New" panose="02070309020205020404" pitchFamily="49" charset="0"/>
              </a:rPr>
              <a:t>Zombie</a:t>
            </a:r>
            <a:r>
              <a:rPr lang="en-US" sz="4100" b="0" dirty="0">
                <a:latin typeface="+mj-lt"/>
                <a:cs typeface="Courier New" panose="02070309020205020404" pitchFamily="49" charset="0"/>
              </a:rPr>
              <a:t> apocalypse survival solutions </a:t>
            </a:r>
          </a:p>
          <a:p>
            <a:pPr marL="685800" indent="-685800">
              <a:buFont typeface="Arial" panose="020B0604020202020204" pitchFamily="34" charset="0"/>
              <a:buChar char="•"/>
            </a:pPr>
            <a:r>
              <a:rPr lang="en-US" sz="4100" dirty="0">
                <a:latin typeface="+mj-lt"/>
                <a:cs typeface="Courier New" panose="02070309020205020404" pitchFamily="49" charset="0"/>
              </a:rPr>
              <a:t>Presidential Papers</a:t>
            </a:r>
          </a:p>
          <a:p>
            <a:pPr marL="685800" indent="-685800">
              <a:buFont typeface="Arial" panose="020B0604020202020204" pitchFamily="34" charset="0"/>
              <a:buChar char="•"/>
            </a:pPr>
            <a:r>
              <a:rPr lang="en-US" sz="4100" b="0" dirty="0">
                <a:latin typeface="+mj-lt"/>
                <a:cs typeface="Courier New" panose="02070309020205020404" pitchFamily="49" charset="0"/>
              </a:rPr>
              <a:t>Access to the </a:t>
            </a:r>
            <a:r>
              <a:rPr lang="en-US" sz="4100" dirty="0">
                <a:latin typeface="+mj-lt"/>
                <a:cs typeface="Courier New" panose="02070309020205020404" pitchFamily="49" charset="0"/>
              </a:rPr>
              <a:t>National Archives</a:t>
            </a:r>
          </a:p>
          <a:p>
            <a:pPr marL="685800" indent="-685800">
              <a:buFont typeface="Arial" panose="020B0604020202020204" pitchFamily="34" charset="0"/>
              <a:buChar char="•"/>
            </a:pPr>
            <a:r>
              <a:rPr lang="en-US" sz="4100" b="0" dirty="0">
                <a:latin typeface="+mj-lt"/>
                <a:cs typeface="Courier New" panose="02070309020205020404" pitchFamily="49" charset="0"/>
              </a:rPr>
              <a:t>How to make </a:t>
            </a:r>
            <a:r>
              <a:rPr lang="en-US" sz="4100" dirty="0">
                <a:latin typeface="+mj-lt"/>
                <a:cs typeface="Courier New" panose="02070309020205020404" pitchFamily="49" charset="0"/>
              </a:rPr>
              <a:t>fire</a:t>
            </a:r>
          </a:p>
          <a:p>
            <a:pPr marL="3246120" lvl="1" indent="-685800">
              <a:buFont typeface="Arial" panose="020B0604020202020204" pitchFamily="34" charset="0"/>
              <a:buChar char="•"/>
            </a:pPr>
            <a:r>
              <a:rPr lang="en-US" sz="4100" dirty="0">
                <a:latin typeface="+mj-lt"/>
                <a:cs typeface="Courier New" panose="02070309020205020404" pitchFamily="49" charset="0"/>
              </a:rPr>
              <a:t>With and without accelerants</a:t>
            </a:r>
            <a:endParaRPr lang="en-US" sz="4100" dirty="0">
              <a:latin typeface="Comic Sans MS" panose="030F0702030302020204" pitchFamily="66" charset="0"/>
            </a:endParaRPr>
          </a:p>
          <a:p>
            <a:pPr lvl="1"/>
            <a:endParaRPr lang="en-US" dirty="0">
              <a:latin typeface="Comic Sans MS" panose="030F0702030302020204" pitchFamily="66" charset="0"/>
            </a:endParaRPr>
          </a:p>
        </p:txBody>
      </p:sp>
      <p:sp>
        <p:nvSpPr>
          <p:cNvPr id="6" name="Content Placeholder 5">
            <a:extLst>
              <a:ext uri="{FF2B5EF4-FFF2-40B4-BE49-F238E27FC236}">
                <a16:creationId xmlns:a16="http://schemas.microsoft.com/office/drawing/2014/main" id="{EE3B9E2E-56BB-4AA8-8BDE-BCE4E210AC6F}"/>
              </a:ext>
            </a:extLst>
          </p:cNvPr>
          <p:cNvSpPr>
            <a:spLocks noGrp="1"/>
          </p:cNvSpPr>
          <p:nvPr>
            <p:ph sz="quarter" idx="15"/>
          </p:nvPr>
        </p:nvSpPr>
        <p:spPr>
          <a:xfrm>
            <a:off x="16557061" y="17765486"/>
            <a:ext cx="18170469" cy="5772523"/>
          </a:xfrm>
          <a:ln w="76200">
            <a:solidFill>
              <a:schemeClr val="tx1"/>
            </a:solidFill>
          </a:ln>
        </p:spPr>
        <p:txBody>
          <a:bodyPr>
            <a:noAutofit/>
          </a:bodyPr>
          <a:lstStyle/>
          <a:p>
            <a:pPr algn="ctr"/>
            <a:r>
              <a:rPr lang="en-US" sz="6000" dirty="0">
                <a:latin typeface="+mj-lt"/>
              </a:rPr>
              <a:t>How to spread awareness?  </a:t>
            </a:r>
          </a:p>
          <a:p>
            <a:r>
              <a:rPr lang="en-US" sz="3200" b="0" dirty="0">
                <a:latin typeface="+mj-lt"/>
              </a:rPr>
              <a:t>Government Documents account for .0048% of all the Joyner Library check outs.  The check outs are only a bit higher than the 8 movies of the 2018 Academy Award </a:t>
            </a:r>
            <a:r>
              <a:rPr lang="en-US" sz="3200" b="0" dirty="0" smtClean="0">
                <a:latin typeface="+mj-lt"/>
              </a:rPr>
              <a:t>Nominees in </a:t>
            </a:r>
            <a:r>
              <a:rPr lang="en-US" sz="3200" b="0" dirty="0">
                <a:latin typeface="+mj-lt"/>
              </a:rPr>
              <a:t>our DVD Collection!  The number of checkouts is a little skewed, because many federal documents are available online for personal use!  </a:t>
            </a:r>
          </a:p>
          <a:p>
            <a:pPr algn="ctr"/>
            <a:r>
              <a:rPr lang="en-US" sz="4400" dirty="0">
                <a:solidFill>
                  <a:srgbClr val="411676"/>
                </a:solidFill>
                <a:latin typeface="+mj-lt"/>
              </a:rPr>
              <a:t>Presentations</a:t>
            </a:r>
          </a:p>
          <a:p>
            <a:pPr algn="ctr"/>
            <a:r>
              <a:rPr lang="en-US" sz="4400" dirty="0">
                <a:ln w="25400" cmpd="sng">
                  <a:solidFill>
                    <a:schemeClr val="tx1"/>
                  </a:solidFill>
                </a:ln>
                <a:solidFill>
                  <a:srgbClr val="F0BF16"/>
                </a:solidFill>
                <a:latin typeface="+mj-lt"/>
              </a:rPr>
              <a:t>Informational </a:t>
            </a:r>
            <a:r>
              <a:rPr lang="en-US" sz="4400" dirty="0" smtClean="0">
                <a:ln w="25400" cmpd="sng">
                  <a:solidFill>
                    <a:schemeClr val="tx1"/>
                  </a:solidFill>
                </a:ln>
                <a:solidFill>
                  <a:srgbClr val="F0BF16"/>
                </a:solidFill>
                <a:latin typeface="+mj-lt"/>
              </a:rPr>
              <a:t>Displays*</a:t>
            </a:r>
            <a:endParaRPr lang="en-US" sz="4400" dirty="0">
              <a:ln w="25400" cmpd="sng">
                <a:solidFill>
                  <a:schemeClr val="tx1"/>
                </a:solidFill>
              </a:ln>
              <a:solidFill>
                <a:srgbClr val="F0BF16"/>
              </a:solidFill>
              <a:latin typeface="+mj-lt"/>
            </a:endParaRPr>
          </a:p>
          <a:p>
            <a:pPr algn="ctr"/>
            <a:r>
              <a:rPr lang="en-US" sz="4400" i="1" dirty="0">
                <a:latin typeface="+mj-lt"/>
              </a:rPr>
              <a:t>Direct students and patrons to them for research and projects</a:t>
            </a:r>
          </a:p>
        </p:txBody>
      </p:sp>
      <p:graphicFrame>
        <p:nvGraphicFramePr>
          <p:cNvPr id="15" name="Chart 14"/>
          <p:cNvGraphicFramePr>
            <a:graphicFrameLocks/>
          </p:cNvGraphicFramePr>
          <p:nvPr>
            <p:extLst>
              <p:ext uri="{D42A27DB-BD31-4B8C-83A1-F6EECF244321}">
                <p14:modId xmlns:p14="http://schemas.microsoft.com/office/powerpoint/2010/main" val="1140386614"/>
              </p:ext>
            </p:extLst>
          </p:nvPr>
        </p:nvGraphicFramePr>
        <p:xfrm>
          <a:off x="16562119" y="9718370"/>
          <a:ext cx="8981975" cy="7321034"/>
        </p:xfrm>
        <a:graphic>
          <a:graphicData uri="http://schemas.openxmlformats.org/drawingml/2006/chart">
            <c:chart xmlns:c="http://schemas.openxmlformats.org/drawingml/2006/chart" xmlns:r="http://schemas.openxmlformats.org/officeDocument/2006/relationships" r:id="rId4"/>
          </a:graphicData>
        </a:graphic>
      </p:graphicFrame>
      <p:pic>
        <p:nvPicPr>
          <p:cNvPr id="3" name="Picture 2"/>
          <p:cNvPicPr>
            <a:picLocks noChangeAspect="1"/>
          </p:cNvPicPr>
          <p:nvPr/>
        </p:nvPicPr>
        <p:blipFill rotWithShape="1">
          <a:blip r:embed="rId5"/>
          <a:srcRect l="14210" t="16784" r="38685" b="8363"/>
          <a:stretch/>
        </p:blipFill>
        <p:spPr>
          <a:xfrm>
            <a:off x="1330645" y="11949168"/>
            <a:ext cx="3095219" cy="2766676"/>
          </a:xfrm>
          <a:prstGeom prst="rect">
            <a:avLst/>
          </a:prstGeom>
        </p:spPr>
      </p:pic>
      <p:sp>
        <p:nvSpPr>
          <p:cNvPr id="4" name="TextBox 3"/>
          <p:cNvSpPr txBox="1"/>
          <p:nvPr/>
        </p:nvSpPr>
        <p:spPr>
          <a:xfrm>
            <a:off x="1207005" y="9890125"/>
            <a:ext cx="3218859" cy="1446550"/>
          </a:xfrm>
          <a:prstGeom prst="rect">
            <a:avLst/>
          </a:prstGeom>
          <a:noFill/>
        </p:spPr>
        <p:txBody>
          <a:bodyPr wrap="square" rtlCol="0">
            <a:spAutoFit/>
          </a:bodyPr>
          <a:lstStyle/>
          <a:p>
            <a:pPr algn="ctr"/>
            <a:r>
              <a:rPr lang="en-US" sz="4400" dirty="0"/>
              <a:t>Andrew says start here!</a:t>
            </a:r>
          </a:p>
        </p:txBody>
      </p:sp>
      <p:sp>
        <p:nvSpPr>
          <p:cNvPr id="8" name="TextBox 7"/>
          <p:cNvSpPr txBox="1"/>
          <p:nvPr/>
        </p:nvSpPr>
        <p:spPr>
          <a:xfrm>
            <a:off x="1330646" y="34602821"/>
            <a:ext cx="14166030" cy="1754326"/>
          </a:xfrm>
          <a:prstGeom prst="rect">
            <a:avLst/>
          </a:prstGeom>
          <a:solidFill>
            <a:srgbClr val="F0BF16"/>
          </a:solidFill>
          <a:ln>
            <a:noFill/>
          </a:ln>
        </p:spPr>
        <p:txBody>
          <a:bodyPr wrap="square" rtlCol="0">
            <a:spAutoFit/>
          </a:bodyPr>
          <a:lstStyle/>
          <a:p>
            <a:pPr algn="ctr"/>
            <a:r>
              <a:rPr lang="en-US" sz="5400" dirty="0"/>
              <a:t>Despite all the great information available, not everyone is using the materials!  </a:t>
            </a:r>
          </a:p>
        </p:txBody>
      </p:sp>
      <p:sp>
        <p:nvSpPr>
          <p:cNvPr id="10" name="TextBox 9"/>
          <p:cNvSpPr txBox="1"/>
          <p:nvPr/>
        </p:nvSpPr>
        <p:spPr>
          <a:xfrm>
            <a:off x="35347362" y="22448254"/>
            <a:ext cx="15105890" cy="4862870"/>
          </a:xfrm>
          <a:prstGeom prst="rect">
            <a:avLst/>
          </a:prstGeom>
          <a:noFill/>
        </p:spPr>
        <p:txBody>
          <a:bodyPr wrap="square" rtlCol="0" anchor="t">
            <a:spAutoFit/>
          </a:bodyPr>
          <a:lstStyle/>
          <a:p>
            <a:pPr algn="ctr"/>
            <a:r>
              <a:rPr lang="en-US" sz="4000" b="1" dirty="0"/>
              <a:t>One of the best ways to spread the word of </a:t>
            </a:r>
            <a:endParaRPr lang="en-US" sz="4000" dirty="0">
              <a:cs typeface="Calibri"/>
            </a:endParaRPr>
          </a:p>
          <a:p>
            <a:pPr algn="ctr"/>
            <a:r>
              <a:rPr lang="en-US" sz="4000" b="1" dirty="0"/>
              <a:t>Federal Documents and Resources is to use them!  </a:t>
            </a:r>
            <a:endParaRPr lang="en-US" sz="4000" dirty="0">
              <a:cs typeface="Calibri"/>
            </a:endParaRPr>
          </a:p>
          <a:p>
            <a:r>
              <a:rPr lang="en-US" sz="3200" dirty="0"/>
              <a:t>Mentioning your Fed Doc collection during instruction sessions or during one on one sessions with students or patrons is a great way to encourage Fed Doc usage</a:t>
            </a:r>
            <a:r>
              <a:rPr lang="en-US" sz="3200" dirty="0" smtClean="0"/>
              <a:t>!  Lots of people just need a little push to find all the great information available to them.</a:t>
            </a:r>
            <a:endParaRPr lang="en-US" sz="3200" dirty="0"/>
          </a:p>
          <a:p>
            <a:endParaRPr lang="en-US" sz="3200" b="1" dirty="0">
              <a:cs typeface="Calibri"/>
            </a:endParaRPr>
          </a:p>
          <a:p>
            <a:r>
              <a:rPr lang="en-US" sz="3200" dirty="0"/>
              <a:t>Check out </a:t>
            </a:r>
            <a:r>
              <a:rPr lang="en-US" sz="3200" b="1" dirty="0"/>
              <a:t>govinfo.gov </a:t>
            </a:r>
            <a:r>
              <a:rPr lang="en-US" sz="3200" dirty="0"/>
              <a:t>or any of the great </a:t>
            </a:r>
            <a:r>
              <a:rPr lang="en-US" sz="3200" b="1" dirty="0"/>
              <a:t>.gov </a:t>
            </a:r>
            <a:r>
              <a:rPr lang="en-US" sz="3200" dirty="0"/>
              <a:t>sites available to you when pulling data or information for patrons.  If working with a K-12 patron or student, use </a:t>
            </a:r>
            <a:r>
              <a:rPr lang="en-US" sz="3200" b="1" dirty="0"/>
              <a:t>bensguide.gpo.gov </a:t>
            </a:r>
            <a:r>
              <a:rPr lang="en-US" sz="3200" dirty="0"/>
              <a:t>for age appropriate government research</a:t>
            </a:r>
            <a:r>
              <a:rPr lang="en-US" sz="3800" dirty="0"/>
              <a:t>!  </a:t>
            </a:r>
            <a:endParaRPr lang="en-US" sz="3800" dirty="0">
              <a:cs typeface="Calibri"/>
            </a:endParaRPr>
          </a:p>
        </p:txBody>
      </p:sp>
      <p:sp>
        <p:nvSpPr>
          <p:cNvPr id="13" name="TextBox 12"/>
          <p:cNvSpPr txBox="1"/>
          <p:nvPr/>
        </p:nvSpPr>
        <p:spPr>
          <a:xfrm>
            <a:off x="35817056" y="36034887"/>
            <a:ext cx="14101506" cy="1200329"/>
          </a:xfrm>
          <a:prstGeom prst="rect">
            <a:avLst/>
          </a:prstGeom>
          <a:noFill/>
        </p:spPr>
        <p:txBody>
          <a:bodyPr wrap="square" rtlCol="0">
            <a:spAutoFit/>
          </a:bodyPr>
          <a:lstStyle/>
          <a:p>
            <a:pPr algn="ctr"/>
            <a:r>
              <a:rPr lang="en-US" sz="2400" dirty="0" smtClean="0"/>
              <a:t>*Buttons count as displays.  Please take a button (limited supply) to show your support and adoration for Federal Documents</a:t>
            </a:r>
          </a:p>
          <a:p>
            <a:pPr algn="ctr"/>
            <a:r>
              <a:rPr lang="en-US" sz="2400" dirty="0" smtClean="0"/>
              <a:t>**Available </a:t>
            </a:r>
            <a:r>
              <a:rPr lang="en-US" sz="2400" dirty="0"/>
              <a:t>for viewing on </a:t>
            </a:r>
            <a:r>
              <a:rPr lang="en-US" sz="2400" dirty="0">
                <a:hlinkClick r:id="rId6"/>
              </a:rPr>
              <a:t>http://libguides.ecu.edu/federal_government_information</a:t>
            </a:r>
            <a:endParaRPr lang="en-US" sz="2400" dirty="0"/>
          </a:p>
        </p:txBody>
      </p:sp>
      <p:pic>
        <p:nvPicPr>
          <p:cNvPr id="7" name="Picture 6"/>
          <p:cNvPicPr>
            <a:picLocks noChangeAspect="1"/>
          </p:cNvPicPr>
          <p:nvPr/>
        </p:nvPicPr>
        <p:blipFill rotWithShape="1">
          <a:blip r:embed="rId7">
            <a:extLst>
              <a:ext uri="{28A0092B-C50C-407E-A947-70E740481C1C}">
                <a14:useLocalDpi xmlns:a14="http://schemas.microsoft.com/office/drawing/2010/main" val="0"/>
              </a:ext>
            </a:extLst>
          </a:blip>
          <a:srcRect l="3328" t="3268" r="48329" b="39766"/>
          <a:stretch/>
        </p:blipFill>
        <p:spPr>
          <a:xfrm>
            <a:off x="35347362" y="9783505"/>
            <a:ext cx="8014449" cy="12351930"/>
          </a:xfrm>
          <a:prstGeom prst="rect">
            <a:avLst/>
          </a:prstGeom>
        </p:spPr>
      </p:pic>
      <p:pic>
        <p:nvPicPr>
          <p:cNvPr id="1026" name="Picture 2" descr="https://upload.wikimedia.org/wikipedia/commons/thumb/9/95/Washington_Crossing_the_Delaware_by_Emanuel_Leutze%2C_MMA-NYC%2C_1851.jpg/1280px-Washington_Crossing_the_Delaware_by_Emanuel_Leutze%2C_MMA-NYC%2C_185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792974" y="28033835"/>
            <a:ext cx="14105120" cy="781050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9842989" y="28088133"/>
            <a:ext cx="5995552" cy="1446550"/>
          </a:xfrm>
          <a:prstGeom prst="rect">
            <a:avLst/>
          </a:prstGeom>
          <a:noFill/>
        </p:spPr>
        <p:txBody>
          <a:bodyPr wrap="none" lIns="91440" tIns="45720" rIns="91440" bIns="45720">
            <a:spAutoFit/>
          </a:bodyPr>
          <a:lstStyle/>
          <a:p>
            <a:pPr algn="ctr"/>
            <a:r>
              <a:rPr lang="en-US" sz="8800" b="1" cap="none" spc="0" dirty="0" smtClean="0">
                <a:ln w="10160">
                  <a:solidFill>
                    <a:schemeClr val="tx1"/>
                  </a:solidFill>
                  <a:prstDash val="solid"/>
                </a:ln>
                <a:solidFill>
                  <a:srgbClr val="FFFFFF"/>
                </a:solidFill>
                <a:effectLst>
                  <a:outerShdw blurRad="38100" dist="22860" dir="5400000" algn="tl" rotWithShape="0">
                    <a:srgbClr val="000000">
                      <a:alpha val="30000"/>
                    </a:srgbClr>
                  </a:outerShdw>
                </a:effectLst>
                <a:latin typeface="Impact" panose="020B0806030902050204" pitchFamily="34" charset="0"/>
              </a:rPr>
              <a:t>FEELING CUTE</a:t>
            </a:r>
            <a:endParaRPr lang="en-US" sz="8800" b="1" cap="none" spc="0" dirty="0">
              <a:ln w="10160">
                <a:solidFill>
                  <a:schemeClr val="tx1"/>
                </a:solidFill>
                <a:prstDash val="solid"/>
              </a:ln>
              <a:solidFill>
                <a:srgbClr val="FFFFFF"/>
              </a:solidFill>
              <a:effectLst>
                <a:outerShdw blurRad="38100" dist="22860" dir="5400000" algn="tl" rotWithShape="0">
                  <a:srgbClr val="000000">
                    <a:alpha val="30000"/>
                  </a:srgbClr>
                </a:outerShdw>
              </a:effectLst>
              <a:latin typeface="Impact" panose="020B0806030902050204" pitchFamily="34" charset="0"/>
            </a:endParaRPr>
          </a:p>
        </p:txBody>
      </p:sp>
      <p:sp>
        <p:nvSpPr>
          <p:cNvPr id="9" name="Rectangle 8"/>
          <p:cNvSpPr/>
          <p:nvPr/>
        </p:nvSpPr>
        <p:spPr>
          <a:xfrm>
            <a:off x="37189222" y="34177802"/>
            <a:ext cx="11303094" cy="1446550"/>
          </a:xfrm>
          <a:prstGeom prst="rect">
            <a:avLst/>
          </a:prstGeom>
          <a:noFill/>
        </p:spPr>
        <p:txBody>
          <a:bodyPr wrap="none" lIns="91440" tIns="45720" rIns="91440" bIns="45720">
            <a:spAutoFit/>
          </a:bodyPr>
          <a:lstStyle/>
          <a:p>
            <a:pPr algn="ctr"/>
            <a:r>
              <a:rPr lang="en-US" sz="8800" b="1" cap="none" spc="0" dirty="0" smtClean="0">
                <a:ln w="10160">
                  <a:solidFill>
                    <a:schemeClr val="tx1"/>
                  </a:solidFill>
                  <a:prstDash val="solid"/>
                </a:ln>
                <a:solidFill>
                  <a:srgbClr val="FFFFFF"/>
                </a:solidFill>
                <a:effectLst>
                  <a:outerShdw blurRad="38100" dist="22860" dir="5400000" algn="tl" rotWithShape="0">
                    <a:srgbClr val="000000">
                      <a:alpha val="30000"/>
                    </a:srgbClr>
                  </a:outerShdw>
                </a:effectLst>
                <a:latin typeface="Impact" panose="020B0806030902050204" pitchFamily="34" charset="0"/>
              </a:rPr>
              <a:t>MIGHT GO TO NEW JERSEY</a:t>
            </a:r>
            <a:endParaRPr lang="en-US" sz="8800" b="1" cap="none" spc="0" dirty="0">
              <a:ln w="10160">
                <a:solidFill>
                  <a:schemeClr val="tx1"/>
                </a:solidFill>
                <a:prstDash val="solid"/>
              </a:ln>
              <a:solidFill>
                <a:srgbClr val="FFFFFF"/>
              </a:solidFill>
              <a:effectLst>
                <a:outerShdw blurRad="38100" dist="22860" dir="5400000" algn="tl" rotWithShape="0">
                  <a:srgbClr val="000000">
                    <a:alpha val="30000"/>
                  </a:srgbClr>
                </a:outerShdw>
              </a:effectLst>
              <a:latin typeface="Impact" panose="020B0806030902050204" pitchFamily="34" charset="0"/>
            </a:endParaRPr>
          </a:p>
        </p:txBody>
      </p:sp>
      <p:graphicFrame>
        <p:nvGraphicFramePr>
          <p:cNvPr id="26" name="Chart 25"/>
          <p:cNvGraphicFramePr>
            <a:graphicFrameLocks/>
          </p:cNvGraphicFramePr>
          <p:nvPr>
            <p:extLst>
              <p:ext uri="{D42A27DB-BD31-4B8C-83A1-F6EECF244321}">
                <p14:modId xmlns:p14="http://schemas.microsoft.com/office/powerpoint/2010/main" val="835156051"/>
              </p:ext>
            </p:extLst>
          </p:nvPr>
        </p:nvGraphicFramePr>
        <p:xfrm>
          <a:off x="25748123" y="9726332"/>
          <a:ext cx="8979408" cy="7324344"/>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37218453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4263BB671ED5C4E9BDF98415474DC43" ma:contentTypeVersion="13" ma:contentTypeDescription="Create a new document." ma:contentTypeScope="" ma:versionID="5a2a6ff805fa06b5c95fcd177bff7bd0">
  <xsd:schema xmlns:xsd="http://www.w3.org/2001/XMLSchema" xmlns:xs="http://www.w3.org/2001/XMLSchema" xmlns:p="http://schemas.microsoft.com/office/2006/metadata/properties" xmlns:ns3="d38958d6-a33c-49b4-bbea-b52ece477d69" xmlns:ns4="7eda946d-818d-43f6-99af-6631539451d7" targetNamespace="http://schemas.microsoft.com/office/2006/metadata/properties" ma:root="true" ma:fieldsID="192b57a691f5936cdb6f65e87b01a508" ns3:_="" ns4:_="">
    <xsd:import namespace="d38958d6-a33c-49b4-bbea-b52ece477d69"/>
    <xsd:import namespace="7eda946d-818d-43f6-99af-6631539451d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8958d6-a33c-49b4-bbea-b52ece477d6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da946d-818d-43f6-99af-6631539451d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2FCB8D-5E96-4CAF-8076-BCF4CDE133A7}">
  <ds:schemaRefs>
    <ds:schemaRef ds:uri="http://schemas.microsoft.com/office/2006/metadata/properties"/>
    <ds:schemaRef ds:uri="http://schemas.microsoft.com/office/infopath/2007/PartnerControls"/>
    <ds:schemaRef ds:uri="http://schemas.microsoft.com/office/2006/documentManagement/types"/>
    <ds:schemaRef ds:uri="http://purl.org/dc/terms/"/>
    <ds:schemaRef ds:uri="http://purl.org/dc/dcmitype/"/>
    <ds:schemaRef ds:uri="http://schemas.openxmlformats.org/package/2006/metadata/core-properties"/>
    <ds:schemaRef ds:uri="http://purl.org/dc/elements/1.1/"/>
    <ds:schemaRef ds:uri="7eda946d-818d-43f6-99af-6631539451d7"/>
    <ds:schemaRef ds:uri="d38958d6-a33c-49b4-bbea-b52ece477d69"/>
    <ds:schemaRef ds:uri="http://www.w3.org/XML/1998/namespace"/>
  </ds:schemaRefs>
</ds:datastoreItem>
</file>

<file path=customXml/itemProps2.xml><?xml version="1.0" encoding="utf-8"?>
<ds:datastoreItem xmlns:ds="http://schemas.openxmlformats.org/officeDocument/2006/customXml" ds:itemID="{21F23D5E-BC01-44AF-B758-0BF76FC042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38958d6-a33c-49b4-bbea-b52ece477d69"/>
    <ds:schemaRef ds:uri="7eda946d-818d-43f6-99af-6631539451d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D4DE22A-A8A4-4556-B2D8-423D04AEFD8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1504</TotalTime>
  <Words>506</Words>
  <Application>Microsoft Office PowerPoint</Application>
  <PresentationFormat>Custom</PresentationFormat>
  <Paragraphs>61</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Comic Sans MS</vt:lpstr>
      <vt:lpstr>Courier New</vt:lpstr>
      <vt:lpstr>Impact</vt:lpstr>
      <vt:lpstr>Source Sans Pro</vt:lpstr>
      <vt:lpstr>Office Theme</vt:lpstr>
      <vt:lpstr>Rediscovering Your Federal Documents or How I Learned to Stop Worrying and Love Docs</vt:lpstr>
    </vt:vector>
  </TitlesOfParts>
  <Manager/>
  <Company>ECU</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Laurie Godwin</dc:creator>
  <cp:keywords/>
  <dc:description/>
  <cp:lastModifiedBy>Grace, Andrew</cp:lastModifiedBy>
  <cp:revision>94</cp:revision>
  <cp:lastPrinted>2019-10-07T17:22:24Z</cp:lastPrinted>
  <dcterms:created xsi:type="dcterms:W3CDTF">2014-05-28T15:34:11Z</dcterms:created>
  <dcterms:modified xsi:type="dcterms:W3CDTF">2020-01-06T17:00:53Z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0x01010044263BB671ED5C4E9BDF98415474DC43</vt:lpwstr>
  </property>
</Properties>
</file>