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43891200" cy="32918400"/>
  <p:notesSz cx="6858000" cy="9144000"/>
  <p:defaultTextStyle>
    <a:defPPr>
      <a:defRPr lang="en-US"/>
    </a:defPPr>
    <a:lvl1pPr algn="l" rtl="0" eaLnBrk="0" fontAlgn="base" hangingPunct="0">
      <a:spcBef>
        <a:spcPct val="0"/>
      </a:spcBef>
      <a:spcAft>
        <a:spcPct val="0"/>
      </a:spcAft>
      <a:defRPr sz="99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99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99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99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9900" kern="1200">
        <a:solidFill>
          <a:schemeClr val="tx1"/>
        </a:solidFill>
        <a:latin typeface="Arial" panose="020B0604020202020204" pitchFamily="34" charset="0"/>
        <a:ea typeface="+mn-ea"/>
        <a:cs typeface="+mn-cs"/>
      </a:defRPr>
    </a:lvl5pPr>
    <a:lvl6pPr marL="2286000" algn="l" defTabSz="914400" rtl="0" eaLnBrk="1" latinLnBrk="0" hangingPunct="1">
      <a:defRPr sz="9900" kern="1200">
        <a:solidFill>
          <a:schemeClr val="tx1"/>
        </a:solidFill>
        <a:latin typeface="Arial" panose="020B0604020202020204" pitchFamily="34" charset="0"/>
        <a:ea typeface="+mn-ea"/>
        <a:cs typeface="+mn-cs"/>
      </a:defRPr>
    </a:lvl6pPr>
    <a:lvl7pPr marL="2743200" algn="l" defTabSz="914400" rtl="0" eaLnBrk="1" latinLnBrk="0" hangingPunct="1">
      <a:defRPr sz="9900" kern="1200">
        <a:solidFill>
          <a:schemeClr val="tx1"/>
        </a:solidFill>
        <a:latin typeface="Arial" panose="020B0604020202020204" pitchFamily="34" charset="0"/>
        <a:ea typeface="+mn-ea"/>
        <a:cs typeface="+mn-cs"/>
      </a:defRPr>
    </a:lvl7pPr>
    <a:lvl8pPr marL="3200400" algn="l" defTabSz="914400" rtl="0" eaLnBrk="1" latinLnBrk="0" hangingPunct="1">
      <a:defRPr sz="9900" kern="1200">
        <a:solidFill>
          <a:schemeClr val="tx1"/>
        </a:solidFill>
        <a:latin typeface="Arial" panose="020B0604020202020204" pitchFamily="34" charset="0"/>
        <a:ea typeface="+mn-ea"/>
        <a:cs typeface="+mn-cs"/>
      </a:defRPr>
    </a:lvl8pPr>
    <a:lvl9pPr marL="3657600" algn="l" defTabSz="914400" rtl="0" eaLnBrk="1" latinLnBrk="0" hangingPunct="1">
      <a:defRPr sz="9900"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18"/>
    <a:srgbClr val="FFC82E"/>
    <a:srgbClr val="502D7F"/>
    <a:srgbClr val="69028E"/>
    <a:srgbClr val="3333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3AD70F6-2594-44C8-8C51-E125818F0EAF}" v="42" dt="2021-12-09T20:43:14.22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959" autoAdjust="0"/>
    <p:restoredTop sz="94139" autoAdjust="0"/>
  </p:normalViewPr>
  <p:slideViewPr>
    <p:cSldViewPr>
      <p:cViewPr>
        <p:scale>
          <a:sx n="13" d="100"/>
          <a:sy n="13" d="100"/>
        </p:scale>
        <p:origin x="1708" y="128"/>
      </p:cViewPr>
      <p:guideLst>
        <p:guide orient="horz" pos="10368"/>
        <p:guide pos="13824"/>
      </p:guideLst>
    </p:cSldViewPr>
  </p:slideViewPr>
  <p:notesTextViewPr>
    <p:cViewPr>
      <p:scale>
        <a:sx n="100" d="100"/>
        <a:sy n="100" d="100"/>
      </p:scale>
      <p:origin x="0" y="0"/>
    </p:cViewPr>
  </p:notesTextViewPr>
  <p:gridSpacing cx="228600" cy="228600"/>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presProps" Target="presProps.xml"/><Relationship Id="rId7"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essica Buchanan" userId="7ffc8f4f4ce6419b" providerId="LiveId" clId="{03AD70F6-2594-44C8-8C51-E125818F0EAF}"/>
    <pc:docChg chg="undo redo custSel modSld">
      <pc:chgData name="Jessica Buchanan" userId="7ffc8f4f4ce6419b" providerId="LiveId" clId="{03AD70F6-2594-44C8-8C51-E125818F0EAF}" dt="2021-12-09T21:04:26.622" v="4239" actId="1036"/>
      <pc:docMkLst>
        <pc:docMk/>
      </pc:docMkLst>
      <pc:sldChg chg="addSp delSp modSp mod">
        <pc:chgData name="Jessica Buchanan" userId="7ffc8f4f4ce6419b" providerId="LiveId" clId="{03AD70F6-2594-44C8-8C51-E125818F0EAF}" dt="2021-12-09T21:04:26.622" v="4239" actId="1036"/>
        <pc:sldMkLst>
          <pc:docMk/>
          <pc:sldMk cId="0" sldId="256"/>
        </pc:sldMkLst>
        <pc:spChg chg="mod">
          <ac:chgData name="Jessica Buchanan" userId="7ffc8f4f4ce6419b" providerId="LiveId" clId="{03AD70F6-2594-44C8-8C51-E125818F0EAF}" dt="2021-12-07T03:32:55.930" v="3585" actId="20577"/>
          <ac:spMkLst>
            <pc:docMk/>
            <pc:sldMk cId="0" sldId="256"/>
            <ac:spMk id="2" creationId="{00000000-0000-0000-0000-000000000000}"/>
          </ac:spMkLst>
        </pc:spChg>
        <pc:spChg chg="mod">
          <ac:chgData name="Jessica Buchanan" userId="7ffc8f4f4ce6419b" providerId="LiveId" clId="{03AD70F6-2594-44C8-8C51-E125818F0EAF}" dt="2021-12-09T19:57:03.248" v="3617" actId="20577"/>
          <ac:spMkLst>
            <pc:docMk/>
            <pc:sldMk cId="0" sldId="256"/>
            <ac:spMk id="3" creationId="{45918278-284D-4DAF-84BC-003A3771060D}"/>
          </ac:spMkLst>
        </pc:spChg>
        <pc:spChg chg="mod">
          <ac:chgData name="Jessica Buchanan" userId="7ffc8f4f4ce6419b" providerId="LiveId" clId="{03AD70F6-2594-44C8-8C51-E125818F0EAF}" dt="2021-12-02T02:44:16.911" v="3569" actId="1076"/>
          <ac:spMkLst>
            <pc:docMk/>
            <pc:sldMk cId="0" sldId="256"/>
            <ac:spMk id="6" creationId="{970D5A4D-A049-4673-A5AA-58AC25993A08}"/>
          </ac:spMkLst>
        </pc:spChg>
        <pc:spChg chg="mod">
          <ac:chgData name="Jessica Buchanan" userId="7ffc8f4f4ce6419b" providerId="LiveId" clId="{03AD70F6-2594-44C8-8C51-E125818F0EAF}" dt="2021-12-02T02:43:39.624" v="3566" actId="1076"/>
          <ac:spMkLst>
            <pc:docMk/>
            <pc:sldMk cId="0" sldId="256"/>
            <ac:spMk id="9" creationId="{8A62210E-4B94-487B-925B-97F389E6E717}"/>
          </ac:spMkLst>
        </pc:spChg>
        <pc:spChg chg="mod">
          <ac:chgData name="Jessica Buchanan" userId="7ffc8f4f4ce6419b" providerId="LiveId" clId="{03AD70F6-2594-44C8-8C51-E125818F0EAF}" dt="2021-12-02T02:44:16.911" v="3569" actId="1076"/>
          <ac:spMkLst>
            <pc:docMk/>
            <pc:sldMk cId="0" sldId="256"/>
            <ac:spMk id="13" creationId="{D6751218-D027-41FB-9D3A-FEC3D102123C}"/>
          </ac:spMkLst>
        </pc:spChg>
        <pc:spChg chg="mod">
          <ac:chgData name="Jessica Buchanan" userId="7ffc8f4f4ce6419b" providerId="LiveId" clId="{03AD70F6-2594-44C8-8C51-E125818F0EAF}" dt="2021-12-02T02:44:16.911" v="3569" actId="1076"/>
          <ac:spMkLst>
            <pc:docMk/>
            <pc:sldMk cId="0" sldId="256"/>
            <ac:spMk id="14" creationId="{7DEC50CA-8659-4812-9E41-F9E470A5D958}"/>
          </ac:spMkLst>
        </pc:spChg>
        <pc:spChg chg="mod">
          <ac:chgData name="Jessica Buchanan" userId="7ffc8f4f4ce6419b" providerId="LiveId" clId="{03AD70F6-2594-44C8-8C51-E125818F0EAF}" dt="2021-12-02T02:44:16.911" v="3569" actId="1076"/>
          <ac:spMkLst>
            <pc:docMk/>
            <pc:sldMk cId="0" sldId="256"/>
            <ac:spMk id="15" creationId="{7FE84858-3957-49F4-84AA-6C0507B1665E}"/>
          </ac:spMkLst>
        </pc:spChg>
        <pc:spChg chg="mod">
          <ac:chgData name="Jessica Buchanan" userId="7ffc8f4f4ce6419b" providerId="LiveId" clId="{03AD70F6-2594-44C8-8C51-E125818F0EAF}" dt="2021-12-02T02:44:16.911" v="3569" actId="1076"/>
          <ac:spMkLst>
            <pc:docMk/>
            <pc:sldMk cId="0" sldId="256"/>
            <ac:spMk id="16" creationId="{BD132D57-1EED-4D09-A223-CFC717446E3E}"/>
          </ac:spMkLst>
        </pc:spChg>
        <pc:spChg chg="mod">
          <ac:chgData name="Jessica Buchanan" userId="7ffc8f4f4ce6419b" providerId="LiveId" clId="{03AD70F6-2594-44C8-8C51-E125818F0EAF}" dt="2021-12-02T02:43:39.624" v="3566" actId="1076"/>
          <ac:spMkLst>
            <pc:docMk/>
            <pc:sldMk cId="0" sldId="256"/>
            <ac:spMk id="18" creationId="{88189138-4F3C-493F-9EB8-ECBFAC631712}"/>
          </ac:spMkLst>
        </pc:spChg>
        <pc:spChg chg="mod">
          <ac:chgData name="Jessica Buchanan" userId="7ffc8f4f4ce6419b" providerId="LiveId" clId="{03AD70F6-2594-44C8-8C51-E125818F0EAF}" dt="2021-12-02T02:44:16.911" v="3569" actId="1076"/>
          <ac:spMkLst>
            <pc:docMk/>
            <pc:sldMk cId="0" sldId="256"/>
            <ac:spMk id="24" creationId="{020824A4-AE91-429F-807D-56134E8E1B9A}"/>
          </ac:spMkLst>
        </pc:spChg>
        <pc:spChg chg="mod">
          <ac:chgData name="Jessica Buchanan" userId="7ffc8f4f4ce6419b" providerId="LiveId" clId="{03AD70F6-2594-44C8-8C51-E125818F0EAF}" dt="2021-12-02T02:44:16.911" v="3569" actId="1076"/>
          <ac:spMkLst>
            <pc:docMk/>
            <pc:sldMk cId="0" sldId="256"/>
            <ac:spMk id="25" creationId="{8178BDAE-D7C2-4D83-AD56-CE70CDA08DCE}"/>
          </ac:spMkLst>
        </pc:spChg>
        <pc:spChg chg="mod">
          <ac:chgData name="Jessica Buchanan" userId="7ffc8f4f4ce6419b" providerId="LiveId" clId="{03AD70F6-2594-44C8-8C51-E125818F0EAF}" dt="2021-12-02T02:43:39.624" v="3566" actId="1076"/>
          <ac:spMkLst>
            <pc:docMk/>
            <pc:sldMk cId="0" sldId="256"/>
            <ac:spMk id="28" creationId="{00000000-0000-0000-0000-000000000000}"/>
          </ac:spMkLst>
        </pc:spChg>
        <pc:spChg chg="mod">
          <ac:chgData name="Jessica Buchanan" userId="7ffc8f4f4ce6419b" providerId="LiveId" clId="{03AD70F6-2594-44C8-8C51-E125818F0EAF}" dt="2021-12-02T02:44:16.911" v="3569" actId="1076"/>
          <ac:spMkLst>
            <pc:docMk/>
            <pc:sldMk cId="0" sldId="256"/>
            <ac:spMk id="29" creationId="{00000000-0000-0000-0000-000000000000}"/>
          </ac:spMkLst>
        </pc:spChg>
        <pc:spChg chg="mod">
          <ac:chgData name="Jessica Buchanan" userId="7ffc8f4f4ce6419b" providerId="LiveId" clId="{03AD70F6-2594-44C8-8C51-E125818F0EAF}" dt="2021-12-09T21:04:01.630" v="4234" actId="1076"/>
          <ac:spMkLst>
            <pc:docMk/>
            <pc:sldMk cId="0" sldId="256"/>
            <ac:spMk id="31" creationId="{00000000-0000-0000-0000-000000000000}"/>
          </ac:spMkLst>
        </pc:spChg>
        <pc:spChg chg="mod">
          <ac:chgData name="Jessica Buchanan" userId="7ffc8f4f4ce6419b" providerId="LiveId" clId="{03AD70F6-2594-44C8-8C51-E125818F0EAF}" dt="2021-12-09T21:04:26.622" v="4239" actId="1036"/>
          <ac:spMkLst>
            <pc:docMk/>
            <pc:sldMk cId="0" sldId="256"/>
            <ac:spMk id="32" creationId="{00000000-0000-0000-0000-000000000000}"/>
          </ac:spMkLst>
        </pc:spChg>
        <pc:spChg chg="mod">
          <ac:chgData name="Jessica Buchanan" userId="7ffc8f4f4ce6419b" providerId="LiveId" clId="{03AD70F6-2594-44C8-8C51-E125818F0EAF}" dt="2021-12-09T21:03:08.146" v="4230" actId="255"/>
          <ac:spMkLst>
            <pc:docMk/>
            <pc:sldMk cId="0" sldId="256"/>
            <ac:spMk id="33" creationId="{00000000-0000-0000-0000-000000000000}"/>
          </ac:spMkLst>
        </pc:spChg>
        <pc:spChg chg="add mod">
          <ac:chgData name="Jessica Buchanan" userId="7ffc8f4f4ce6419b" providerId="LiveId" clId="{03AD70F6-2594-44C8-8C51-E125818F0EAF}" dt="2021-12-09T20:34:10.332" v="3749" actId="1076"/>
          <ac:spMkLst>
            <pc:docMk/>
            <pc:sldMk cId="0" sldId="256"/>
            <ac:spMk id="41" creationId="{97672ADA-5C43-47AE-A2A4-E1F6B54A8771}"/>
          </ac:spMkLst>
        </pc:spChg>
        <pc:spChg chg="mod">
          <ac:chgData name="Jessica Buchanan" userId="7ffc8f4f4ce6419b" providerId="LiveId" clId="{03AD70F6-2594-44C8-8C51-E125818F0EAF}" dt="2021-12-02T02:44:16.911" v="3569" actId="1076"/>
          <ac:spMkLst>
            <pc:docMk/>
            <pc:sldMk cId="0" sldId="256"/>
            <ac:spMk id="54" creationId="{EA45527D-51C1-4184-A6DF-EAD0D56BF2F2}"/>
          </ac:spMkLst>
        </pc:spChg>
        <pc:spChg chg="mod">
          <ac:chgData name="Jessica Buchanan" userId="7ffc8f4f4ce6419b" providerId="LiveId" clId="{03AD70F6-2594-44C8-8C51-E125818F0EAF}" dt="2021-12-02T02:44:16.911" v="3569" actId="1076"/>
          <ac:spMkLst>
            <pc:docMk/>
            <pc:sldMk cId="0" sldId="256"/>
            <ac:spMk id="55" creationId="{DEC173F7-3B4B-4B88-A98E-9C5D5E164BDC}"/>
          </ac:spMkLst>
        </pc:spChg>
        <pc:spChg chg="mod">
          <ac:chgData name="Jessica Buchanan" userId="7ffc8f4f4ce6419b" providerId="LiveId" clId="{03AD70F6-2594-44C8-8C51-E125818F0EAF}" dt="2021-12-02T02:43:39.624" v="3566" actId="1076"/>
          <ac:spMkLst>
            <pc:docMk/>
            <pc:sldMk cId="0" sldId="256"/>
            <ac:spMk id="58" creationId="{7E26D8E8-EB65-46BD-941C-D34CA0B4C564}"/>
          </ac:spMkLst>
        </pc:spChg>
        <pc:spChg chg="mod">
          <ac:chgData name="Jessica Buchanan" userId="7ffc8f4f4ce6419b" providerId="LiveId" clId="{03AD70F6-2594-44C8-8C51-E125818F0EAF}" dt="2021-12-09T21:04:21.699" v="4235" actId="1076"/>
          <ac:spMkLst>
            <pc:docMk/>
            <pc:sldMk cId="0" sldId="256"/>
            <ac:spMk id="2052" creationId="{00000000-0000-0000-0000-000000000000}"/>
          </ac:spMkLst>
        </pc:spChg>
        <pc:spChg chg="mod">
          <ac:chgData name="Jessica Buchanan" userId="7ffc8f4f4ce6419b" providerId="LiveId" clId="{03AD70F6-2594-44C8-8C51-E125818F0EAF}" dt="2021-12-09T21:03:50.822" v="4232" actId="1076"/>
          <ac:spMkLst>
            <pc:docMk/>
            <pc:sldMk cId="0" sldId="256"/>
            <ac:spMk id="2053" creationId="{00000000-0000-0000-0000-000000000000}"/>
          </ac:spMkLst>
        </pc:spChg>
        <pc:spChg chg="add mod">
          <ac:chgData name="Jessica Buchanan" userId="7ffc8f4f4ce6419b" providerId="LiveId" clId="{03AD70F6-2594-44C8-8C51-E125818F0EAF}" dt="2021-12-09T20:32:15.907" v="3731" actId="1076"/>
          <ac:spMkLst>
            <pc:docMk/>
            <pc:sldMk cId="0" sldId="256"/>
            <ac:spMk id="2055" creationId="{C5692C0E-E164-4FBC-B01E-9513B14BD15C}"/>
          </ac:spMkLst>
        </pc:spChg>
        <pc:spChg chg="mod">
          <ac:chgData name="Jessica Buchanan" userId="7ffc8f4f4ce6419b" providerId="LiveId" clId="{03AD70F6-2594-44C8-8C51-E125818F0EAF}" dt="2021-12-02T02:43:49.333" v="3567" actId="1076"/>
          <ac:spMkLst>
            <pc:docMk/>
            <pc:sldMk cId="0" sldId="256"/>
            <ac:spMk id="2056" creationId="{00000000-0000-0000-0000-000000000000}"/>
          </ac:spMkLst>
        </pc:spChg>
        <pc:spChg chg="mod">
          <ac:chgData name="Jessica Buchanan" userId="7ffc8f4f4ce6419b" providerId="LiveId" clId="{03AD70F6-2594-44C8-8C51-E125818F0EAF}" dt="2021-12-02T02:43:39.624" v="3566" actId="1076"/>
          <ac:spMkLst>
            <pc:docMk/>
            <pc:sldMk cId="0" sldId="256"/>
            <ac:spMk id="2059" creationId="{1FD39AC8-681A-4144-AD90-F75438925C95}"/>
          </ac:spMkLst>
        </pc:spChg>
        <pc:spChg chg="mod">
          <ac:chgData name="Jessica Buchanan" userId="7ffc8f4f4ce6419b" providerId="LiveId" clId="{03AD70F6-2594-44C8-8C51-E125818F0EAF}" dt="2021-12-02T02:43:39.624" v="3566" actId="1076"/>
          <ac:spMkLst>
            <pc:docMk/>
            <pc:sldMk cId="0" sldId="256"/>
            <ac:spMk id="2060" creationId="{16D0AFBE-D662-4451-9437-504C6DFE0050}"/>
          </ac:spMkLst>
        </pc:spChg>
        <pc:spChg chg="add mod">
          <ac:chgData name="Jessica Buchanan" userId="7ffc8f4f4ce6419b" providerId="LiveId" clId="{03AD70F6-2594-44C8-8C51-E125818F0EAF}" dt="2021-12-09T20:44:27.800" v="3835" actId="1076"/>
          <ac:spMkLst>
            <pc:docMk/>
            <pc:sldMk cId="0" sldId="256"/>
            <ac:spMk id="2061" creationId="{CA90ADA3-8FD7-40A4-80F6-75F81E01D043}"/>
          </ac:spMkLst>
        </pc:spChg>
        <pc:spChg chg="add mod">
          <ac:chgData name="Jessica Buchanan" userId="7ffc8f4f4ce6419b" providerId="LiveId" clId="{03AD70F6-2594-44C8-8C51-E125818F0EAF}" dt="2021-12-09T20:32:21.307" v="3732" actId="1076"/>
          <ac:spMkLst>
            <pc:docMk/>
            <pc:sldMk cId="0" sldId="256"/>
            <ac:spMk id="2062" creationId="{A7483AF5-DFE1-42C6-99F5-1280D84FB8B0}"/>
          </ac:spMkLst>
        </pc:spChg>
        <pc:spChg chg="mod">
          <ac:chgData name="Jessica Buchanan" userId="7ffc8f4f4ce6419b" providerId="LiveId" clId="{03AD70F6-2594-44C8-8C51-E125818F0EAF}" dt="2021-12-09T19:56:09.976" v="3613" actId="20577"/>
          <ac:spMkLst>
            <pc:docMk/>
            <pc:sldMk cId="0" sldId="256"/>
            <ac:spMk id="2064" creationId="{CF017713-C30B-484A-93A8-79C7B62EA3E5}"/>
          </ac:spMkLst>
        </pc:spChg>
        <pc:spChg chg="add del mod">
          <ac:chgData name="Jessica Buchanan" userId="7ffc8f4f4ce6419b" providerId="LiveId" clId="{03AD70F6-2594-44C8-8C51-E125818F0EAF}" dt="2021-12-09T20:33:06.654" v="3743" actId="478"/>
          <ac:spMkLst>
            <pc:docMk/>
            <pc:sldMk cId="0" sldId="256"/>
            <ac:spMk id="2065" creationId="{70623CC5-ACB0-49A4-AF1A-7F1307694AD6}"/>
          </ac:spMkLst>
        </pc:spChg>
        <pc:spChg chg="add mod">
          <ac:chgData name="Jessica Buchanan" userId="7ffc8f4f4ce6419b" providerId="LiveId" clId="{03AD70F6-2594-44C8-8C51-E125818F0EAF}" dt="2021-12-09T20:30:14.294" v="3727" actId="255"/>
          <ac:spMkLst>
            <pc:docMk/>
            <pc:sldMk cId="0" sldId="256"/>
            <ac:spMk id="2066" creationId="{F75E1019-1071-42D0-9FDD-2E980BEC2A4D}"/>
          </ac:spMkLst>
        </pc:spChg>
        <pc:spChg chg="mod">
          <ac:chgData name="Jessica Buchanan" userId="7ffc8f4f4ce6419b" providerId="LiveId" clId="{03AD70F6-2594-44C8-8C51-E125818F0EAF}" dt="2021-12-09T20:43:03.036" v="3806" actId="1036"/>
          <ac:spMkLst>
            <pc:docMk/>
            <pc:sldMk cId="0" sldId="256"/>
            <ac:spMk id="2068" creationId="{00000000-0000-0000-0000-000000000000}"/>
          </ac:spMkLst>
        </pc:spChg>
        <pc:spChg chg="mod">
          <ac:chgData name="Jessica Buchanan" userId="7ffc8f4f4ce6419b" providerId="LiveId" clId="{03AD70F6-2594-44C8-8C51-E125818F0EAF}" dt="2021-12-02T02:44:25.608" v="3570" actId="1076"/>
          <ac:spMkLst>
            <pc:docMk/>
            <pc:sldMk cId="0" sldId="256"/>
            <ac:spMk id="2071" creationId="{00000000-0000-0000-0000-000000000000}"/>
          </ac:spMkLst>
        </pc:spChg>
        <pc:spChg chg="mod">
          <ac:chgData name="Jessica Buchanan" userId="7ffc8f4f4ce6419b" providerId="LiveId" clId="{03AD70F6-2594-44C8-8C51-E125818F0EAF}" dt="2021-12-02T02:43:49.333" v="3567" actId="1076"/>
          <ac:spMkLst>
            <pc:docMk/>
            <pc:sldMk cId="0" sldId="256"/>
            <ac:spMk id="2091" creationId="{00000000-0000-0000-0000-000000000000}"/>
          </ac:spMkLst>
        </pc:spChg>
        <pc:spChg chg="mod">
          <ac:chgData name="Jessica Buchanan" userId="7ffc8f4f4ce6419b" providerId="LiveId" clId="{03AD70F6-2594-44C8-8C51-E125818F0EAF}" dt="2021-12-09T21:04:21.699" v="4235" actId="1076"/>
          <ac:spMkLst>
            <pc:docMk/>
            <pc:sldMk cId="0" sldId="256"/>
            <ac:spMk id="2099" creationId="{00000000-0000-0000-0000-000000000000}"/>
          </ac:spMkLst>
        </pc:spChg>
        <pc:spChg chg="mod">
          <ac:chgData name="Jessica Buchanan" userId="7ffc8f4f4ce6419b" providerId="LiveId" clId="{03AD70F6-2594-44C8-8C51-E125818F0EAF}" dt="2021-12-09T21:03:50.822" v="4232" actId="1076"/>
          <ac:spMkLst>
            <pc:docMk/>
            <pc:sldMk cId="0" sldId="256"/>
            <ac:spMk id="2101" creationId="{00000000-0000-0000-0000-000000000000}"/>
          </ac:spMkLst>
        </pc:spChg>
        <pc:spChg chg="mod">
          <ac:chgData name="Jessica Buchanan" userId="7ffc8f4f4ce6419b" providerId="LiveId" clId="{03AD70F6-2594-44C8-8C51-E125818F0EAF}" dt="2021-12-02T02:44:25.608" v="3570" actId="1076"/>
          <ac:spMkLst>
            <pc:docMk/>
            <pc:sldMk cId="0" sldId="256"/>
            <ac:spMk id="2112" creationId="{00000000-0000-0000-0000-000000000000}"/>
          </ac:spMkLst>
        </pc:spChg>
        <pc:picChg chg="mod">
          <ac:chgData name="Jessica Buchanan" userId="7ffc8f4f4ce6419b" providerId="LiveId" clId="{03AD70F6-2594-44C8-8C51-E125818F0EAF}" dt="2021-12-02T02:44:16.911" v="3569" actId="1076"/>
          <ac:picMkLst>
            <pc:docMk/>
            <pc:sldMk cId="0" sldId="256"/>
            <ac:picMk id="4" creationId="{703B7556-7420-4907-AC96-525EC7D835E6}"/>
          </ac:picMkLst>
        </pc:picChg>
        <pc:picChg chg="mod">
          <ac:chgData name="Jessica Buchanan" userId="7ffc8f4f4ce6419b" providerId="LiveId" clId="{03AD70F6-2594-44C8-8C51-E125818F0EAF}" dt="2021-12-02T02:43:39.624" v="3566" actId="1076"/>
          <ac:picMkLst>
            <pc:docMk/>
            <pc:sldMk cId="0" sldId="256"/>
            <ac:picMk id="8" creationId="{55EB1221-6176-473B-A47F-FACA46592FCA}"/>
          </ac:picMkLst>
        </pc:picChg>
        <pc:picChg chg="mod">
          <ac:chgData name="Jessica Buchanan" userId="7ffc8f4f4ce6419b" providerId="LiveId" clId="{03AD70F6-2594-44C8-8C51-E125818F0EAF}" dt="2021-12-02T02:44:16.911" v="3569" actId="1076"/>
          <ac:picMkLst>
            <pc:docMk/>
            <pc:sldMk cId="0" sldId="256"/>
            <ac:picMk id="10" creationId="{DB45D665-F669-4504-8064-C859775B42AF}"/>
          </ac:picMkLst>
        </pc:picChg>
        <pc:picChg chg="mod">
          <ac:chgData name="Jessica Buchanan" userId="7ffc8f4f4ce6419b" providerId="LiveId" clId="{03AD70F6-2594-44C8-8C51-E125818F0EAF}" dt="2021-12-02T02:44:16.911" v="3569" actId="1076"/>
          <ac:picMkLst>
            <pc:docMk/>
            <pc:sldMk cId="0" sldId="256"/>
            <ac:picMk id="12" creationId="{B1483ACB-BD13-4317-9280-6E87D719E1B1}"/>
          </ac:picMkLst>
        </pc:picChg>
        <pc:picChg chg="mod">
          <ac:chgData name="Jessica Buchanan" userId="7ffc8f4f4ce6419b" providerId="LiveId" clId="{03AD70F6-2594-44C8-8C51-E125818F0EAF}" dt="2021-12-02T02:43:39.624" v="3566" actId="1076"/>
          <ac:picMkLst>
            <pc:docMk/>
            <pc:sldMk cId="0" sldId="256"/>
            <ac:picMk id="17" creationId="{AD4B186C-32E9-4091-8416-DA1DEEF9C53B}"/>
          </ac:picMkLst>
        </pc:picChg>
        <pc:picChg chg="mod">
          <ac:chgData name="Jessica Buchanan" userId="7ffc8f4f4ce6419b" providerId="LiveId" clId="{03AD70F6-2594-44C8-8C51-E125818F0EAF}" dt="2021-12-02T02:44:16.911" v="3569" actId="1076"/>
          <ac:picMkLst>
            <pc:docMk/>
            <pc:sldMk cId="0" sldId="256"/>
            <ac:picMk id="19" creationId="{E59D7D7D-D4BF-4D65-8F3E-0C63B5BD11F6}"/>
          </ac:picMkLst>
        </pc:picChg>
        <pc:picChg chg="mod">
          <ac:chgData name="Jessica Buchanan" userId="7ffc8f4f4ce6419b" providerId="LiveId" clId="{03AD70F6-2594-44C8-8C51-E125818F0EAF}" dt="2021-12-02T02:43:39.624" v="3566" actId="1076"/>
          <ac:picMkLst>
            <pc:docMk/>
            <pc:sldMk cId="0" sldId="256"/>
            <ac:picMk id="20" creationId="{486062D1-52D0-4FBE-9F53-CE01BFC20492}"/>
          </ac:picMkLst>
        </pc:picChg>
        <pc:picChg chg="mod">
          <ac:chgData name="Jessica Buchanan" userId="7ffc8f4f4ce6419b" providerId="LiveId" clId="{03AD70F6-2594-44C8-8C51-E125818F0EAF}" dt="2021-12-02T02:44:16.911" v="3569" actId="1076"/>
          <ac:picMkLst>
            <pc:docMk/>
            <pc:sldMk cId="0" sldId="256"/>
            <ac:picMk id="21" creationId="{B549DD0A-F7A2-43A8-8F70-ED7E6A2D4296}"/>
          </ac:picMkLst>
        </pc:picChg>
        <pc:picChg chg="mod">
          <ac:chgData name="Jessica Buchanan" userId="7ffc8f4f4ce6419b" providerId="LiveId" clId="{03AD70F6-2594-44C8-8C51-E125818F0EAF}" dt="2021-12-02T02:44:16.911" v="3569" actId="1076"/>
          <ac:picMkLst>
            <pc:docMk/>
            <pc:sldMk cId="0" sldId="256"/>
            <ac:picMk id="22" creationId="{C30BAB64-462D-4FD9-A8F7-0284668E8EF8}"/>
          </ac:picMkLst>
        </pc:picChg>
        <pc:picChg chg="mod">
          <ac:chgData name="Jessica Buchanan" userId="7ffc8f4f4ce6419b" providerId="LiveId" clId="{03AD70F6-2594-44C8-8C51-E125818F0EAF}" dt="2021-12-02T02:44:16.911" v="3569" actId="1076"/>
          <ac:picMkLst>
            <pc:docMk/>
            <pc:sldMk cId="0" sldId="256"/>
            <ac:picMk id="23" creationId="{6D5F453F-D1D3-4B84-8E00-0346E25A6C0A}"/>
          </ac:picMkLst>
        </pc:picChg>
        <pc:picChg chg="add mod modCrop">
          <ac:chgData name="Jessica Buchanan" userId="7ffc8f4f4ce6419b" providerId="LiveId" clId="{03AD70F6-2594-44C8-8C51-E125818F0EAF}" dt="2021-12-09T19:56:29.940" v="3615" actId="732"/>
          <ac:picMkLst>
            <pc:docMk/>
            <pc:sldMk cId="0" sldId="256"/>
            <ac:picMk id="39" creationId="{50EE945E-E26C-48BF-9E45-89459D8E546E}"/>
          </ac:picMkLst>
        </pc:picChg>
        <pc:picChg chg="del">
          <ac:chgData name="Jessica Buchanan" userId="7ffc8f4f4ce6419b" providerId="LiveId" clId="{03AD70F6-2594-44C8-8C51-E125818F0EAF}" dt="2021-12-09T19:54:51.613" v="3586" actId="478"/>
          <ac:picMkLst>
            <pc:docMk/>
            <pc:sldMk cId="0" sldId="256"/>
            <ac:picMk id="2061" creationId="{907B537D-A2D5-4A71-B9ED-C00BD352BB8B}"/>
          </ac:picMkLst>
        </pc:picChg>
        <pc:picChg chg="del">
          <ac:chgData name="Jessica Buchanan" userId="7ffc8f4f4ce6419b" providerId="LiveId" clId="{03AD70F6-2594-44C8-8C51-E125818F0EAF}" dt="2021-12-09T19:54:53.140" v="3587" actId="478"/>
          <ac:picMkLst>
            <pc:docMk/>
            <pc:sldMk cId="0" sldId="256"/>
            <ac:picMk id="2063" creationId="{087682BB-EECE-4453-8A0B-28DE26B89B1E}"/>
          </ac:picMkLst>
        </pc:picChg>
        <pc:picChg chg="add mod modCrop">
          <ac:chgData name="Jessica Buchanan" userId="7ffc8f4f4ce6419b" providerId="LiveId" clId="{03AD70F6-2594-44C8-8C51-E125818F0EAF}" dt="2021-12-09T19:56:19.437" v="3614" actId="732"/>
          <ac:picMkLst>
            <pc:docMk/>
            <pc:sldMk cId="0" sldId="256"/>
            <ac:picMk id="2077" creationId="{EA050977-6656-4AE7-B271-05C7DDCF4825}"/>
          </ac:picMkLst>
        </pc:pic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H121 CD Spectrum</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smoothMarker"/>
        <c:varyColors val="0"/>
        <c:ser>
          <c:idx val="0"/>
          <c:order val="0"/>
          <c:spPr>
            <a:ln w="19050" cap="rnd">
              <a:solidFill>
                <a:schemeClr val="accent1"/>
              </a:solidFill>
              <a:round/>
            </a:ln>
            <a:effectLst/>
          </c:spPr>
          <c:marker>
            <c:symbol val="none"/>
          </c:marker>
          <c:xVal>
            <c:numRef>
              <c:f>H121A!$A$21:$A$821</c:f>
              <c:numCache>
                <c:formatCode>General</c:formatCode>
                <c:ptCount val="801"/>
                <c:pt idx="0">
                  <c:v>350</c:v>
                </c:pt>
                <c:pt idx="1">
                  <c:v>349.8</c:v>
                </c:pt>
                <c:pt idx="2">
                  <c:v>349.6</c:v>
                </c:pt>
                <c:pt idx="3">
                  <c:v>349.4</c:v>
                </c:pt>
                <c:pt idx="4">
                  <c:v>349.2</c:v>
                </c:pt>
                <c:pt idx="5">
                  <c:v>349</c:v>
                </c:pt>
                <c:pt idx="6">
                  <c:v>348.8</c:v>
                </c:pt>
                <c:pt idx="7">
                  <c:v>348.6</c:v>
                </c:pt>
                <c:pt idx="8">
                  <c:v>348.4</c:v>
                </c:pt>
                <c:pt idx="9">
                  <c:v>348.2</c:v>
                </c:pt>
                <c:pt idx="10">
                  <c:v>348</c:v>
                </c:pt>
                <c:pt idx="11">
                  <c:v>347.8</c:v>
                </c:pt>
                <c:pt idx="12">
                  <c:v>347.6</c:v>
                </c:pt>
                <c:pt idx="13">
                  <c:v>347.4</c:v>
                </c:pt>
                <c:pt idx="14">
                  <c:v>347.2</c:v>
                </c:pt>
                <c:pt idx="15">
                  <c:v>347</c:v>
                </c:pt>
                <c:pt idx="16">
                  <c:v>346.8</c:v>
                </c:pt>
                <c:pt idx="17">
                  <c:v>346.6</c:v>
                </c:pt>
                <c:pt idx="18">
                  <c:v>346.4</c:v>
                </c:pt>
                <c:pt idx="19">
                  <c:v>346.2</c:v>
                </c:pt>
                <c:pt idx="20">
                  <c:v>346</c:v>
                </c:pt>
                <c:pt idx="21">
                  <c:v>345.8</c:v>
                </c:pt>
                <c:pt idx="22">
                  <c:v>345.6</c:v>
                </c:pt>
                <c:pt idx="23">
                  <c:v>345.4</c:v>
                </c:pt>
                <c:pt idx="24">
                  <c:v>345.2</c:v>
                </c:pt>
                <c:pt idx="25">
                  <c:v>345</c:v>
                </c:pt>
                <c:pt idx="26">
                  <c:v>344.8</c:v>
                </c:pt>
                <c:pt idx="27">
                  <c:v>344.6</c:v>
                </c:pt>
                <c:pt idx="28">
                  <c:v>344.4</c:v>
                </c:pt>
                <c:pt idx="29">
                  <c:v>344.2</c:v>
                </c:pt>
                <c:pt idx="30">
                  <c:v>344</c:v>
                </c:pt>
                <c:pt idx="31">
                  <c:v>343.8</c:v>
                </c:pt>
                <c:pt idx="32">
                  <c:v>343.6</c:v>
                </c:pt>
                <c:pt idx="33">
                  <c:v>343.4</c:v>
                </c:pt>
                <c:pt idx="34">
                  <c:v>343.2</c:v>
                </c:pt>
                <c:pt idx="35">
                  <c:v>343</c:v>
                </c:pt>
                <c:pt idx="36">
                  <c:v>342.8</c:v>
                </c:pt>
                <c:pt idx="37">
                  <c:v>342.6</c:v>
                </c:pt>
                <c:pt idx="38">
                  <c:v>342.4</c:v>
                </c:pt>
                <c:pt idx="39">
                  <c:v>342.2</c:v>
                </c:pt>
                <c:pt idx="40">
                  <c:v>342</c:v>
                </c:pt>
                <c:pt idx="41">
                  <c:v>341.8</c:v>
                </c:pt>
                <c:pt idx="42">
                  <c:v>341.6</c:v>
                </c:pt>
                <c:pt idx="43">
                  <c:v>341.4</c:v>
                </c:pt>
                <c:pt idx="44">
                  <c:v>341.2</c:v>
                </c:pt>
                <c:pt idx="45">
                  <c:v>341</c:v>
                </c:pt>
                <c:pt idx="46">
                  <c:v>340.8</c:v>
                </c:pt>
                <c:pt idx="47">
                  <c:v>340.6</c:v>
                </c:pt>
                <c:pt idx="48">
                  <c:v>340.4</c:v>
                </c:pt>
                <c:pt idx="49">
                  <c:v>340.2</c:v>
                </c:pt>
                <c:pt idx="50">
                  <c:v>340</c:v>
                </c:pt>
                <c:pt idx="51">
                  <c:v>339.8</c:v>
                </c:pt>
                <c:pt idx="52">
                  <c:v>339.6</c:v>
                </c:pt>
                <c:pt idx="53">
                  <c:v>339.4</c:v>
                </c:pt>
                <c:pt idx="54">
                  <c:v>339.2</c:v>
                </c:pt>
                <c:pt idx="55">
                  <c:v>339</c:v>
                </c:pt>
                <c:pt idx="56">
                  <c:v>338.8</c:v>
                </c:pt>
                <c:pt idx="57">
                  <c:v>338.6</c:v>
                </c:pt>
                <c:pt idx="58">
                  <c:v>338.4</c:v>
                </c:pt>
                <c:pt idx="59">
                  <c:v>338.2</c:v>
                </c:pt>
                <c:pt idx="60">
                  <c:v>338</c:v>
                </c:pt>
                <c:pt idx="61">
                  <c:v>337.8</c:v>
                </c:pt>
                <c:pt idx="62">
                  <c:v>337.6</c:v>
                </c:pt>
                <c:pt idx="63">
                  <c:v>337.4</c:v>
                </c:pt>
                <c:pt idx="64">
                  <c:v>337.2</c:v>
                </c:pt>
                <c:pt idx="65">
                  <c:v>337</c:v>
                </c:pt>
                <c:pt idx="66">
                  <c:v>336.8</c:v>
                </c:pt>
                <c:pt idx="67">
                  <c:v>336.6</c:v>
                </c:pt>
                <c:pt idx="68">
                  <c:v>336.4</c:v>
                </c:pt>
                <c:pt idx="69">
                  <c:v>336.2</c:v>
                </c:pt>
                <c:pt idx="70">
                  <c:v>336</c:v>
                </c:pt>
                <c:pt idx="71">
                  <c:v>335.8</c:v>
                </c:pt>
                <c:pt idx="72">
                  <c:v>335.6</c:v>
                </c:pt>
                <c:pt idx="73">
                  <c:v>335.4</c:v>
                </c:pt>
                <c:pt idx="74">
                  <c:v>335.2</c:v>
                </c:pt>
                <c:pt idx="75">
                  <c:v>335</c:v>
                </c:pt>
                <c:pt idx="76">
                  <c:v>334.8</c:v>
                </c:pt>
                <c:pt idx="77">
                  <c:v>334.6</c:v>
                </c:pt>
                <c:pt idx="78">
                  <c:v>334.4</c:v>
                </c:pt>
                <c:pt idx="79">
                  <c:v>334.2</c:v>
                </c:pt>
                <c:pt idx="80">
                  <c:v>334</c:v>
                </c:pt>
                <c:pt idx="81">
                  <c:v>333.8</c:v>
                </c:pt>
                <c:pt idx="82">
                  <c:v>333.6</c:v>
                </c:pt>
                <c:pt idx="83">
                  <c:v>333.4</c:v>
                </c:pt>
                <c:pt idx="84">
                  <c:v>333.2</c:v>
                </c:pt>
                <c:pt idx="85">
                  <c:v>333</c:v>
                </c:pt>
                <c:pt idx="86">
                  <c:v>332.8</c:v>
                </c:pt>
                <c:pt idx="87">
                  <c:v>332.6</c:v>
                </c:pt>
                <c:pt idx="88">
                  <c:v>332.4</c:v>
                </c:pt>
                <c:pt idx="89">
                  <c:v>332.2</c:v>
                </c:pt>
                <c:pt idx="90">
                  <c:v>332</c:v>
                </c:pt>
                <c:pt idx="91">
                  <c:v>331.8</c:v>
                </c:pt>
                <c:pt idx="92">
                  <c:v>331.6</c:v>
                </c:pt>
                <c:pt idx="93">
                  <c:v>331.4</c:v>
                </c:pt>
                <c:pt idx="94">
                  <c:v>331.2</c:v>
                </c:pt>
                <c:pt idx="95">
                  <c:v>331</c:v>
                </c:pt>
                <c:pt idx="96">
                  <c:v>330.8</c:v>
                </c:pt>
                <c:pt idx="97">
                  <c:v>330.6</c:v>
                </c:pt>
                <c:pt idx="98">
                  <c:v>330.4</c:v>
                </c:pt>
                <c:pt idx="99">
                  <c:v>330.2</c:v>
                </c:pt>
                <c:pt idx="100">
                  <c:v>330</c:v>
                </c:pt>
                <c:pt idx="101">
                  <c:v>329.8</c:v>
                </c:pt>
                <c:pt idx="102">
                  <c:v>329.6</c:v>
                </c:pt>
                <c:pt idx="103">
                  <c:v>329.4</c:v>
                </c:pt>
                <c:pt idx="104">
                  <c:v>329.2</c:v>
                </c:pt>
                <c:pt idx="105">
                  <c:v>329</c:v>
                </c:pt>
                <c:pt idx="106">
                  <c:v>328.8</c:v>
                </c:pt>
                <c:pt idx="107">
                  <c:v>328.6</c:v>
                </c:pt>
                <c:pt idx="108">
                  <c:v>328.4</c:v>
                </c:pt>
                <c:pt idx="109">
                  <c:v>328.2</c:v>
                </c:pt>
                <c:pt idx="110">
                  <c:v>328</c:v>
                </c:pt>
                <c:pt idx="111">
                  <c:v>327.8</c:v>
                </c:pt>
                <c:pt idx="112">
                  <c:v>327.60000000000002</c:v>
                </c:pt>
                <c:pt idx="113">
                  <c:v>327.39999999999998</c:v>
                </c:pt>
                <c:pt idx="114">
                  <c:v>327.2</c:v>
                </c:pt>
                <c:pt idx="115">
                  <c:v>327</c:v>
                </c:pt>
                <c:pt idx="116">
                  <c:v>326.8</c:v>
                </c:pt>
                <c:pt idx="117">
                  <c:v>326.60000000000002</c:v>
                </c:pt>
                <c:pt idx="118">
                  <c:v>326.39999999999998</c:v>
                </c:pt>
                <c:pt idx="119">
                  <c:v>326.2</c:v>
                </c:pt>
                <c:pt idx="120">
                  <c:v>326</c:v>
                </c:pt>
                <c:pt idx="121">
                  <c:v>325.8</c:v>
                </c:pt>
                <c:pt idx="122">
                  <c:v>325.60000000000002</c:v>
                </c:pt>
                <c:pt idx="123">
                  <c:v>325.39999999999998</c:v>
                </c:pt>
                <c:pt idx="124">
                  <c:v>325.2</c:v>
                </c:pt>
                <c:pt idx="125">
                  <c:v>325</c:v>
                </c:pt>
                <c:pt idx="126">
                  <c:v>324.8</c:v>
                </c:pt>
                <c:pt idx="127">
                  <c:v>324.60000000000002</c:v>
                </c:pt>
                <c:pt idx="128">
                  <c:v>324.39999999999998</c:v>
                </c:pt>
                <c:pt idx="129">
                  <c:v>324.2</c:v>
                </c:pt>
                <c:pt idx="130">
                  <c:v>324</c:v>
                </c:pt>
                <c:pt idx="131">
                  <c:v>323.8</c:v>
                </c:pt>
                <c:pt idx="132">
                  <c:v>323.60000000000002</c:v>
                </c:pt>
                <c:pt idx="133">
                  <c:v>323.39999999999998</c:v>
                </c:pt>
                <c:pt idx="134">
                  <c:v>323.2</c:v>
                </c:pt>
                <c:pt idx="135">
                  <c:v>323</c:v>
                </c:pt>
                <c:pt idx="136">
                  <c:v>322.8</c:v>
                </c:pt>
                <c:pt idx="137">
                  <c:v>322.60000000000002</c:v>
                </c:pt>
                <c:pt idx="138">
                  <c:v>322.39999999999998</c:v>
                </c:pt>
                <c:pt idx="139">
                  <c:v>322.2</c:v>
                </c:pt>
                <c:pt idx="140">
                  <c:v>322</c:v>
                </c:pt>
                <c:pt idx="141">
                  <c:v>321.8</c:v>
                </c:pt>
                <c:pt idx="142">
                  <c:v>321.60000000000002</c:v>
                </c:pt>
                <c:pt idx="143">
                  <c:v>321.39999999999998</c:v>
                </c:pt>
                <c:pt idx="144">
                  <c:v>321.2</c:v>
                </c:pt>
                <c:pt idx="145">
                  <c:v>321</c:v>
                </c:pt>
                <c:pt idx="146">
                  <c:v>320.8</c:v>
                </c:pt>
                <c:pt idx="147">
                  <c:v>320.60000000000002</c:v>
                </c:pt>
                <c:pt idx="148">
                  <c:v>320.39999999999998</c:v>
                </c:pt>
                <c:pt idx="149">
                  <c:v>320.2</c:v>
                </c:pt>
                <c:pt idx="150">
                  <c:v>320</c:v>
                </c:pt>
                <c:pt idx="151">
                  <c:v>319.8</c:v>
                </c:pt>
                <c:pt idx="152">
                  <c:v>319.60000000000002</c:v>
                </c:pt>
                <c:pt idx="153">
                  <c:v>319.39999999999998</c:v>
                </c:pt>
                <c:pt idx="154">
                  <c:v>319.2</c:v>
                </c:pt>
                <c:pt idx="155">
                  <c:v>319</c:v>
                </c:pt>
                <c:pt idx="156">
                  <c:v>318.8</c:v>
                </c:pt>
                <c:pt idx="157">
                  <c:v>318.60000000000002</c:v>
                </c:pt>
                <c:pt idx="158">
                  <c:v>318.39999999999998</c:v>
                </c:pt>
                <c:pt idx="159">
                  <c:v>318.2</c:v>
                </c:pt>
                <c:pt idx="160">
                  <c:v>318</c:v>
                </c:pt>
                <c:pt idx="161">
                  <c:v>317.8</c:v>
                </c:pt>
                <c:pt idx="162">
                  <c:v>317.60000000000002</c:v>
                </c:pt>
                <c:pt idx="163">
                  <c:v>317.39999999999998</c:v>
                </c:pt>
                <c:pt idx="164">
                  <c:v>317.2</c:v>
                </c:pt>
                <c:pt idx="165">
                  <c:v>317</c:v>
                </c:pt>
                <c:pt idx="166">
                  <c:v>316.8</c:v>
                </c:pt>
                <c:pt idx="167">
                  <c:v>316.60000000000002</c:v>
                </c:pt>
                <c:pt idx="168">
                  <c:v>316.39999999999998</c:v>
                </c:pt>
                <c:pt idx="169">
                  <c:v>316.2</c:v>
                </c:pt>
                <c:pt idx="170">
                  <c:v>316</c:v>
                </c:pt>
                <c:pt idx="171">
                  <c:v>315.8</c:v>
                </c:pt>
                <c:pt idx="172">
                  <c:v>315.60000000000002</c:v>
                </c:pt>
                <c:pt idx="173">
                  <c:v>315.39999999999998</c:v>
                </c:pt>
                <c:pt idx="174">
                  <c:v>315.2</c:v>
                </c:pt>
                <c:pt idx="175">
                  <c:v>315</c:v>
                </c:pt>
                <c:pt idx="176">
                  <c:v>314.8</c:v>
                </c:pt>
                <c:pt idx="177">
                  <c:v>314.60000000000002</c:v>
                </c:pt>
                <c:pt idx="178">
                  <c:v>314.39999999999998</c:v>
                </c:pt>
                <c:pt idx="179">
                  <c:v>314.2</c:v>
                </c:pt>
                <c:pt idx="180">
                  <c:v>314</c:v>
                </c:pt>
                <c:pt idx="181">
                  <c:v>313.8</c:v>
                </c:pt>
                <c:pt idx="182">
                  <c:v>313.60000000000002</c:v>
                </c:pt>
                <c:pt idx="183">
                  <c:v>313.39999999999998</c:v>
                </c:pt>
                <c:pt idx="184">
                  <c:v>313.2</c:v>
                </c:pt>
                <c:pt idx="185">
                  <c:v>313</c:v>
                </c:pt>
                <c:pt idx="186">
                  <c:v>312.8</c:v>
                </c:pt>
                <c:pt idx="187">
                  <c:v>312.60000000000002</c:v>
                </c:pt>
                <c:pt idx="188">
                  <c:v>312.39999999999998</c:v>
                </c:pt>
                <c:pt idx="189">
                  <c:v>312.2</c:v>
                </c:pt>
                <c:pt idx="190">
                  <c:v>312</c:v>
                </c:pt>
                <c:pt idx="191">
                  <c:v>311.8</c:v>
                </c:pt>
                <c:pt idx="192">
                  <c:v>311.60000000000002</c:v>
                </c:pt>
                <c:pt idx="193">
                  <c:v>311.39999999999998</c:v>
                </c:pt>
                <c:pt idx="194">
                  <c:v>311.2</c:v>
                </c:pt>
                <c:pt idx="195">
                  <c:v>311</c:v>
                </c:pt>
                <c:pt idx="196">
                  <c:v>310.8</c:v>
                </c:pt>
                <c:pt idx="197">
                  <c:v>310.60000000000002</c:v>
                </c:pt>
                <c:pt idx="198">
                  <c:v>310.39999999999998</c:v>
                </c:pt>
                <c:pt idx="199">
                  <c:v>310.2</c:v>
                </c:pt>
                <c:pt idx="200">
                  <c:v>310</c:v>
                </c:pt>
                <c:pt idx="201">
                  <c:v>309.8</c:v>
                </c:pt>
                <c:pt idx="202">
                  <c:v>309.60000000000002</c:v>
                </c:pt>
                <c:pt idx="203">
                  <c:v>309.39999999999998</c:v>
                </c:pt>
                <c:pt idx="204">
                  <c:v>309.2</c:v>
                </c:pt>
                <c:pt idx="205">
                  <c:v>309</c:v>
                </c:pt>
                <c:pt idx="206">
                  <c:v>308.8</c:v>
                </c:pt>
                <c:pt idx="207">
                  <c:v>308.60000000000002</c:v>
                </c:pt>
                <c:pt idx="208">
                  <c:v>308.39999999999998</c:v>
                </c:pt>
                <c:pt idx="209">
                  <c:v>308.2</c:v>
                </c:pt>
                <c:pt idx="210">
                  <c:v>308</c:v>
                </c:pt>
                <c:pt idx="211">
                  <c:v>307.8</c:v>
                </c:pt>
                <c:pt idx="212">
                  <c:v>307.60000000000002</c:v>
                </c:pt>
                <c:pt idx="213">
                  <c:v>307.39999999999998</c:v>
                </c:pt>
                <c:pt idx="214">
                  <c:v>307.2</c:v>
                </c:pt>
                <c:pt idx="215">
                  <c:v>307</c:v>
                </c:pt>
                <c:pt idx="216">
                  <c:v>306.8</c:v>
                </c:pt>
                <c:pt idx="217">
                  <c:v>306.60000000000002</c:v>
                </c:pt>
                <c:pt idx="218">
                  <c:v>306.39999999999998</c:v>
                </c:pt>
                <c:pt idx="219">
                  <c:v>306.2</c:v>
                </c:pt>
                <c:pt idx="220">
                  <c:v>306</c:v>
                </c:pt>
                <c:pt idx="221">
                  <c:v>305.8</c:v>
                </c:pt>
                <c:pt idx="222">
                  <c:v>305.60000000000002</c:v>
                </c:pt>
                <c:pt idx="223">
                  <c:v>305.39999999999998</c:v>
                </c:pt>
                <c:pt idx="224">
                  <c:v>305.2</c:v>
                </c:pt>
                <c:pt idx="225">
                  <c:v>305</c:v>
                </c:pt>
                <c:pt idx="226">
                  <c:v>304.8</c:v>
                </c:pt>
                <c:pt idx="227">
                  <c:v>304.60000000000002</c:v>
                </c:pt>
                <c:pt idx="228">
                  <c:v>304.39999999999998</c:v>
                </c:pt>
                <c:pt idx="229">
                  <c:v>304.2</c:v>
                </c:pt>
                <c:pt idx="230">
                  <c:v>304</c:v>
                </c:pt>
                <c:pt idx="231">
                  <c:v>303.8</c:v>
                </c:pt>
                <c:pt idx="232">
                  <c:v>303.60000000000002</c:v>
                </c:pt>
                <c:pt idx="233">
                  <c:v>303.39999999999998</c:v>
                </c:pt>
                <c:pt idx="234">
                  <c:v>303.2</c:v>
                </c:pt>
                <c:pt idx="235">
                  <c:v>303</c:v>
                </c:pt>
                <c:pt idx="236">
                  <c:v>302.8</c:v>
                </c:pt>
                <c:pt idx="237">
                  <c:v>302.60000000000002</c:v>
                </c:pt>
                <c:pt idx="238">
                  <c:v>302.39999999999998</c:v>
                </c:pt>
                <c:pt idx="239">
                  <c:v>302.2</c:v>
                </c:pt>
                <c:pt idx="240">
                  <c:v>302</c:v>
                </c:pt>
                <c:pt idx="241">
                  <c:v>301.8</c:v>
                </c:pt>
                <c:pt idx="242">
                  <c:v>301.60000000000002</c:v>
                </c:pt>
                <c:pt idx="243">
                  <c:v>301.39999999999998</c:v>
                </c:pt>
                <c:pt idx="244">
                  <c:v>301.2</c:v>
                </c:pt>
                <c:pt idx="245">
                  <c:v>301</c:v>
                </c:pt>
                <c:pt idx="246">
                  <c:v>300.8</c:v>
                </c:pt>
                <c:pt idx="247">
                  <c:v>300.60000000000002</c:v>
                </c:pt>
                <c:pt idx="248">
                  <c:v>300.39999999999998</c:v>
                </c:pt>
                <c:pt idx="249">
                  <c:v>300.2</c:v>
                </c:pt>
                <c:pt idx="250">
                  <c:v>300</c:v>
                </c:pt>
                <c:pt idx="251">
                  <c:v>299.8</c:v>
                </c:pt>
                <c:pt idx="252">
                  <c:v>299.60000000000002</c:v>
                </c:pt>
                <c:pt idx="253">
                  <c:v>299.39999999999998</c:v>
                </c:pt>
                <c:pt idx="254">
                  <c:v>299.2</c:v>
                </c:pt>
                <c:pt idx="255">
                  <c:v>299</c:v>
                </c:pt>
                <c:pt idx="256">
                  <c:v>298.8</c:v>
                </c:pt>
                <c:pt idx="257">
                  <c:v>298.60000000000002</c:v>
                </c:pt>
                <c:pt idx="258">
                  <c:v>298.39999999999998</c:v>
                </c:pt>
                <c:pt idx="259">
                  <c:v>298.2</c:v>
                </c:pt>
                <c:pt idx="260">
                  <c:v>298</c:v>
                </c:pt>
                <c:pt idx="261">
                  <c:v>297.8</c:v>
                </c:pt>
                <c:pt idx="262">
                  <c:v>297.60000000000002</c:v>
                </c:pt>
                <c:pt idx="263">
                  <c:v>297.39999999999998</c:v>
                </c:pt>
                <c:pt idx="264">
                  <c:v>297.2</c:v>
                </c:pt>
                <c:pt idx="265">
                  <c:v>297</c:v>
                </c:pt>
                <c:pt idx="266">
                  <c:v>296.8</c:v>
                </c:pt>
                <c:pt idx="267">
                  <c:v>296.60000000000002</c:v>
                </c:pt>
                <c:pt idx="268">
                  <c:v>296.39999999999998</c:v>
                </c:pt>
                <c:pt idx="269">
                  <c:v>296.2</c:v>
                </c:pt>
                <c:pt idx="270">
                  <c:v>296</c:v>
                </c:pt>
                <c:pt idx="271">
                  <c:v>295.8</c:v>
                </c:pt>
                <c:pt idx="272">
                  <c:v>295.60000000000002</c:v>
                </c:pt>
                <c:pt idx="273">
                  <c:v>295.39999999999998</c:v>
                </c:pt>
                <c:pt idx="274">
                  <c:v>295.2</c:v>
                </c:pt>
                <c:pt idx="275">
                  <c:v>295</c:v>
                </c:pt>
                <c:pt idx="276">
                  <c:v>294.8</c:v>
                </c:pt>
                <c:pt idx="277">
                  <c:v>294.60000000000002</c:v>
                </c:pt>
                <c:pt idx="278">
                  <c:v>294.39999999999998</c:v>
                </c:pt>
                <c:pt idx="279">
                  <c:v>294.2</c:v>
                </c:pt>
                <c:pt idx="280">
                  <c:v>294</c:v>
                </c:pt>
                <c:pt idx="281">
                  <c:v>293.8</c:v>
                </c:pt>
                <c:pt idx="282">
                  <c:v>293.60000000000002</c:v>
                </c:pt>
                <c:pt idx="283">
                  <c:v>293.39999999999998</c:v>
                </c:pt>
                <c:pt idx="284">
                  <c:v>293.2</c:v>
                </c:pt>
                <c:pt idx="285">
                  <c:v>293</c:v>
                </c:pt>
                <c:pt idx="286">
                  <c:v>292.8</c:v>
                </c:pt>
                <c:pt idx="287">
                  <c:v>292.60000000000002</c:v>
                </c:pt>
                <c:pt idx="288">
                  <c:v>292.39999999999998</c:v>
                </c:pt>
                <c:pt idx="289">
                  <c:v>292.2</c:v>
                </c:pt>
                <c:pt idx="290">
                  <c:v>292</c:v>
                </c:pt>
                <c:pt idx="291">
                  <c:v>291.8</c:v>
                </c:pt>
                <c:pt idx="292">
                  <c:v>291.60000000000002</c:v>
                </c:pt>
                <c:pt idx="293">
                  <c:v>291.39999999999998</c:v>
                </c:pt>
                <c:pt idx="294">
                  <c:v>291.2</c:v>
                </c:pt>
                <c:pt idx="295">
                  <c:v>291</c:v>
                </c:pt>
                <c:pt idx="296">
                  <c:v>290.8</c:v>
                </c:pt>
                <c:pt idx="297">
                  <c:v>290.60000000000002</c:v>
                </c:pt>
                <c:pt idx="298">
                  <c:v>290.39999999999998</c:v>
                </c:pt>
                <c:pt idx="299">
                  <c:v>290.2</c:v>
                </c:pt>
                <c:pt idx="300">
                  <c:v>290</c:v>
                </c:pt>
                <c:pt idx="301">
                  <c:v>289.8</c:v>
                </c:pt>
                <c:pt idx="302">
                  <c:v>289.60000000000002</c:v>
                </c:pt>
                <c:pt idx="303">
                  <c:v>289.39999999999998</c:v>
                </c:pt>
                <c:pt idx="304">
                  <c:v>289.2</c:v>
                </c:pt>
                <c:pt idx="305">
                  <c:v>289</c:v>
                </c:pt>
                <c:pt idx="306">
                  <c:v>288.8</c:v>
                </c:pt>
                <c:pt idx="307">
                  <c:v>288.60000000000002</c:v>
                </c:pt>
                <c:pt idx="308">
                  <c:v>288.39999999999998</c:v>
                </c:pt>
                <c:pt idx="309">
                  <c:v>288.2</c:v>
                </c:pt>
                <c:pt idx="310">
                  <c:v>288</c:v>
                </c:pt>
                <c:pt idx="311">
                  <c:v>287.8</c:v>
                </c:pt>
                <c:pt idx="312">
                  <c:v>287.60000000000002</c:v>
                </c:pt>
                <c:pt idx="313">
                  <c:v>287.39999999999998</c:v>
                </c:pt>
                <c:pt idx="314">
                  <c:v>287.2</c:v>
                </c:pt>
                <c:pt idx="315">
                  <c:v>287</c:v>
                </c:pt>
                <c:pt idx="316">
                  <c:v>286.8</c:v>
                </c:pt>
                <c:pt idx="317">
                  <c:v>286.60000000000002</c:v>
                </c:pt>
                <c:pt idx="318">
                  <c:v>286.39999999999998</c:v>
                </c:pt>
                <c:pt idx="319">
                  <c:v>286.2</c:v>
                </c:pt>
                <c:pt idx="320">
                  <c:v>286</c:v>
                </c:pt>
                <c:pt idx="321">
                  <c:v>285.8</c:v>
                </c:pt>
                <c:pt idx="322">
                  <c:v>285.60000000000002</c:v>
                </c:pt>
                <c:pt idx="323">
                  <c:v>285.39999999999998</c:v>
                </c:pt>
                <c:pt idx="324">
                  <c:v>285.2</c:v>
                </c:pt>
                <c:pt idx="325">
                  <c:v>285</c:v>
                </c:pt>
                <c:pt idx="326">
                  <c:v>284.8</c:v>
                </c:pt>
                <c:pt idx="327">
                  <c:v>284.60000000000002</c:v>
                </c:pt>
                <c:pt idx="328">
                  <c:v>284.39999999999998</c:v>
                </c:pt>
                <c:pt idx="329">
                  <c:v>284.2</c:v>
                </c:pt>
                <c:pt idx="330">
                  <c:v>284</c:v>
                </c:pt>
                <c:pt idx="331">
                  <c:v>283.8</c:v>
                </c:pt>
                <c:pt idx="332">
                  <c:v>283.60000000000002</c:v>
                </c:pt>
                <c:pt idx="333">
                  <c:v>283.39999999999998</c:v>
                </c:pt>
                <c:pt idx="334">
                  <c:v>283.2</c:v>
                </c:pt>
                <c:pt idx="335">
                  <c:v>283</c:v>
                </c:pt>
                <c:pt idx="336">
                  <c:v>282.8</c:v>
                </c:pt>
                <c:pt idx="337">
                  <c:v>282.60000000000002</c:v>
                </c:pt>
                <c:pt idx="338">
                  <c:v>282.39999999999998</c:v>
                </c:pt>
                <c:pt idx="339">
                  <c:v>282.2</c:v>
                </c:pt>
                <c:pt idx="340">
                  <c:v>282</c:v>
                </c:pt>
                <c:pt idx="341">
                  <c:v>281.8</c:v>
                </c:pt>
                <c:pt idx="342">
                  <c:v>281.60000000000002</c:v>
                </c:pt>
                <c:pt idx="343">
                  <c:v>281.39999999999998</c:v>
                </c:pt>
                <c:pt idx="344">
                  <c:v>281.2</c:v>
                </c:pt>
                <c:pt idx="345">
                  <c:v>281</c:v>
                </c:pt>
                <c:pt idx="346">
                  <c:v>280.8</c:v>
                </c:pt>
                <c:pt idx="347">
                  <c:v>280.60000000000002</c:v>
                </c:pt>
                <c:pt idx="348">
                  <c:v>280.39999999999998</c:v>
                </c:pt>
                <c:pt idx="349">
                  <c:v>280.2</c:v>
                </c:pt>
                <c:pt idx="350">
                  <c:v>280</c:v>
                </c:pt>
                <c:pt idx="351">
                  <c:v>279.8</c:v>
                </c:pt>
                <c:pt idx="352">
                  <c:v>279.60000000000002</c:v>
                </c:pt>
                <c:pt idx="353">
                  <c:v>279.39999999999998</c:v>
                </c:pt>
                <c:pt idx="354">
                  <c:v>279.2</c:v>
                </c:pt>
                <c:pt idx="355">
                  <c:v>279</c:v>
                </c:pt>
                <c:pt idx="356">
                  <c:v>278.8</c:v>
                </c:pt>
                <c:pt idx="357">
                  <c:v>278.60000000000002</c:v>
                </c:pt>
                <c:pt idx="358">
                  <c:v>278.39999999999998</c:v>
                </c:pt>
                <c:pt idx="359">
                  <c:v>278.2</c:v>
                </c:pt>
                <c:pt idx="360">
                  <c:v>278</c:v>
                </c:pt>
                <c:pt idx="361">
                  <c:v>277.8</c:v>
                </c:pt>
                <c:pt idx="362">
                  <c:v>277.60000000000002</c:v>
                </c:pt>
                <c:pt idx="363">
                  <c:v>277.39999999999998</c:v>
                </c:pt>
                <c:pt idx="364">
                  <c:v>277.2</c:v>
                </c:pt>
                <c:pt idx="365">
                  <c:v>277</c:v>
                </c:pt>
                <c:pt idx="366">
                  <c:v>276.8</c:v>
                </c:pt>
                <c:pt idx="367">
                  <c:v>276.60000000000002</c:v>
                </c:pt>
                <c:pt idx="368">
                  <c:v>276.39999999999998</c:v>
                </c:pt>
                <c:pt idx="369">
                  <c:v>276.2</c:v>
                </c:pt>
                <c:pt idx="370">
                  <c:v>276</c:v>
                </c:pt>
                <c:pt idx="371">
                  <c:v>275.8</c:v>
                </c:pt>
                <c:pt idx="372">
                  <c:v>275.60000000000002</c:v>
                </c:pt>
                <c:pt idx="373">
                  <c:v>275.39999999999998</c:v>
                </c:pt>
                <c:pt idx="374">
                  <c:v>275.2</c:v>
                </c:pt>
                <c:pt idx="375">
                  <c:v>275</c:v>
                </c:pt>
                <c:pt idx="376">
                  <c:v>274.8</c:v>
                </c:pt>
                <c:pt idx="377">
                  <c:v>274.60000000000002</c:v>
                </c:pt>
                <c:pt idx="378">
                  <c:v>274.39999999999998</c:v>
                </c:pt>
                <c:pt idx="379">
                  <c:v>274.2</c:v>
                </c:pt>
                <c:pt idx="380">
                  <c:v>274</c:v>
                </c:pt>
                <c:pt idx="381">
                  <c:v>273.8</c:v>
                </c:pt>
                <c:pt idx="382">
                  <c:v>273.60000000000002</c:v>
                </c:pt>
                <c:pt idx="383">
                  <c:v>273.39999999999998</c:v>
                </c:pt>
                <c:pt idx="384">
                  <c:v>273.2</c:v>
                </c:pt>
                <c:pt idx="385">
                  <c:v>273</c:v>
                </c:pt>
                <c:pt idx="386">
                  <c:v>272.8</c:v>
                </c:pt>
                <c:pt idx="387">
                  <c:v>272.60000000000002</c:v>
                </c:pt>
                <c:pt idx="388">
                  <c:v>272.39999999999998</c:v>
                </c:pt>
                <c:pt idx="389">
                  <c:v>272.2</c:v>
                </c:pt>
                <c:pt idx="390">
                  <c:v>272</c:v>
                </c:pt>
                <c:pt idx="391">
                  <c:v>271.8</c:v>
                </c:pt>
                <c:pt idx="392">
                  <c:v>271.60000000000002</c:v>
                </c:pt>
                <c:pt idx="393">
                  <c:v>271.39999999999998</c:v>
                </c:pt>
                <c:pt idx="394">
                  <c:v>271.2</c:v>
                </c:pt>
                <c:pt idx="395">
                  <c:v>271</c:v>
                </c:pt>
                <c:pt idx="396">
                  <c:v>270.8</c:v>
                </c:pt>
                <c:pt idx="397">
                  <c:v>270.60000000000002</c:v>
                </c:pt>
                <c:pt idx="398">
                  <c:v>270.39999999999998</c:v>
                </c:pt>
                <c:pt idx="399">
                  <c:v>270.2</c:v>
                </c:pt>
                <c:pt idx="400">
                  <c:v>270</c:v>
                </c:pt>
                <c:pt idx="401">
                  <c:v>269.8</c:v>
                </c:pt>
                <c:pt idx="402">
                  <c:v>269.60000000000002</c:v>
                </c:pt>
                <c:pt idx="403">
                  <c:v>269.39999999999998</c:v>
                </c:pt>
                <c:pt idx="404">
                  <c:v>269.2</c:v>
                </c:pt>
                <c:pt idx="405">
                  <c:v>269</c:v>
                </c:pt>
                <c:pt idx="406">
                  <c:v>268.8</c:v>
                </c:pt>
                <c:pt idx="407">
                  <c:v>268.60000000000002</c:v>
                </c:pt>
                <c:pt idx="408">
                  <c:v>268.39999999999998</c:v>
                </c:pt>
                <c:pt idx="409">
                  <c:v>268.2</c:v>
                </c:pt>
                <c:pt idx="410">
                  <c:v>268</c:v>
                </c:pt>
                <c:pt idx="411">
                  <c:v>267.8</c:v>
                </c:pt>
                <c:pt idx="412">
                  <c:v>267.60000000000002</c:v>
                </c:pt>
                <c:pt idx="413">
                  <c:v>267.39999999999998</c:v>
                </c:pt>
                <c:pt idx="414">
                  <c:v>267.2</c:v>
                </c:pt>
                <c:pt idx="415">
                  <c:v>267</c:v>
                </c:pt>
                <c:pt idx="416">
                  <c:v>266.8</c:v>
                </c:pt>
                <c:pt idx="417">
                  <c:v>266.60000000000002</c:v>
                </c:pt>
                <c:pt idx="418">
                  <c:v>266.39999999999998</c:v>
                </c:pt>
                <c:pt idx="419">
                  <c:v>266.2</c:v>
                </c:pt>
                <c:pt idx="420">
                  <c:v>266</c:v>
                </c:pt>
                <c:pt idx="421">
                  <c:v>265.8</c:v>
                </c:pt>
                <c:pt idx="422">
                  <c:v>265.60000000000002</c:v>
                </c:pt>
                <c:pt idx="423">
                  <c:v>265.39999999999998</c:v>
                </c:pt>
                <c:pt idx="424">
                  <c:v>265.2</c:v>
                </c:pt>
                <c:pt idx="425">
                  <c:v>265</c:v>
                </c:pt>
                <c:pt idx="426">
                  <c:v>264.8</c:v>
                </c:pt>
                <c:pt idx="427">
                  <c:v>264.60000000000002</c:v>
                </c:pt>
                <c:pt idx="428">
                  <c:v>264.39999999999998</c:v>
                </c:pt>
                <c:pt idx="429">
                  <c:v>264.2</c:v>
                </c:pt>
                <c:pt idx="430">
                  <c:v>264</c:v>
                </c:pt>
                <c:pt idx="431">
                  <c:v>263.8</c:v>
                </c:pt>
                <c:pt idx="432">
                  <c:v>263.60000000000002</c:v>
                </c:pt>
                <c:pt idx="433">
                  <c:v>263.39999999999998</c:v>
                </c:pt>
                <c:pt idx="434">
                  <c:v>263.2</c:v>
                </c:pt>
                <c:pt idx="435">
                  <c:v>263</c:v>
                </c:pt>
                <c:pt idx="436">
                  <c:v>262.8</c:v>
                </c:pt>
                <c:pt idx="437">
                  <c:v>262.60000000000002</c:v>
                </c:pt>
                <c:pt idx="438">
                  <c:v>262.39999999999998</c:v>
                </c:pt>
                <c:pt idx="439">
                  <c:v>262.2</c:v>
                </c:pt>
                <c:pt idx="440">
                  <c:v>262</c:v>
                </c:pt>
                <c:pt idx="441">
                  <c:v>261.8</c:v>
                </c:pt>
                <c:pt idx="442">
                  <c:v>261.60000000000002</c:v>
                </c:pt>
                <c:pt idx="443">
                  <c:v>261.39999999999998</c:v>
                </c:pt>
                <c:pt idx="444">
                  <c:v>261.2</c:v>
                </c:pt>
                <c:pt idx="445">
                  <c:v>261</c:v>
                </c:pt>
                <c:pt idx="446">
                  <c:v>260.8</c:v>
                </c:pt>
                <c:pt idx="447">
                  <c:v>260.60000000000002</c:v>
                </c:pt>
                <c:pt idx="448">
                  <c:v>260.39999999999998</c:v>
                </c:pt>
                <c:pt idx="449">
                  <c:v>260.2</c:v>
                </c:pt>
                <c:pt idx="450">
                  <c:v>260</c:v>
                </c:pt>
                <c:pt idx="451">
                  <c:v>259.8</c:v>
                </c:pt>
                <c:pt idx="452">
                  <c:v>259.60000000000002</c:v>
                </c:pt>
                <c:pt idx="453">
                  <c:v>259.39999999999998</c:v>
                </c:pt>
                <c:pt idx="454">
                  <c:v>259.2</c:v>
                </c:pt>
                <c:pt idx="455">
                  <c:v>259</c:v>
                </c:pt>
                <c:pt idx="456">
                  <c:v>258.8</c:v>
                </c:pt>
                <c:pt idx="457">
                  <c:v>258.60000000000002</c:v>
                </c:pt>
                <c:pt idx="458">
                  <c:v>258.39999999999998</c:v>
                </c:pt>
                <c:pt idx="459">
                  <c:v>258.2</c:v>
                </c:pt>
                <c:pt idx="460">
                  <c:v>258</c:v>
                </c:pt>
                <c:pt idx="461">
                  <c:v>257.8</c:v>
                </c:pt>
                <c:pt idx="462">
                  <c:v>257.60000000000002</c:v>
                </c:pt>
                <c:pt idx="463">
                  <c:v>257.39999999999998</c:v>
                </c:pt>
                <c:pt idx="464">
                  <c:v>257.2</c:v>
                </c:pt>
                <c:pt idx="465">
                  <c:v>257</c:v>
                </c:pt>
                <c:pt idx="466">
                  <c:v>256.8</c:v>
                </c:pt>
                <c:pt idx="467">
                  <c:v>256.60000000000002</c:v>
                </c:pt>
                <c:pt idx="468">
                  <c:v>256.39999999999998</c:v>
                </c:pt>
                <c:pt idx="469">
                  <c:v>256.2</c:v>
                </c:pt>
                <c:pt idx="470">
                  <c:v>256</c:v>
                </c:pt>
                <c:pt idx="471">
                  <c:v>255.8</c:v>
                </c:pt>
                <c:pt idx="472">
                  <c:v>255.6</c:v>
                </c:pt>
                <c:pt idx="473">
                  <c:v>255.4</c:v>
                </c:pt>
                <c:pt idx="474">
                  <c:v>255.2</c:v>
                </c:pt>
                <c:pt idx="475">
                  <c:v>255</c:v>
                </c:pt>
                <c:pt idx="476">
                  <c:v>254.8</c:v>
                </c:pt>
                <c:pt idx="477">
                  <c:v>254.6</c:v>
                </c:pt>
                <c:pt idx="478">
                  <c:v>254.4</c:v>
                </c:pt>
                <c:pt idx="479">
                  <c:v>254.2</c:v>
                </c:pt>
                <c:pt idx="480">
                  <c:v>254</c:v>
                </c:pt>
                <c:pt idx="481">
                  <c:v>253.8</c:v>
                </c:pt>
                <c:pt idx="482">
                  <c:v>253.6</c:v>
                </c:pt>
                <c:pt idx="483">
                  <c:v>253.4</c:v>
                </c:pt>
                <c:pt idx="484">
                  <c:v>253.2</c:v>
                </c:pt>
                <c:pt idx="485">
                  <c:v>253</c:v>
                </c:pt>
                <c:pt idx="486">
                  <c:v>252.8</c:v>
                </c:pt>
                <c:pt idx="487">
                  <c:v>252.6</c:v>
                </c:pt>
                <c:pt idx="488">
                  <c:v>252.4</c:v>
                </c:pt>
                <c:pt idx="489">
                  <c:v>252.2</c:v>
                </c:pt>
                <c:pt idx="490">
                  <c:v>252</c:v>
                </c:pt>
                <c:pt idx="491">
                  <c:v>251.8</c:v>
                </c:pt>
                <c:pt idx="492">
                  <c:v>251.6</c:v>
                </c:pt>
                <c:pt idx="493">
                  <c:v>251.4</c:v>
                </c:pt>
                <c:pt idx="494">
                  <c:v>251.2</c:v>
                </c:pt>
                <c:pt idx="495">
                  <c:v>251</c:v>
                </c:pt>
                <c:pt idx="496">
                  <c:v>250.8</c:v>
                </c:pt>
                <c:pt idx="497">
                  <c:v>250.6</c:v>
                </c:pt>
                <c:pt idx="498">
                  <c:v>250.4</c:v>
                </c:pt>
                <c:pt idx="499">
                  <c:v>250.2</c:v>
                </c:pt>
                <c:pt idx="500">
                  <c:v>250</c:v>
                </c:pt>
                <c:pt idx="501">
                  <c:v>249.8</c:v>
                </c:pt>
                <c:pt idx="502">
                  <c:v>249.6</c:v>
                </c:pt>
                <c:pt idx="503">
                  <c:v>249.4</c:v>
                </c:pt>
                <c:pt idx="504">
                  <c:v>249.2</c:v>
                </c:pt>
                <c:pt idx="505">
                  <c:v>249</c:v>
                </c:pt>
                <c:pt idx="506">
                  <c:v>248.8</c:v>
                </c:pt>
                <c:pt idx="507">
                  <c:v>248.6</c:v>
                </c:pt>
                <c:pt idx="508">
                  <c:v>248.4</c:v>
                </c:pt>
                <c:pt idx="509">
                  <c:v>248.2</c:v>
                </c:pt>
                <c:pt idx="510">
                  <c:v>248</c:v>
                </c:pt>
                <c:pt idx="511">
                  <c:v>247.8</c:v>
                </c:pt>
                <c:pt idx="512">
                  <c:v>247.6</c:v>
                </c:pt>
                <c:pt idx="513">
                  <c:v>247.4</c:v>
                </c:pt>
                <c:pt idx="514">
                  <c:v>247.2</c:v>
                </c:pt>
                <c:pt idx="515">
                  <c:v>247</c:v>
                </c:pt>
                <c:pt idx="516">
                  <c:v>246.8</c:v>
                </c:pt>
                <c:pt idx="517">
                  <c:v>246.6</c:v>
                </c:pt>
                <c:pt idx="518">
                  <c:v>246.4</c:v>
                </c:pt>
                <c:pt idx="519">
                  <c:v>246.2</c:v>
                </c:pt>
                <c:pt idx="520">
                  <c:v>246</c:v>
                </c:pt>
                <c:pt idx="521">
                  <c:v>245.8</c:v>
                </c:pt>
                <c:pt idx="522">
                  <c:v>245.6</c:v>
                </c:pt>
                <c:pt idx="523">
                  <c:v>245.4</c:v>
                </c:pt>
                <c:pt idx="524">
                  <c:v>245.2</c:v>
                </c:pt>
                <c:pt idx="525">
                  <c:v>245</c:v>
                </c:pt>
                <c:pt idx="526">
                  <c:v>244.8</c:v>
                </c:pt>
                <c:pt idx="527">
                  <c:v>244.6</c:v>
                </c:pt>
                <c:pt idx="528">
                  <c:v>244.4</c:v>
                </c:pt>
                <c:pt idx="529">
                  <c:v>244.2</c:v>
                </c:pt>
                <c:pt idx="530">
                  <c:v>244</c:v>
                </c:pt>
                <c:pt idx="531">
                  <c:v>243.8</c:v>
                </c:pt>
                <c:pt idx="532">
                  <c:v>243.6</c:v>
                </c:pt>
                <c:pt idx="533">
                  <c:v>243.4</c:v>
                </c:pt>
                <c:pt idx="534">
                  <c:v>243.2</c:v>
                </c:pt>
                <c:pt idx="535">
                  <c:v>243</c:v>
                </c:pt>
                <c:pt idx="536">
                  <c:v>242.8</c:v>
                </c:pt>
                <c:pt idx="537">
                  <c:v>242.6</c:v>
                </c:pt>
                <c:pt idx="538">
                  <c:v>242.4</c:v>
                </c:pt>
                <c:pt idx="539">
                  <c:v>242.2</c:v>
                </c:pt>
                <c:pt idx="540">
                  <c:v>242</c:v>
                </c:pt>
                <c:pt idx="541">
                  <c:v>241.8</c:v>
                </c:pt>
                <c:pt idx="542">
                  <c:v>241.6</c:v>
                </c:pt>
                <c:pt idx="543">
                  <c:v>241.4</c:v>
                </c:pt>
                <c:pt idx="544">
                  <c:v>241.2</c:v>
                </c:pt>
                <c:pt idx="545">
                  <c:v>241</c:v>
                </c:pt>
                <c:pt idx="546">
                  <c:v>240.8</c:v>
                </c:pt>
                <c:pt idx="547">
                  <c:v>240.6</c:v>
                </c:pt>
                <c:pt idx="548">
                  <c:v>240.4</c:v>
                </c:pt>
                <c:pt idx="549">
                  <c:v>240.2</c:v>
                </c:pt>
                <c:pt idx="550">
                  <c:v>240</c:v>
                </c:pt>
                <c:pt idx="551">
                  <c:v>239.8</c:v>
                </c:pt>
                <c:pt idx="552">
                  <c:v>239.6</c:v>
                </c:pt>
                <c:pt idx="553">
                  <c:v>239.4</c:v>
                </c:pt>
                <c:pt idx="554">
                  <c:v>239.2</c:v>
                </c:pt>
                <c:pt idx="555">
                  <c:v>239</c:v>
                </c:pt>
                <c:pt idx="556">
                  <c:v>238.8</c:v>
                </c:pt>
                <c:pt idx="557">
                  <c:v>238.6</c:v>
                </c:pt>
                <c:pt idx="558">
                  <c:v>238.4</c:v>
                </c:pt>
                <c:pt idx="559">
                  <c:v>238.2</c:v>
                </c:pt>
                <c:pt idx="560">
                  <c:v>238</c:v>
                </c:pt>
                <c:pt idx="561">
                  <c:v>237.8</c:v>
                </c:pt>
                <c:pt idx="562">
                  <c:v>237.6</c:v>
                </c:pt>
                <c:pt idx="563">
                  <c:v>237.4</c:v>
                </c:pt>
                <c:pt idx="564">
                  <c:v>237.2</c:v>
                </c:pt>
                <c:pt idx="565">
                  <c:v>237</c:v>
                </c:pt>
                <c:pt idx="566">
                  <c:v>236.8</c:v>
                </c:pt>
                <c:pt idx="567">
                  <c:v>236.6</c:v>
                </c:pt>
                <c:pt idx="568">
                  <c:v>236.4</c:v>
                </c:pt>
                <c:pt idx="569">
                  <c:v>236.2</c:v>
                </c:pt>
                <c:pt idx="570">
                  <c:v>236</c:v>
                </c:pt>
                <c:pt idx="571">
                  <c:v>235.8</c:v>
                </c:pt>
                <c:pt idx="572">
                  <c:v>235.6</c:v>
                </c:pt>
                <c:pt idx="573">
                  <c:v>235.4</c:v>
                </c:pt>
                <c:pt idx="574">
                  <c:v>235.2</c:v>
                </c:pt>
                <c:pt idx="575">
                  <c:v>235</c:v>
                </c:pt>
                <c:pt idx="576">
                  <c:v>234.8</c:v>
                </c:pt>
                <c:pt idx="577">
                  <c:v>234.6</c:v>
                </c:pt>
                <c:pt idx="578">
                  <c:v>234.4</c:v>
                </c:pt>
                <c:pt idx="579">
                  <c:v>234.2</c:v>
                </c:pt>
                <c:pt idx="580">
                  <c:v>234</c:v>
                </c:pt>
                <c:pt idx="581">
                  <c:v>233.8</c:v>
                </c:pt>
                <c:pt idx="582">
                  <c:v>233.6</c:v>
                </c:pt>
                <c:pt idx="583">
                  <c:v>233.4</c:v>
                </c:pt>
                <c:pt idx="584">
                  <c:v>233.2</c:v>
                </c:pt>
                <c:pt idx="585">
                  <c:v>233</c:v>
                </c:pt>
                <c:pt idx="586">
                  <c:v>232.8</c:v>
                </c:pt>
                <c:pt idx="587">
                  <c:v>232.6</c:v>
                </c:pt>
                <c:pt idx="588">
                  <c:v>232.4</c:v>
                </c:pt>
                <c:pt idx="589">
                  <c:v>232.2</c:v>
                </c:pt>
                <c:pt idx="590">
                  <c:v>232</c:v>
                </c:pt>
                <c:pt idx="591">
                  <c:v>231.8</c:v>
                </c:pt>
                <c:pt idx="592">
                  <c:v>231.6</c:v>
                </c:pt>
                <c:pt idx="593">
                  <c:v>231.4</c:v>
                </c:pt>
                <c:pt idx="594">
                  <c:v>231.2</c:v>
                </c:pt>
                <c:pt idx="595">
                  <c:v>231</c:v>
                </c:pt>
                <c:pt idx="596">
                  <c:v>230.8</c:v>
                </c:pt>
                <c:pt idx="597">
                  <c:v>230.6</c:v>
                </c:pt>
                <c:pt idx="598">
                  <c:v>230.4</c:v>
                </c:pt>
                <c:pt idx="599">
                  <c:v>230.2</c:v>
                </c:pt>
                <c:pt idx="600">
                  <c:v>230</c:v>
                </c:pt>
                <c:pt idx="601">
                  <c:v>229.8</c:v>
                </c:pt>
                <c:pt idx="602">
                  <c:v>229.6</c:v>
                </c:pt>
                <c:pt idx="603">
                  <c:v>229.4</c:v>
                </c:pt>
                <c:pt idx="604">
                  <c:v>229.2</c:v>
                </c:pt>
                <c:pt idx="605">
                  <c:v>229</c:v>
                </c:pt>
                <c:pt idx="606">
                  <c:v>228.8</c:v>
                </c:pt>
                <c:pt idx="607">
                  <c:v>228.6</c:v>
                </c:pt>
                <c:pt idx="608">
                  <c:v>228.4</c:v>
                </c:pt>
                <c:pt idx="609">
                  <c:v>228.2</c:v>
                </c:pt>
                <c:pt idx="610">
                  <c:v>228</c:v>
                </c:pt>
                <c:pt idx="611">
                  <c:v>227.8</c:v>
                </c:pt>
                <c:pt idx="612">
                  <c:v>227.6</c:v>
                </c:pt>
                <c:pt idx="613">
                  <c:v>227.4</c:v>
                </c:pt>
                <c:pt idx="614">
                  <c:v>227.2</c:v>
                </c:pt>
                <c:pt idx="615">
                  <c:v>227</c:v>
                </c:pt>
                <c:pt idx="616">
                  <c:v>226.8</c:v>
                </c:pt>
                <c:pt idx="617">
                  <c:v>226.6</c:v>
                </c:pt>
                <c:pt idx="618">
                  <c:v>226.4</c:v>
                </c:pt>
                <c:pt idx="619">
                  <c:v>226.2</c:v>
                </c:pt>
                <c:pt idx="620">
                  <c:v>226</c:v>
                </c:pt>
                <c:pt idx="621">
                  <c:v>225.8</c:v>
                </c:pt>
                <c:pt idx="622">
                  <c:v>225.6</c:v>
                </c:pt>
                <c:pt idx="623">
                  <c:v>225.4</c:v>
                </c:pt>
                <c:pt idx="624">
                  <c:v>225.2</c:v>
                </c:pt>
                <c:pt idx="625">
                  <c:v>225</c:v>
                </c:pt>
                <c:pt idx="626">
                  <c:v>224.8</c:v>
                </c:pt>
                <c:pt idx="627">
                  <c:v>224.6</c:v>
                </c:pt>
                <c:pt idx="628">
                  <c:v>224.4</c:v>
                </c:pt>
                <c:pt idx="629">
                  <c:v>224.2</c:v>
                </c:pt>
                <c:pt idx="630">
                  <c:v>224</c:v>
                </c:pt>
                <c:pt idx="631">
                  <c:v>223.8</c:v>
                </c:pt>
                <c:pt idx="632">
                  <c:v>223.6</c:v>
                </c:pt>
                <c:pt idx="633">
                  <c:v>223.4</c:v>
                </c:pt>
                <c:pt idx="634">
                  <c:v>223.2</c:v>
                </c:pt>
                <c:pt idx="635">
                  <c:v>223</c:v>
                </c:pt>
                <c:pt idx="636">
                  <c:v>222.8</c:v>
                </c:pt>
                <c:pt idx="637">
                  <c:v>222.6</c:v>
                </c:pt>
                <c:pt idx="638">
                  <c:v>222.4</c:v>
                </c:pt>
                <c:pt idx="639">
                  <c:v>222.2</c:v>
                </c:pt>
                <c:pt idx="640">
                  <c:v>222</c:v>
                </c:pt>
                <c:pt idx="641">
                  <c:v>221.8</c:v>
                </c:pt>
                <c:pt idx="642">
                  <c:v>221.6</c:v>
                </c:pt>
                <c:pt idx="643">
                  <c:v>221.4</c:v>
                </c:pt>
                <c:pt idx="644">
                  <c:v>221.2</c:v>
                </c:pt>
                <c:pt idx="645">
                  <c:v>221</c:v>
                </c:pt>
                <c:pt idx="646">
                  <c:v>220.8</c:v>
                </c:pt>
                <c:pt idx="647">
                  <c:v>220.6</c:v>
                </c:pt>
                <c:pt idx="648">
                  <c:v>220.4</c:v>
                </c:pt>
                <c:pt idx="649">
                  <c:v>220.2</c:v>
                </c:pt>
                <c:pt idx="650">
                  <c:v>220</c:v>
                </c:pt>
                <c:pt idx="651">
                  <c:v>219.8</c:v>
                </c:pt>
                <c:pt idx="652">
                  <c:v>219.6</c:v>
                </c:pt>
                <c:pt idx="653">
                  <c:v>219.4</c:v>
                </c:pt>
                <c:pt idx="654">
                  <c:v>219.2</c:v>
                </c:pt>
                <c:pt idx="655">
                  <c:v>219</c:v>
                </c:pt>
                <c:pt idx="656">
                  <c:v>218.8</c:v>
                </c:pt>
                <c:pt idx="657">
                  <c:v>218.6</c:v>
                </c:pt>
                <c:pt idx="658">
                  <c:v>218.4</c:v>
                </c:pt>
                <c:pt idx="659">
                  <c:v>218.2</c:v>
                </c:pt>
                <c:pt idx="660">
                  <c:v>218</c:v>
                </c:pt>
                <c:pt idx="661">
                  <c:v>217.8</c:v>
                </c:pt>
                <c:pt idx="662">
                  <c:v>217.6</c:v>
                </c:pt>
                <c:pt idx="663">
                  <c:v>217.4</c:v>
                </c:pt>
                <c:pt idx="664">
                  <c:v>217.2</c:v>
                </c:pt>
                <c:pt idx="665">
                  <c:v>217</c:v>
                </c:pt>
                <c:pt idx="666">
                  <c:v>216.8</c:v>
                </c:pt>
                <c:pt idx="667">
                  <c:v>216.6</c:v>
                </c:pt>
                <c:pt idx="668">
                  <c:v>216.4</c:v>
                </c:pt>
                <c:pt idx="669">
                  <c:v>216.2</c:v>
                </c:pt>
                <c:pt idx="670">
                  <c:v>216</c:v>
                </c:pt>
                <c:pt idx="671">
                  <c:v>215.8</c:v>
                </c:pt>
                <c:pt idx="672">
                  <c:v>215.6</c:v>
                </c:pt>
                <c:pt idx="673">
                  <c:v>215.4</c:v>
                </c:pt>
                <c:pt idx="674">
                  <c:v>215.2</c:v>
                </c:pt>
                <c:pt idx="675">
                  <c:v>215</c:v>
                </c:pt>
                <c:pt idx="676">
                  <c:v>214.8</c:v>
                </c:pt>
                <c:pt idx="677">
                  <c:v>214.6</c:v>
                </c:pt>
                <c:pt idx="678">
                  <c:v>214.4</c:v>
                </c:pt>
                <c:pt idx="679">
                  <c:v>214.2</c:v>
                </c:pt>
                <c:pt idx="680">
                  <c:v>214</c:v>
                </c:pt>
                <c:pt idx="681">
                  <c:v>213.8</c:v>
                </c:pt>
                <c:pt idx="682">
                  <c:v>213.6</c:v>
                </c:pt>
                <c:pt idx="683">
                  <c:v>213.4</c:v>
                </c:pt>
                <c:pt idx="684">
                  <c:v>213.2</c:v>
                </c:pt>
                <c:pt idx="685">
                  <c:v>213</c:v>
                </c:pt>
                <c:pt idx="686">
                  <c:v>212.8</c:v>
                </c:pt>
                <c:pt idx="687">
                  <c:v>212.6</c:v>
                </c:pt>
                <c:pt idx="688">
                  <c:v>212.4</c:v>
                </c:pt>
                <c:pt idx="689">
                  <c:v>212.2</c:v>
                </c:pt>
                <c:pt idx="690">
                  <c:v>212</c:v>
                </c:pt>
                <c:pt idx="691">
                  <c:v>211.8</c:v>
                </c:pt>
                <c:pt idx="692">
                  <c:v>211.6</c:v>
                </c:pt>
                <c:pt idx="693">
                  <c:v>211.4</c:v>
                </c:pt>
                <c:pt idx="694">
                  <c:v>211.2</c:v>
                </c:pt>
                <c:pt idx="695">
                  <c:v>211</c:v>
                </c:pt>
                <c:pt idx="696">
                  <c:v>210.8</c:v>
                </c:pt>
                <c:pt idx="697">
                  <c:v>210.6</c:v>
                </c:pt>
                <c:pt idx="698">
                  <c:v>210.4</c:v>
                </c:pt>
                <c:pt idx="699">
                  <c:v>210.2</c:v>
                </c:pt>
                <c:pt idx="700">
                  <c:v>210</c:v>
                </c:pt>
                <c:pt idx="701">
                  <c:v>209.8</c:v>
                </c:pt>
                <c:pt idx="702">
                  <c:v>209.6</c:v>
                </c:pt>
                <c:pt idx="703">
                  <c:v>209.4</c:v>
                </c:pt>
                <c:pt idx="704">
                  <c:v>209.2</c:v>
                </c:pt>
                <c:pt idx="705">
                  <c:v>209</c:v>
                </c:pt>
                <c:pt idx="706">
                  <c:v>208.8</c:v>
                </c:pt>
                <c:pt idx="707">
                  <c:v>208.6</c:v>
                </c:pt>
                <c:pt idx="708">
                  <c:v>208.4</c:v>
                </c:pt>
                <c:pt idx="709">
                  <c:v>208.2</c:v>
                </c:pt>
                <c:pt idx="710">
                  <c:v>208</c:v>
                </c:pt>
                <c:pt idx="711">
                  <c:v>207.8</c:v>
                </c:pt>
                <c:pt idx="712">
                  <c:v>207.6</c:v>
                </c:pt>
                <c:pt idx="713">
                  <c:v>207.4</c:v>
                </c:pt>
                <c:pt idx="714">
                  <c:v>207.2</c:v>
                </c:pt>
                <c:pt idx="715">
                  <c:v>207</c:v>
                </c:pt>
                <c:pt idx="716">
                  <c:v>206.8</c:v>
                </c:pt>
                <c:pt idx="717">
                  <c:v>206.6</c:v>
                </c:pt>
                <c:pt idx="718">
                  <c:v>206.4</c:v>
                </c:pt>
                <c:pt idx="719">
                  <c:v>206.2</c:v>
                </c:pt>
                <c:pt idx="720">
                  <c:v>206</c:v>
                </c:pt>
                <c:pt idx="721">
                  <c:v>205.8</c:v>
                </c:pt>
                <c:pt idx="722">
                  <c:v>205.6</c:v>
                </c:pt>
                <c:pt idx="723">
                  <c:v>205.4</c:v>
                </c:pt>
                <c:pt idx="724">
                  <c:v>205.2</c:v>
                </c:pt>
                <c:pt idx="725">
                  <c:v>205</c:v>
                </c:pt>
                <c:pt idx="726">
                  <c:v>204.8</c:v>
                </c:pt>
                <c:pt idx="727">
                  <c:v>204.6</c:v>
                </c:pt>
                <c:pt idx="728">
                  <c:v>204.4</c:v>
                </c:pt>
                <c:pt idx="729">
                  <c:v>204.2</c:v>
                </c:pt>
                <c:pt idx="730">
                  <c:v>204</c:v>
                </c:pt>
                <c:pt idx="731">
                  <c:v>203.8</c:v>
                </c:pt>
                <c:pt idx="732">
                  <c:v>203.6</c:v>
                </c:pt>
                <c:pt idx="733">
                  <c:v>203.4</c:v>
                </c:pt>
                <c:pt idx="734">
                  <c:v>203.2</c:v>
                </c:pt>
                <c:pt idx="735">
                  <c:v>203</c:v>
                </c:pt>
                <c:pt idx="736">
                  <c:v>202.8</c:v>
                </c:pt>
                <c:pt idx="737">
                  <c:v>202.6</c:v>
                </c:pt>
                <c:pt idx="738">
                  <c:v>202.4</c:v>
                </c:pt>
                <c:pt idx="739">
                  <c:v>202.2</c:v>
                </c:pt>
                <c:pt idx="740">
                  <c:v>202</c:v>
                </c:pt>
                <c:pt idx="741">
                  <c:v>201.8</c:v>
                </c:pt>
                <c:pt idx="742">
                  <c:v>201.6</c:v>
                </c:pt>
                <c:pt idx="743">
                  <c:v>201.4</c:v>
                </c:pt>
                <c:pt idx="744">
                  <c:v>201.2</c:v>
                </c:pt>
                <c:pt idx="745">
                  <c:v>201</c:v>
                </c:pt>
                <c:pt idx="746">
                  <c:v>200.8</c:v>
                </c:pt>
                <c:pt idx="747">
                  <c:v>200.6</c:v>
                </c:pt>
                <c:pt idx="748">
                  <c:v>200.4</c:v>
                </c:pt>
                <c:pt idx="749">
                  <c:v>200.2</c:v>
                </c:pt>
                <c:pt idx="750">
                  <c:v>200</c:v>
                </c:pt>
                <c:pt idx="751">
                  <c:v>199.8</c:v>
                </c:pt>
                <c:pt idx="752">
                  <c:v>199.6</c:v>
                </c:pt>
                <c:pt idx="753">
                  <c:v>199.4</c:v>
                </c:pt>
                <c:pt idx="754">
                  <c:v>199.2</c:v>
                </c:pt>
                <c:pt idx="755">
                  <c:v>199</c:v>
                </c:pt>
                <c:pt idx="756">
                  <c:v>198.8</c:v>
                </c:pt>
                <c:pt idx="757">
                  <c:v>198.6</c:v>
                </c:pt>
                <c:pt idx="758">
                  <c:v>198.4</c:v>
                </c:pt>
                <c:pt idx="759">
                  <c:v>198.2</c:v>
                </c:pt>
                <c:pt idx="760">
                  <c:v>198</c:v>
                </c:pt>
                <c:pt idx="761">
                  <c:v>197.8</c:v>
                </c:pt>
                <c:pt idx="762">
                  <c:v>197.6</c:v>
                </c:pt>
                <c:pt idx="763">
                  <c:v>197.4</c:v>
                </c:pt>
                <c:pt idx="764">
                  <c:v>197.2</c:v>
                </c:pt>
                <c:pt idx="765">
                  <c:v>197</c:v>
                </c:pt>
                <c:pt idx="766">
                  <c:v>196.8</c:v>
                </c:pt>
                <c:pt idx="767">
                  <c:v>196.6</c:v>
                </c:pt>
                <c:pt idx="768">
                  <c:v>196.4</c:v>
                </c:pt>
                <c:pt idx="769">
                  <c:v>196.2</c:v>
                </c:pt>
                <c:pt idx="770">
                  <c:v>196</c:v>
                </c:pt>
                <c:pt idx="771">
                  <c:v>195.8</c:v>
                </c:pt>
                <c:pt idx="772">
                  <c:v>195.6</c:v>
                </c:pt>
                <c:pt idx="773">
                  <c:v>195.4</c:v>
                </c:pt>
                <c:pt idx="774">
                  <c:v>195.2</c:v>
                </c:pt>
                <c:pt idx="775">
                  <c:v>195</c:v>
                </c:pt>
                <c:pt idx="776">
                  <c:v>194.8</c:v>
                </c:pt>
                <c:pt idx="777">
                  <c:v>194.6</c:v>
                </c:pt>
                <c:pt idx="778">
                  <c:v>194.4</c:v>
                </c:pt>
                <c:pt idx="779">
                  <c:v>194.2</c:v>
                </c:pt>
                <c:pt idx="780">
                  <c:v>194</c:v>
                </c:pt>
                <c:pt idx="781">
                  <c:v>193.8</c:v>
                </c:pt>
                <c:pt idx="782">
                  <c:v>193.6</c:v>
                </c:pt>
                <c:pt idx="783">
                  <c:v>193.4</c:v>
                </c:pt>
                <c:pt idx="784">
                  <c:v>193.2</c:v>
                </c:pt>
                <c:pt idx="785">
                  <c:v>193</c:v>
                </c:pt>
                <c:pt idx="786">
                  <c:v>192.8</c:v>
                </c:pt>
                <c:pt idx="787">
                  <c:v>192.6</c:v>
                </c:pt>
                <c:pt idx="788">
                  <c:v>192.4</c:v>
                </c:pt>
                <c:pt idx="789">
                  <c:v>192.2</c:v>
                </c:pt>
                <c:pt idx="790">
                  <c:v>192</c:v>
                </c:pt>
                <c:pt idx="791">
                  <c:v>191.8</c:v>
                </c:pt>
                <c:pt idx="792">
                  <c:v>191.6</c:v>
                </c:pt>
                <c:pt idx="793">
                  <c:v>191.4</c:v>
                </c:pt>
                <c:pt idx="794">
                  <c:v>191.2</c:v>
                </c:pt>
                <c:pt idx="795">
                  <c:v>191</c:v>
                </c:pt>
                <c:pt idx="796">
                  <c:v>190.8</c:v>
                </c:pt>
                <c:pt idx="797">
                  <c:v>190.6</c:v>
                </c:pt>
                <c:pt idx="798">
                  <c:v>190.4</c:v>
                </c:pt>
                <c:pt idx="799">
                  <c:v>190.2</c:v>
                </c:pt>
                <c:pt idx="800">
                  <c:v>190</c:v>
                </c:pt>
              </c:numCache>
            </c:numRef>
          </c:xVal>
          <c:yVal>
            <c:numRef>
              <c:f>H121A!$B$21:$B$821</c:f>
              <c:numCache>
                <c:formatCode>General</c:formatCode>
                <c:ptCount val="801"/>
                <c:pt idx="0">
                  <c:v>0.30493799999999999</c:v>
                </c:pt>
                <c:pt idx="1">
                  <c:v>0.30813600000000002</c:v>
                </c:pt>
                <c:pt idx="2">
                  <c:v>0.308757</c:v>
                </c:pt>
                <c:pt idx="3">
                  <c:v>0.30537199999999998</c:v>
                </c:pt>
                <c:pt idx="4">
                  <c:v>0.30190600000000001</c:v>
                </c:pt>
                <c:pt idx="5">
                  <c:v>0.30338799999999999</c:v>
                </c:pt>
                <c:pt idx="6">
                  <c:v>0.29736400000000002</c:v>
                </c:pt>
                <c:pt idx="7">
                  <c:v>0.29868499999999998</c:v>
                </c:pt>
                <c:pt idx="8">
                  <c:v>0.30329800000000001</c:v>
                </c:pt>
                <c:pt idx="9">
                  <c:v>0.30630099999999999</c:v>
                </c:pt>
                <c:pt idx="10">
                  <c:v>0.30627599999999999</c:v>
                </c:pt>
                <c:pt idx="11">
                  <c:v>0.311191</c:v>
                </c:pt>
                <c:pt idx="12">
                  <c:v>0.31362299999999999</c:v>
                </c:pt>
                <c:pt idx="13">
                  <c:v>0.31226799999999999</c:v>
                </c:pt>
                <c:pt idx="14">
                  <c:v>0.31349199999999999</c:v>
                </c:pt>
                <c:pt idx="15">
                  <c:v>0.315554</c:v>
                </c:pt>
                <c:pt idx="16">
                  <c:v>0.31808500000000001</c:v>
                </c:pt>
                <c:pt idx="17">
                  <c:v>0.31698999999999999</c:v>
                </c:pt>
                <c:pt idx="18">
                  <c:v>0.31651699999999999</c:v>
                </c:pt>
                <c:pt idx="19">
                  <c:v>0.31213299999999999</c:v>
                </c:pt>
                <c:pt idx="20">
                  <c:v>0.31217600000000001</c:v>
                </c:pt>
                <c:pt idx="21">
                  <c:v>0.30902000000000002</c:v>
                </c:pt>
                <c:pt idx="22">
                  <c:v>0.308421</c:v>
                </c:pt>
                <c:pt idx="23">
                  <c:v>0.31742799999999999</c:v>
                </c:pt>
                <c:pt idx="24">
                  <c:v>0.32169599999999998</c:v>
                </c:pt>
                <c:pt idx="25">
                  <c:v>0.31817000000000001</c:v>
                </c:pt>
                <c:pt idx="26">
                  <c:v>0.31527899999999998</c:v>
                </c:pt>
                <c:pt idx="27">
                  <c:v>0.316608</c:v>
                </c:pt>
                <c:pt idx="28">
                  <c:v>0.32312200000000002</c:v>
                </c:pt>
                <c:pt idx="29">
                  <c:v>0.32560600000000001</c:v>
                </c:pt>
                <c:pt idx="30">
                  <c:v>0.32817299999999999</c:v>
                </c:pt>
                <c:pt idx="31">
                  <c:v>0.33181500000000003</c:v>
                </c:pt>
                <c:pt idx="32">
                  <c:v>0.33769900000000003</c:v>
                </c:pt>
                <c:pt idx="33">
                  <c:v>0.34348699999999999</c:v>
                </c:pt>
                <c:pt idx="34">
                  <c:v>0.344055</c:v>
                </c:pt>
                <c:pt idx="35">
                  <c:v>0.34616400000000003</c:v>
                </c:pt>
                <c:pt idx="36">
                  <c:v>0.34928100000000001</c:v>
                </c:pt>
                <c:pt idx="37">
                  <c:v>0.35326299999999999</c:v>
                </c:pt>
                <c:pt idx="38">
                  <c:v>0.363369</c:v>
                </c:pt>
                <c:pt idx="39">
                  <c:v>0.37142399999999998</c:v>
                </c:pt>
                <c:pt idx="40">
                  <c:v>0.37733299999999997</c:v>
                </c:pt>
                <c:pt idx="41">
                  <c:v>0.378965</c:v>
                </c:pt>
                <c:pt idx="42">
                  <c:v>0.37756499999999998</c:v>
                </c:pt>
                <c:pt idx="43">
                  <c:v>0.37822499999999998</c:v>
                </c:pt>
                <c:pt idx="44">
                  <c:v>0.37989800000000001</c:v>
                </c:pt>
                <c:pt idx="45">
                  <c:v>0.38271300000000003</c:v>
                </c:pt>
                <c:pt idx="46">
                  <c:v>0.39180500000000001</c:v>
                </c:pt>
                <c:pt idx="47">
                  <c:v>0.39845000000000003</c:v>
                </c:pt>
                <c:pt idx="48">
                  <c:v>0.39849800000000002</c:v>
                </c:pt>
                <c:pt idx="49">
                  <c:v>0.39295999999999998</c:v>
                </c:pt>
                <c:pt idx="50">
                  <c:v>0.39328099999999999</c:v>
                </c:pt>
                <c:pt idx="51">
                  <c:v>0.39706200000000003</c:v>
                </c:pt>
                <c:pt idx="52">
                  <c:v>0.39453500000000002</c:v>
                </c:pt>
                <c:pt idx="53">
                  <c:v>0.38727899999999998</c:v>
                </c:pt>
                <c:pt idx="54">
                  <c:v>0.389845</c:v>
                </c:pt>
                <c:pt idx="55">
                  <c:v>0.39476</c:v>
                </c:pt>
                <c:pt idx="56">
                  <c:v>0.39296399999999998</c:v>
                </c:pt>
                <c:pt idx="57">
                  <c:v>0.39425900000000003</c:v>
                </c:pt>
                <c:pt idx="58">
                  <c:v>0.39769199999999999</c:v>
                </c:pt>
                <c:pt idx="59">
                  <c:v>0.39353900000000003</c:v>
                </c:pt>
                <c:pt idx="60">
                  <c:v>0.39291399999999999</c:v>
                </c:pt>
                <c:pt idx="61">
                  <c:v>0.385521</c:v>
                </c:pt>
                <c:pt idx="62">
                  <c:v>0.38280500000000001</c:v>
                </c:pt>
                <c:pt idx="63">
                  <c:v>0.38375599999999999</c:v>
                </c:pt>
                <c:pt idx="64">
                  <c:v>0.38196200000000002</c:v>
                </c:pt>
                <c:pt idx="65">
                  <c:v>0.38150499999999998</c:v>
                </c:pt>
                <c:pt idx="66">
                  <c:v>0.38166699999999998</c:v>
                </c:pt>
                <c:pt idx="67">
                  <c:v>0.38005</c:v>
                </c:pt>
                <c:pt idx="68">
                  <c:v>0.378021</c:v>
                </c:pt>
                <c:pt idx="69">
                  <c:v>0.37603199999999998</c:v>
                </c:pt>
                <c:pt idx="70">
                  <c:v>0.37873699999999999</c:v>
                </c:pt>
                <c:pt idx="71">
                  <c:v>0.37552000000000002</c:v>
                </c:pt>
                <c:pt idx="72">
                  <c:v>0.37076900000000002</c:v>
                </c:pt>
                <c:pt idx="73">
                  <c:v>0.37073499999999998</c:v>
                </c:pt>
                <c:pt idx="74">
                  <c:v>0.37213499999999999</c:v>
                </c:pt>
                <c:pt idx="75">
                  <c:v>0.37261300000000003</c:v>
                </c:pt>
                <c:pt idx="76">
                  <c:v>0.36990899999999999</c:v>
                </c:pt>
                <c:pt idx="77">
                  <c:v>0.36690499999999998</c:v>
                </c:pt>
                <c:pt idx="78">
                  <c:v>0.36310799999999999</c:v>
                </c:pt>
                <c:pt idx="79">
                  <c:v>0.35829</c:v>
                </c:pt>
                <c:pt idx="80">
                  <c:v>0.356348</c:v>
                </c:pt>
                <c:pt idx="81">
                  <c:v>0.35853299999999999</c:v>
                </c:pt>
                <c:pt idx="82">
                  <c:v>0.36101100000000003</c:v>
                </c:pt>
                <c:pt idx="83">
                  <c:v>0.35799199999999998</c:v>
                </c:pt>
                <c:pt idx="84">
                  <c:v>0.35640699999999997</c:v>
                </c:pt>
                <c:pt idx="85">
                  <c:v>0.35954199999999997</c:v>
                </c:pt>
                <c:pt idx="86">
                  <c:v>0.36078900000000003</c:v>
                </c:pt>
                <c:pt idx="87">
                  <c:v>0.36262299999999997</c:v>
                </c:pt>
                <c:pt idx="88">
                  <c:v>0.36265399999999998</c:v>
                </c:pt>
                <c:pt idx="89">
                  <c:v>0.36138999999999999</c:v>
                </c:pt>
                <c:pt idx="90">
                  <c:v>0.36363099999999998</c:v>
                </c:pt>
                <c:pt idx="91">
                  <c:v>0.365699</c:v>
                </c:pt>
                <c:pt idx="92">
                  <c:v>0.372257</c:v>
                </c:pt>
                <c:pt idx="93">
                  <c:v>0.37378499999999998</c:v>
                </c:pt>
                <c:pt idx="94">
                  <c:v>0.375392</c:v>
                </c:pt>
                <c:pt idx="95">
                  <c:v>0.376967</c:v>
                </c:pt>
                <c:pt idx="96">
                  <c:v>0.37754300000000002</c:v>
                </c:pt>
                <c:pt idx="97">
                  <c:v>0.38137900000000002</c:v>
                </c:pt>
                <c:pt idx="98">
                  <c:v>0.38158599999999998</c:v>
                </c:pt>
                <c:pt idx="99">
                  <c:v>0.37585400000000002</c:v>
                </c:pt>
                <c:pt idx="100">
                  <c:v>0.376114</c:v>
                </c:pt>
                <c:pt idx="101">
                  <c:v>0.38179999999999997</c:v>
                </c:pt>
                <c:pt idx="102">
                  <c:v>0.384322</c:v>
                </c:pt>
                <c:pt idx="103">
                  <c:v>0.38700800000000002</c:v>
                </c:pt>
                <c:pt idx="104">
                  <c:v>0.38989699999999999</c:v>
                </c:pt>
                <c:pt idx="105">
                  <c:v>0.38883899999999999</c:v>
                </c:pt>
                <c:pt idx="106">
                  <c:v>0.39017099999999999</c:v>
                </c:pt>
                <c:pt idx="107">
                  <c:v>0.388067</c:v>
                </c:pt>
                <c:pt idx="108">
                  <c:v>0.39141100000000001</c:v>
                </c:pt>
                <c:pt idx="109">
                  <c:v>0.39499499999999999</c:v>
                </c:pt>
                <c:pt idx="110">
                  <c:v>0.398868</c:v>
                </c:pt>
                <c:pt idx="111">
                  <c:v>0.39945799999999998</c:v>
                </c:pt>
                <c:pt idx="112">
                  <c:v>0.39729799999999998</c:v>
                </c:pt>
                <c:pt idx="113">
                  <c:v>0.39693600000000001</c:v>
                </c:pt>
                <c:pt idx="114">
                  <c:v>0.39913799999999999</c:v>
                </c:pt>
                <c:pt idx="115">
                  <c:v>0.40590599999999999</c:v>
                </c:pt>
                <c:pt idx="116">
                  <c:v>0.417771</c:v>
                </c:pt>
                <c:pt idx="117">
                  <c:v>0.42207099999999997</c:v>
                </c:pt>
                <c:pt idx="118">
                  <c:v>0.42470200000000002</c:v>
                </c:pt>
                <c:pt idx="119">
                  <c:v>0.42951299999999998</c:v>
                </c:pt>
                <c:pt idx="120">
                  <c:v>0.43432399999999999</c:v>
                </c:pt>
                <c:pt idx="121">
                  <c:v>0.43485400000000002</c:v>
                </c:pt>
                <c:pt idx="122">
                  <c:v>0.43654500000000002</c:v>
                </c:pt>
                <c:pt idx="123">
                  <c:v>0.43258400000000002</c:v>
                </c:pt>
                <c:pt idx="124">
                  <c:v>0.43305500000000002</c:v>
                </c:pt>
                <c:pt idx="125">
                  <c:v>0.43615599999999999</c:v>
                </c:pt>
                <c:pt idx="126">
                  <c:v>0.44313399999999997</c:v>
                </c:pt>
                <c:pt idx="127">
                  <c:v>0.44589299999999998</c:v>
                </c:pt>
                <c:pt idx="128">
                  <c:v>0.44494600000000001</c:v>
                </c:pt>
                <c:pt idx="129">
                  <c:v>0.44291999999999998</c:v>
                </c:pt>
                <c:pt idx="130">
                  <c:v>0.437697</c:v>
                </c:pt>
                <c:pt idx="131">
                  <c:v>0.43288300000000002</c:v>
                </c:pt>
                <c:pt idx="132">
                  <c:v>0.43438900000000003</c:v>
                </c:pt>
                <c:pt idx="133">
                  <c:v>0.43735000000000002</c:v>
                </c:pt>
                <c:pt idx="134">
                  <c:v>0.43468899999999999</c:v>
                </c:pt>
                <c:pt idx="135">
                  <c:v>0.43085099999999998</c:v>
                </c:pt>
                <c:pt idx="136">
                  <c:v>0.42626700000000001</c:v>
                </c:pt>
                <c:pt idx="137">
                  <c:v>0.42261599999999999</c:v>
                </c:pt>
                <c:pt idx="138">
                  <c:v>0.42358000000000001</c:v>
                </c:pt>
                <c:pt idx="139">
                  <c:v>0.42786600000000002</c:v>
                </c:pt>
                <c:pt idx="140">
                  <c:v>0.42771900000000002</c:v>
                </c:pt>
                <c:pt idx="141">
                  <c:v>0.429983</c:v>
                </c:pt>
                <c:pt idx="142">
                  <c:v>0.431703</c:v>
                </c:pt>
                <c:pt idx="143">
                  <c:v>0.43199399999999999</c:v>
                </c:pt>
                <c:pt idx="144">
                  <c:v>0.43260100000000001</c:v>
                </c:pt>
                <c:pt idx="145">
                  <c:v>0.43238199999999999</c:v>
                </c:pt>
                <c:pt idx="146">
                  <c:v>0.43181000000000003</c:v>
                </c:pt>
                <c:pt idx="147">
                  <c:v>0.43463299999999999</c:v>
                </c:pt>
                <c:pt idx="148">
                  <c:v>0.43137599999999998</c:v>
                </c:pt>
                <c:pt idx="149">
                  <c:v>0.42273100000000002</c:v>
                </c:pt>
                <c:pt idx="150">
                  <c:v>0.42262499999999997</c:v>
                </c:pt>
                <c:pt idx="151">
                  <c:v>0.42582999999999999</c:v>
                </c:pt>
                <c:pt idx="152">
                  <c:v>0.42249799999999998</c:v>
                </c:pt>
                <c:pt idx="153">
                  <c:v>0.41671000000000002</c:v>
                </c:pt>
                <c:pt idx="154">
                  <c:v>0.40707700000000002</c:v>
                </c:pt>
                <c:pt idx="155">
                  <c:v>0.40307799999999999</c:v>
                </c:pt>
                <c:pt idx="156">
                  <c:v>0.40876200000000001</c:v>
                </c:pt>
                <c:pt idx="157">
                  <c:v>0.40965299999999999</c:v>
                </c:pt>
                <c:pt idx="158">
                  <c:v>0.40827000000000002</c:v>
                </c:pt>
                <c:pt idx="159">
                  <c:v>0.39935100000000001</c:v>
                </c:pt>
                <c:pt idx="160">
                  <c:v>0.39231199999999999</c:v>
                </c:pt>
                <c:pt idx="161">
                  <c:v>0.39222400000000002</c:v>
                </c:pt>
                <c:pt idx="162">
                  <c:v>0.39337899999999998</c:v>
                </c:pt>
                <c:pt idx="163">
                  <c:v>0.396231</c:v>
                </c:pt>
                <c:pt idx="164">
                  <c:v>0.39738000000000001</c:v>
                </c:pt>
                <c:pt idx="165">
                  <c:v>0.400445</c:v>
                </c:pt>
                <c:pt idx="166">
                  <c:v>0.39938299999999999</c:v>
                </c:pt>
                <c:pt idx="167">
                  <c:v>0.39296199999999998</c:v>
                </c:pt>
                <c:pt idx="168">
                  <c:v>0.39053500000000002</c:v>
                </c:pt>
                <c:pt idx="169">
                  <c:v>0.39182699999999998</c:v>
                </c:pt>
                <c:pt idx="170">
                  <c:v>0.39027499999999998</c:v>
                </c:pt>
                <c:pt idx="171">
                  <c:v>0.39130199999999998</c:v>
                </c:pt>
                <c:pt idx="172">
                  <c:v>0.38732</c:v>
                </c:pt>
                <c:pt idx="173">
                  <c:v>0.38559900000000003</c:v>
                </c:pt>
                <c:pt idx="174">
                  <c:v>0.382247</c:v>
                </c:pt>
                <c:pt idx="175">
                  <c:v>0.37778099999999998</c:v>
                </c:pt>
                <c:pt idx="176">
                  <c:v>0.37358999999999998</c:v>
                </c:pt>
                <c:pt idx="177">
                  <c:v>0.37065799999999999</c:v>
                </c:pt>
                <c:pt idx="178">
                  <c:v>0.37364599999999998</c:v>
                </c:pt>
                <c:pt idx="179">
                  <c:v>0.378083</c:v>
                </c:pt>
                <c:pt idx="180">
                  <c:v>0.37752999999999998</c:v>
                </c:pt>
                <c:pt idx="181">
                  <c:v>0.377278</c:v>
                </c:pt>
                <c:pt idx="182">
                  <c:v>0.38217699999999999</c:v>
                </c:pt>
                <c:pt idx="183">
                  <c:v>0.38159399999999999</c:v>
                </c:pt>
                <c:pt idx="184">
                  <c:v>0.37951600000000002</c:v>
                </c:pt>
                <c:pt idx="185">
                  <c:v>0.37815599999999999</c:v>
                </c:pt>
                <c:pt idx="186">
                  <c:v>0.38378499999999999</c:v>
                </c:pt>
                <c:pt idx="187">
                  <c:v>0.39148500000000003</c:v>
                </c:pt>
                <c:pt idx="188">
                  <c:v>0.39846799999999999</c:v>
                </c:pt>
                <c:pt idx="189">
                  <c:v>0.39612900000000001</c:v>
                </c:pt>
                <c:pt idx="190">
                  <c:v>0.39534999999999998</c:v>
                </c:pt>
                <c:pt idx="191">
                  <c:v>0.39311200000000002</c:v>
                </c:pt>
                <c:pt idx="192">
                  <c:v>0.39500400000000002</c:v>
                </c:pt>
                <c:pt idx="193">
                  <c:v>0.40251799999999999</c:v>
                </c:pt>
                <c:pt idx="194">
                  <c:v>0.40699000000000002</c:v>
                </c:pt>
                <c:pt idx="195">
                  <c:v>0.41362300000000002</c:v>
                </c:pt>
                <c:pt idx="196">
                  <c:v>0.41689100000000001</c:v>
                </c:pt>
                <c:pt idx="197">
                  <c:v>0.42170000000000002</c:v>
                </c:pt>
                <c:pt idx="198">
                  <c:v>0.42741000000000001</c:v>
                </c:pt>
                <c:pt idx="199">
                  <c:v>0.42803999999999998</c:v>
                </c:pt>
                <c:pt idx="200">
                  <c:v>0.43573499999999998</c:v>
                </c:pt>
                <c:pt idx="201">
                  <c:v>0.44423600000000002</c:v>
                </c:pt>
                <c:pt idx="202">
                  <c:v>0.44591599999999998</c:v>
                </c:pt>
                <c:pt idx="203">
                  <c:v>0.44778000000000001</c:v>
                </c:pt>
                <c:pt idx="204">
                  <c:v>0.44714500000000001</c:v>
                </c:pt>
                <c:pt idx="205">
                  <c:v>0.45194000000000001</c:v>
                </c:pt>
                <c:pt idx="206">
                  <c:v>0.45456400000000002</c:v>
                </c:pt>
                <c:pt idx="207">
                  <c:v>0.453932</c:v>
                </c:pt>
                <c:pt idx="208">
                  <c:v>0.45783200000000002</c:v>
                </c:pt>
                <c:pt idx="209">
                  <c:v>0.45818999999999999</c:v>
                </c:pt>
                <c:pt idx="210">
                  <c:v>0.46388699999999999</c:v>
                </c:pt>
                <c:pt idx="211">
                  <c:v>0.46895399999999998</c:v>
                </c:pt>
                <c:pt idx="212">
                  <c:v>0.46782099999999999</c:v>
                </c:pt>
                <c:pt idx="213">
                  <c:v>0.47013500000000003</c:v>
                </c:pt>
                <c:pt idx="214">
                  <c:v>0.46829599999999999</c:v>
                </c:pt>
                <c:pt idx="215">
                  <c:v>0.467671</c:v>
                </c:pt>
                <c:pt idx="216">
                  <c:v>0.47359200000000001</c:v>
                </c:pt>
                <c:pt idx="217">
                  <c:v>0.47276499999999999</c:v>
                </c:pt>
                <c:pt idx="218">
                  <c:v>0.47306700000000002</c:v>
                </c:pt>
                <c:pt idx="219">
                  <c:v>0.47113699999999997</c:v>
                </c:pt>
                <c:pt idx="220">
                  <c:v>0.469362</c:v>
                </c:pt>
                <c:pt idx="221">
                  <c:v>0.47009499999999999</c:v>
                </c:pt>
                <c:pt idx="222">
                  <c:v>0.470721</c:v>
                </c:pt>
                <c:pt idx="223">
                  <c:v>0.471443</c:v>
                </c:pt>
                <c:pt idx="224">
                  <c:v>0.47220600000000001</c:v>
                </c:pt>
                <c:pt idx="225">
                  <c:v>0.47650700000000001</c:v>
                </c:pt>
                <c:pt idx="226">
                  <c:v>0.47799000000000003</c:v>
                </c:pt>
                <c:pt idx="227">
                  <c:v>0.48070099999999999</c:v>
                </c:pt>
                <c:pt idx="228">
                  <c:v>0.47259099999999998</c:v>
                </c:pt>
                <c:pt idx="229">
                  <c:v>0.467252</c:v>
                </c:pt>
                <c:pt idx="230">
                  <c:v>0.46879999999999999</c:v>
                </c:pt>
                <c:pt idx="231">
                  <c:v>0.465839</c:v>
                </c:pt>
                <c:pt idx="232">
                  <c:v>0.46886800000000001</c:v>
                </c:pt>
                <c:pt idx="233">
                  <c:v>0.46697499999999997</c:v>
                </c:pt>
                <c:pt idx="234">
                  <c:v>0.46345900000000001</c:v>
                </c:pt>
                <c:pt idx="235">
                  <c:v>0.46006900000000001</c:v>
                </c:pt>
                <c:pt idx="236">
                  <c:v>0.462171</c:v>
                </c:pt>
                <c:pt idx="237">
                  <c:v>0.46195900000000001</c:v>
                </c:pt>
                <c:pt idx="238">
                  <c:v>0.46132400000000001</c:v>
                </c:pt>
                <c:pt idx="239">
                  <c:v>0.46275100000000002</c:v>
                </c:pt>
                <c:pt idx="240">
                  <c:v>0.47073799999999999</c:v>
                </c:pt>
                <c:pt idx="241">
                  <c:v>0.47007700000000002</c:v>
                </c:pt>
                <c:pt idx="242">
                  <c:v>0.47156799999999999</c:v>
                </c:pt>
                <c:pt idx="243">
                  <c:v>0.47270699999999999</c:v>
                </c:pt>
                <c:pt idx="244">
                  <c:v>0.47322700000000001</c:v>
                </c:pt>
                <c:pt idx="245">
                  <c:v>0.47563499999999997</c:v>
                </c:pt>
                <c:pt idx="246">
                  <c:v>0.47641099999999997</c:v>
                </c:pt>
                <c:pt idx="247">
                  <c:v>0.47438799999999998</c:v>
                </c:pt>
                <c:pt idx="248">
                  <c:v>0.472665</c:v>
                </c:pt>
                <c:pt idx="249">
                  <c:v>0.46741100000000002</c:v>
                </c:pt>
                <c:pt idx="250">
                  <c:v>0.46795100000000001</c:v>
                </c:pt>
                <c:pt idx="251">
                  <c:v>0.47348800000000002</c:v>
                </c:pt>
                <c:pt idx="252">
                  <c:v>0.47650399999999998</c:v>
                </c:pt>
                <c:pt idx="253">
                  <c:v>0.47491299999999997</c:v>
                </c:pt>
                <c:pt idx="254">
                  <c:v>0.47272599999999998</c:v>
                </c:pt>
                <c:pt idx="255">
                  <c:v>0.469252</c:v>
                </c:pt>
                <c:pt idx="256">
                  <c:v>0.47003800000000001</c:v>
                </c:pt>
                <c:pt idx="257">
                  <c:v>0.47347</c:v>
                </c:pt>
                <c:pt idx="258">
                  <c:v>0.47261700000000001</c:v>
                </c:pt>
                <c:pt idx="259">
                  <c:v>0.46822599999999998</c:v>
                </c:pt>
                <c:pt idx="260">
                  <c:v>0.463702</c:v>
                </c:pt>
                <c:pt idx="261">
                  <c:v>0.465476</c:v>
                </c:pt>
                <c:pt idx="262">
                  <c:v>0.46653800000000001</c:v>
                </c:pt>
                <c:pt idx="263">
                  <c:v>0.46280500000000002</c:v>
                </c:pt>
                <c:pt idx="264">
                  <c:v>0.46179900000000002</c:v>
                </c:pt>
                <c:pt idx="265">
                  <c:v>0.45479799999999998</c:v>
                </c:pt>
                <c:pt idx="266">
                  <c:v>0.45241799999999999</c:v>
                </c:pt>
                <c:pt idx="267">
                  <c:v>0.459291</c:v>
                </c:pt>
                <c:pt idx="268">
                  <c:v>0.468171</c:v>
                </c:pt>
                <c:pt idx="269">
                  <c:v>0.476794</c:v>
                </c:pt>
                <c:pt idx="270">
                  <c:v>0.48332799999999998</c:v>
                </c:pt>
                <c:pt idx="271">
                  <c:v>0.48489100000000002</c:v>
                </c:pt>
                <c:pt idx="272">
                  <c:v>0.481074</c:v>
                </c:pt>
                <c:pt idx="273">
                  <c:v>0.47547800000000001</c:v>
                </c:pt>
                <c:pt idx="274">
                  <c:v>0.47236600000000001</c:v>
                </c:pt>
                <c:pt idx="275">
                  <c:v>0.47445500000000002</c:v>
                </c:pt>
                <c:pt idx="276">
                  <c:v>0.47824499999999998</c:v>
                </c:pt>
                <c:pt idx="277">
                  <c:v>0.47617199999999998</c:v>
                </c:pt>
                <c:pt idx="278">
                  <c:v>0.47874899999999998</c:v>
                </c:pt>
                <c:pt idx="279">
                  <c:v>0.47916399999999998</c:v>
                </c:pt>
                <c:pt idx="280">
                  <c:v>0.48144799999999999</c:v>
                </c:pt>
                <c:pt idx="281">
                  <c:v>0.481933</c:v>
                </c:pt>
                <c:pt idx="282">
                  <c:v>0.48344300000000001</c:v>
                </c:pt>
                <c:pt idx="283">
                  <c:v>0.48650300000000002</c:v>
                </c:pt>
                <c:pt idx="284">
                  <c:v>0.48246600000000001</c:v>
                </c:pt>
                <c:pt idx="285">
                  <c:v>0.48216100000000001</c:v>
                </c:pt>
                <c:pt idx="286">
                  <c:v>0.48549900000000001</c:v>
                </c:pt>
                <c:pt idx="287">
                  <c:v>0.48890600000000001</c:v>
                </c:pt>
                <c:pt idx="288">
                  <c:v>0.49398399999999998</c:v>
                </c:pt>
                <c:pt idx="289">
                  <c:v>0.49367499999999997</c:v>
                </c:pt>
                <c:pt idx="290">
                  <c:v>0.49590800000000002</c:v>
                </c:pt>
                <c:pt idx="291">
                  <c:v>0.50107299999999999</c:v>
                </c:pt>
                <c:pt idx="292">
                  <c:v>0.50211300000000003</c:v>
                </c:pt>
                <c:pt idx="293">
                  <c:v>0.50722100000000003</c:v>
                </c:pt>
                <c:pt idx="294">
                  <c:v>0.51732800000000001</c:v>
                </c:pt>
                <c:pt idx="295">
                  <c:v>0.52305900000000005</c:v>
                </c:pt>
                <c:pt idx="296">
                  <c:v>0.52715100000000004</c:v>
                </c:pt>
                <c:pt idx="297">
                  <c:v>0.53023799999999999</c:v>
                </c:pt>
                <c:pt idx="298">
                  <c:v>0.53065600000000002</c:v>
                </c:pt>
                <c:pt idx="299">
                  <c:v>0.53284600000000004</c:v>
                </c:pt>
                <c:pt idx="300">
                  <c:v>0.52898699999999999</c:v>
                </c:pt>
                <c:pt idx="301">
                  <c:v>0.52308900000000003</c:v>
                </c:pt>
                <c:pt idx="302">
                  <c:v>0.52025600000000005</c:v>
                </c:pt>
                <c:pt idx="303">
                  <c:v>0.52003699999999997</c:v>
                </c:pt>
                <c:pt idx="304">
                  <c:v>0.51969600000000005</c:v>
                </c:pt>
                <c:pt idx="305">
                  <c:v>0.52246300000000001</c:v>
                </c:pt>
                <c:pt idx="306">
                  <c:v>0.52402300000000002</c:v>
                </c:pt>
                <c:pt idx="307">
                  <c:v>0.52959000000000001</c:v>
                </c:pt>
                <c:pt idx="308">
                  <c:v>0.53053499999999998</c:v>
                </c:pt>
                <c:pt idx="309">
                  <c:v>0.53067200000000003</c:v>
                </c:pt>
                <c:pt idx="310">
                  <c:v>0.52861999999999998</c:v>
                </c:pt>
                <c:pt idx="311">
                  <c:v>0.52575700000000003</c:v>
                </c:pt>
                <c:pt idx="312">
                  <c:v>0.52268700000000001</c:v>
                </c:pt>
                <c:pt idx="313">
                  <c:v>0.52733099999999999</c:v>
                </c:pt>
                <c:pt idx="314">
                  <c:v>0.53942699999999999</c:v>
                </c:pt>
                <c:pt idx="315">
                  <c:v>0.54753200000000002</c:v>
                </c:pt>
                <c:pt idx="316">
                  <c:v>0.55049300000000001</c:v>
                </c:pt>
                <c:pt idx="317">
                  <c:v>0.55171000000000003</c:v>
                </c:pt>
                <c:pt idx="318">
                  <c:v>0.55381199999999997</c:v>
                </c:pt>
                <c:pt idx="319">
                  <c:v>0.55176400000000003</c:v>
                </c:pt>
                <c:pt idx="320">
                  <c:v>0.552566</c:v>
                </c:pt>
                <c:pt idx="321">
                  <c:v>0.556091</c:v>
                </c:pt>
                <c:pt idx="322">
                  <c:v>0.56067299999999998</c:v>
                </c:pt>
                <c:pt idx="323">
                  <c:v>0.56101699999999999</c:v>
                </c:pt>
                <c:pt idx="324">
                  <c:v>0.55943500000000002</c:v>
                </c:pt>
                <c:pt idx="325">
                  <c:v>0.55593499999999996</c:v>
                </c:pt>
                <c:pt idx="326">
                  <c:v>0.55576199999999998</c:v>
                </c:pt>
                <c:pt idx="327">
                  <c:v>0.553786</c:v>
                </c:pt>
                <c:pt idx="328">
                  <c:v>0.54994600000000005</c:v>
                </c:pt>
                <c:pt idx="329">
                  <c:v>0.54630100000000004</c:v>
                </c:pt>
                <c:pt idx="330">
                  <c:v>0.54344300000000001</c:v>
                </c:pt>
                <c:pt idx="331">
                  <c:v>0.54327700000000001</c:v>
                </c:pt>
                <c:pt idx="332">
                  <c:v>0.54432199999999997</c:v>
                </c:pt>
                <c:pt idx="333">
                  <c:v>0.54652599999999996</c:v>
                </c:pt>
                <c:pt idx="334">
                  <c:v>0.54914700000000005</c:v>
                </c:pt>
                <c:pt idx="335">
                  <c:v>0.55079500000000003</c:v>
                </c:pt>
                <c:pt idx="336">
                  <c:v>0.54881999999999997</c:v>
                </c:pt>
                <c:pt idx="337">
                  <c:v>0.54149400000000003</c:v>
                </c:pt>
                <c:pt idx="338">
                  <c:v>0.54013500000000003</c:v>
                </c:pt>
                <c:pt idx="339">
                  <c:v>0.54433900000000002</c:v>
                </c:pt>
                <c:pt idx="340">
                  <c:v>0.54742900000000005</c:v>
                </c:pt>
                <c:pt idx="341">
                  <c:v>0.55023299999999997</c:v>
                </c:pt>
                <c:pt idx="342">
                  <c:v>0.55169000000000001</c:v>
                </c:pt>
                <c:pt idx="343">
                  <c:v>0.55749300000000002</c:v>
                </c:pt>
                <c:pt idx="344">
                  <c:v>0.56671800000000006</c:v>
                </c:pt>
                <c:pt idx="345">
                  <c:v>0.57452099999999995</c:v>
                </c:pt>
                <c:pt idx="346">
                  <c:v>0.57754700000000003</c:v>
                </c:pt>
                <c:pt idx="347">
                  <c:v>0.57155699999999998</c:v>
                </c:pt>
                <c:pt idx="348">
                  <c:v>0.56758799999999998</c:v>
                </c:pt>
                <c:pt idx="349">
                  <c:v>0.56720800000000005</c:v>
                </c:pt>
                <c:pt idx="350">
                  <c:v>0.56409500000000001</c:v>
                </c:pt>
                <c:pt idx="351">
                  <c:v>0.55882399999999999</c:v>
                </c:pt>
                <c:pt idx="352">
                  <c:v>0.56296400000000002</c:v>
                </c:pt>
                <c:pt idx="353">
                  <c:v>0.56518800000000002</c:v>
                </c:pt>
                <c:pt idx="354">
                  <c:v>0.56925000000000003</c:v>
                </c:pt>
                <c:pt idx="355">
                  <c:v>0.57212499999999999</c:v>
                </c:pt>
                <c:pt idx="356">
                  <c:v>0.57122099999999998</c:v>
                </c:pt>
                <c:pt idx="357">
                  <c:v>0.57422499999999999</c:v>
                </c:pt>
                <c:pt idx="358">
                  <c:v>0.57640400000000003</c:v>
                </c:pt>
                <c:pt idx="359">
                  <c:v>0.58388200000000001</c:v>
                </c:pt>
                <c:pt idx="360">
                  <c:v>0.58846900000000002</c:v>
                </c:pt>
                <c:pt idx="361">
                  <c:v>0.58663100000000001</c:v>
                </c:pt>
                <c:pt idx="362">
                  <c:v>0.59001199999999998</c:v>
                </c:pt>
                <c:pt idx="363">
                  <c:v>0.59560400000000002</c:v>
                </c:pt>
                <c:pt idx="364">
                  <c:v>0.60177800000000004</c:v>
                </c:pt>
                <c:pt idx="365">
                  <c:v>0.60512100000000002</c:v>
                </c:pt>
                <c:pt idx="366">
                  <c:v>0.61365599999999998</c:v>
                </c:pt>
                <c:pt idx="367">
                  <c:v>0.61855700000000002</c:v>
                </c:pt>
                <c:pt idx="368">
                  <c:v>0.62041800000000003</c:v>
                </c:pt>
                <c:pt idx="369">
                  <c:v>0.62344900000000003</c:v>
                </c:pt>
                <c:pt idx="370">
                  <c:v>0.63462300000000005</c:v>
                </c:pt>
                <c:pt idx="371">
                  <c:v>0.64442200000000005</c:v>
                </c:pt>
                <c:pt idx="372">
                  <c:v>0.64816300000000004</c:v>
                </c:pt>
                <c:pt idx="373">
                  <c:v>0.64995400000000003</c:v>
                </c:pt>
                <c:pt idx="374">
                  <c:v>0.65260499999999999</c:v>
                </c:pt>
                <c:pt idx="375">
                  <c:v>0.65185000000000004</c:v>
                </c:pt>
                <c:pt idx="376">
                  <c:v>0.65545100000000001</c:v>
                </c:pt>
                <c:pt idx="377">
                  <c:v>0.65484100000000001</c:v>
                </c:pt>
                <c:pt idx="378">
                  <c:v>0.65437199999999995</c:v>
                </c:pt>
                <c:pt idx="379">
                  <c:v>0.65052900000000002</c:v>
                </c:pt>
                <c:pt idx="380">
                  <c:v>0.65725100000000003</c:v>
                </c:pt>
                <c:pt idx="381">
                  <c:v>0.66327899999999995</c:v>
                </c:pt>
                <c:pt idx="382">
                  <c:v>0.66597499999999998</c:v>
                </c:pt>
                <c:pt idx="383">
                  <c:v>0.67404399999999998</c:v>
                </c:pt>
                <c:pt idx="384">
                  <c:v>0.68285499999999999</c:v>
                </c:pt>
                <c:pt idx="385">
                  <c:v>0.68181199999999997</c:v>
                </c:pt>
                <c:pt idx="386">
                  <c:v>0.68408000000000002</c:v>
                </c:pt>
                <c:pt idx="387">
                  <c:v>0.68402799999999997</c:v>
                </c:pt>
                <c:pt idx="388">
                  <c:v>0.68691000000000002</c:v>
                </c:pt>
                <c:pt idx="389">
                  <c:v>0.69520800000000005</c:v>
                </c:pt>
                <c:pt idx="390">
                  <c:v>0.69707699999999995</c:v>
                </c:pt>
                <c:pt idx="391">
                  <c:v>0.69825899999999996</c:v>
                </c:pt>
                <c:pt idx="392">
                  <c:v>0.69769800000000004</c:v>
                </c:pt>
                <c:pt idx="393">
                  <c:v>0.69819200000000003</c:v>
                </c:pt>
                <c:pt idx="394">
                  <c:v>0.70329900000000001</c:v>
                </c:pt>
                <c:pt idx="395">
                  <c:v>0.71046600000000004</c:v>
                </c:pt>
                <c:pt idx="396">
                  <c:v>0.71295299999999995</c:v>
                </c:pt>
                <c:pt idx="397">
                  <c:v>0.71591000000000005</c:v>
                </c:pt>
                <c:pt idx="398">
                  <c:v>0.72288300000000005</c:v>
                </c:pt>
                <c:pt idx="399">
                  <c:v>0.72841800000000001</c:v>
                </c:pt>
                <c:pt idx="400">
                  <c:v>0.72755099999999995</c:v>
                </c:pt>
                <c:pt idx="401">
                  <c:v>0.725989</c:v>
                </c:pt>
                <c:pt idx="402">
                  <c:v>0.72561600000000004</c:v>
                </c:pt>
                <c:pt idx="403">
                  <c:v>0.72275900000000004</c:v>
                </c:pt>
                <c:pt idx="404">
                  <c:v>0.71879300000000002</c:v>
                </c:pt>
                <c:pt idx="405">
                  <c:v>0.71779899999999996</c:v>
                </c:pt>
                <c:pt idx="406">
                  <c:v>0.72102299999999997</c:v>
                </c:pt>
                <c:pt idx="407">
                  <c:v>0.72379099999999996</c:v>
                </c:pt>
                <c:pt idx="408">
                  <c:v>0.729491</c:v>
                </c:pt>
                <c:pt idx="409">
                  <c:v>0.72851100000000002</c:v>
                </c:pt>
                <c:pt idx="410">
                  <c:v>0.73004000000000002</c:v>
                </c:pt>
                <c:pt idx="411">
                  <c:v>0.73435099999999998</c:v>
                </c:pt>
                <c:pt idx="412">
                  <c:v>0.74311000000000005</c:v>
                </c:pt>
                <c:pt idx="413">
                  <c:v>0.74869200000000002</c:v>
                </c:pt>
                <c:pt idx="414">
                  <c:v>0.751139</c:v>
                </c:pt>
                <c:pt idx="415">
                  <c:v>0.75095599999999996</c:v>
                </c:pt>
                <c:pt idx="416">
                  <c:v>0.75032600000000005</c:v>
                </c:pt>
                <c:pt idx="417">
                  <c:v>0.74765800000000004</c:v>
                </c:pt>
                <c:pt idx="418">
                  <c:v>0.754575</c:v>
                </c:pt>
                <c:pt idx="419">
                  <c:v>0.76317900000000005</c:v>
                </c:pt>
                <c:pt idx="420">
                  <c:v>0.77172399999999997</c:v>
                </c:pt>
                <c:pt idx="421">
                  <c:v>0.77299600000000002</c:v>
                </c:pt>
                <c:pt idx="422">
                  <c:v>0.76971900000000004</c:v>
                </c:pt>
                <c:pt idx="423">
                  <c:v>0.76829499999999995</c:v>
                </c:pt>
                <c:pt idx="424">
                  <c:v>0.77251300000000001</c:v>
                </c:pt>
                <c:pt idx="425">
                  <c:v>0.77938700000000005</c:v>
                </c:pt>
                <c:pt idx="426">
                  <c:v>0.78245500000000001</c:v>
                </c:pt>
                <c:pt idx="427">
                  <c:v>0.78618100000000002</c:v>
                </c:pt>
                <c:pt idx="428">
                  <c:v>0.79138299999999995</c:v>
                </c:pt>
                <c:pt idx="429">
                  <c:v>0.79151300000000002</c:v>
                </c:pt>
                <c:pt idx="430">
                  <c:v>0.79126300000000005</c:v>
                </c:pt>
                <c:pt idx="431">
                  <c:v>0.78777600000000003</c:v>
                </c:pt>
                <c:pt idx="432">
                  <c:v>0.78368700000000002</c:v>
                </c:pt>
                <c:pt idx="433">
                  <c:v>0.78793800000000003</c:v>
                </c:pt>
                <c:pt idx="434">
                  <c:v>0.79261899999999996</c:v>
                </c:pt>
                <c:pt idx="435">
                  <c:v>0.79720899999999995</c:v>
                </c:pt>
                <c:pt idx="436">
                  <c:v>0.80209600000000003</c:v>
                </c:pt>
                <c:pt idx="437">
                  <c:v>0.80673600000000001</c:v>
                </c:pt>
                <c:pt idx="438">
                  <c:v>0.80754499999999996</c:v>
                </c:pt>
                <c:pt idx="439">
                  <c:v>0.81457100000000005</c:v>
                </c:pt>
                <c:pt idx="440">
                  <c:v>0.81492799999999999</c:v>
                </c:pt>
                <c:pt idx="441">
                  <c:v>0.81448500000000001</c:v>
                </c:pt>
                <c:pt idx="442">
                  <c:v>0.81854099999999996</c:v>
                </c:pt>
                <c:pt idx="443">
                  <c:v>0.82345100000000004</c:v>
                </c:pt>
                <c:pt idx="444">
                  <c:v>0.82808700000000002</c:v>
                </c:pt>
                <c:pt idx="445">
                  <c:v>0.82955900000000005</c:v>
                </c:pt>
                <c:pt idx="446">
                  <c:v>0.82698300000000002</c:v>
                </c:pt>
                <c:pt idx="447">
                  <c:v>0.82416</c:v>
                </c:pt>
                <c:pt idx="448">
                  <c:v>0.82602200000000003</c:v>
                </c:pt>
                <c:pt idx="449">
                  <c:v>0.83378699999999994</c:v>
                </c:pt>
                <c:pt idx="450">
                  <c:v>0.842665</c:v>
                </c:pt>
                <c:pt idx="451">
                  <c:v>0.84502999999999995</c:v>
                </c:pt>
                <c:pt idx="452">
                  <c:v>0.84745800000000004</c:v>
                </c:pt>
                <c:pt idx="453">
                  <c:v>0.83860699999999999</c:v>
                </c:pt>
                <c:pt idx="454">
                  <c:v>0.83565599999999995</c:v>
                </c:pt>
                <c:pt idx="455">
                  <c:v>0.83840899999999996</c:v>
                </c:pt>
                <c:pt idx="456">
                  <c:v>0.84220700000000004</c:v>
                </c:pt>
                <c:pt idx="457">
                  <c:v>0.84631699999999999</c:v>
                </c:pt>
                <c:pt idx="458">
                  <c:v>0.84975599999999996</c:v>
                </c:pt>
                <c:pt idx="459">
                  <c:v>0.84616599999999997</c:v>
                </c:pt>
                <c:pt idx="460">
                  <c:v>0.84416100000000005</c:v>
                </c:pt>
                <c:pt idx="461">
                  <c:v>0.839086</c:v>
                </c:pt>
                <c:pt idx="462">
                  <c:v>0.84716899999999995</c:v>
                </c:pt>
                <c:pt idx="463">
                  <c:v>0.85223199999999999</c:v>
                </c:pt>
                <c:pt idx="464">
                  <c:v>0.85561299999999996</c:v>
                </c:pt>
                <c:pt idx="465">
                  <c:v>0.85876799999999998</c:v>
                </c:pt>
                <c:pt idx="466">
                  <c:v>0.86652899999999999</c:v>
                </c:pt>
                <c:pt idx="467">
                  <c:v>0.87715600000000005</c:v>
                </c:pt>
                <c:pt idx="468">
                  <c:v>0.88563899999999995</c:v>
                </c:pt>
                <c:pt idx="469">
                  <c:v>0.89325399999999999</c:v>
                </c:pt>
                <c:pt idx="470">
                  <c:v>0.899559</c:v>
                </c:pt>
                <c:pt idx="471">
                  <c:v>0.906806</c:v>
                </c:pt>
                <c:pt idx="472">
                  <c:v>0.90877799999999997</c:v>
                </c:pt>
                <c:pt idx="473">
                  <c:v>0.903887</c:v>
                </c:pt>
                <c:pt idx="474">
                  <c:v>0.90119700000000003</c:v>
                </c:pt>
                <c:pt idx="475">
                  <c:v>0.89780300000000002</c:v>
                </c:pt>
                <c:pt idx="476">
                  <c:v>0.89741700000000002</c:v>
                </c:pt>
                <c:pt idx="477">
                  <c:v>0.89383000000000001</c:v>
                </c:pt>
                <c:pt idx="478">
                  <c:v>0.89768000000000003</c:v>
                </c:pt>
                <c:pt idx="479">
                  <c:v>0.89623299999999995</c:v>
                </c:pt>
                <c:pt idx="480">
                  <c:v>0.89605699999999999</c:v>
                </c:pt>
                <c:pt idx="481">
                  <c:v>0.89621700000000004</c:v>
                </c:pt>
                <c:pt idx="482">
                  <c:v>0.89219700000000002</c:v>
                </c:pt>
                <c:pt idx="483">
                  <c:v>0.89213900000000002</c:v>
                </c:pt>
                <c:pt idx="484">
                  <c:v>0.89495199999999997</c:v>
                </c:pt>
                <c:pt idx="485">
                  <c:v>0.89619700000000002</c:v>
                </c:pt>
                <c:pt idx="486">
                  <c:v>0.90088900000000005</c:v>
                </c:pt>
                <c:pt idx="487">
                  <c:v>0.90771999999999997</c:v>
                </c:pt>
                <c:pt idx="488">
                  <c:v>0.91049599999999997</c:v>
                </c:pt>
                <c:pt idx="489">
                  <c:v>0.91442800000000002</c:v>
                </c:pt>
                <c:pt idx="490">
                  <c:v>0.91612099999999996</c:v>
                </c:pt>
                <c:pt idx="491">
                  <c:v>0.91024300000000002</c:v>
                </c:pt>
                <c:pt idx="492">
                  <c:v>0.90758399999999995</c:v>
                </c:pt>
                <c:pt idx="493">
                  <c:v>0.91039499999999995</c:v>
                </c:pt>
                <c:pt idx="494">
                  <c:v>0.91670300000000005</c:v>
                </c:pt>
                <c:pt idx="495">
                  <c:v>0.91207199999999999</c:v>
                </c:pt>
                <c:pt idx="496">
                  <c:v>0.911049</c:v>
                </c:pt>
                <c:pt idx="497">
                  <c:v>0.91437900000000005</c:v>
                </c:pt>
                <c:pt idx="498">
                  <c:v>0.915385</c:v>
                </c:pt>
                <c:pt idx="499">
                  <c:v>0.90784500000000001</c:v>
                </c:pt>
                <c:pt idx="500">
                  <c:v>0.894347</c:v>
                </c:pt>
                <c:pt idx="501">
                  <c:v>0.88309199999999999</c:v>
                </c:pt>
                <c:pt idx="502">
                  <c:v>0.86909800000000004</c:v>
                </c:pt>
                <c:pt idx="503">
                  <c:v>0.85927799999999999</c:v>
                </c:pt>
                <c:pt idx="504">
                  <c:v>0.85838300000000001</c:v>
                </c:pt>
                <c:pt idx="505">
                  <c:v>0.85546299999999997</c:v>
                </c:pt>
                <c:pt idx="506">
                  <c:v>0.85689199999999999</c:v>
                </c:pt>
                <c:pt idx="507">
                  <c:v>0.866927</c:v>
                </c:pt>
                <c:pt idx="508">
                  <c:v>0.87287099999999995</c:v>
                </c:pt>
                <c:pt idx="509">
                  <c:v>0.87739999999999996</c:v>
                </c:pt>
                <c:pt idx="510">
                  <c:v>0.88293200000000005</c:v>
                </c:pt>
                <c:pt idx="511">
                  <c:v>0.88244699999999998</c:v>
                </c:pt>
                <c:pt idx="512">
                  <c:v>0.88215100000000002</c:v>
                </c:pt>
                <c:pt idx="513">
                  <c:v>0.88466199999999995</c:v>
                </c:pt>
                <c:pt idx="514">
                  <c:v>0.89165300000000003</c:v>
                </c:pt>
                <c:pt idx="515">
                  <c:v>0.89688199999999996</c:v>
                </c:pt>
                <c:pt idx="516">
                  <c:v>0.90147500000000003</c:v>
                </c:pt>
                <c:pt idx="517">
                  <c:v>0.90025999999999995</c:v>
                </c:pt>
                <c:pt idx="518">
                  <c:v>0.89634599999999998</c:v>
                </c:pt>
                <c:pt idx="519">
                  <c:v>0.89888199999999996</c:v>
                </c:pt>
                <c:pt idx="520">
                  <c:v>0.89721200000000001</c:v>
                </c:pt>
                <c:pt idx="521">
                  <c:v>0.89654199999999995</c:v>
                </c:pt>
                <c:pt idx="522">
                  <c:v>0.89266299999999998</c:v>
                </c:pt>
                <c:pt idx="523">
                  <c:v>0.88821799999999995</c:v>
                </c:pt>
                <c:pt idx="524">
                  <c:v>0.89219400000000004</c:v>
                </c:pt>
                <c:pt idx="525">
                  <c:v>0.89812000000000003</c:v>
                </c:pt>
                <c:pt idx="526">
                  <c:v>0.90195599999999998</c:v>
                </c:pt>
                <c:pt idx="527">
                  <c:v>0.90420599999999995</c:v>
                </c:pt>
                <c:pt idx="528">
                  <c:v>0.90806200000000004</c:v>
                </c:pt>
                <c:pt idx="529">
                  <c:v>0.91555900000000001</c:v>
                </c:pt>
                <c:pt idx="530">
                  <c:v>0.915771</c:v>
                </c:pt>
                <c:pt idx="531">
                  <c:v>0.915578</c:v>
                </c:pt>
                <c:pt idx="532">
                  <c:v>0.92077100000000001</c:v>
                </c:pt>
                <c:pt idx="533">
                  <c:v>0.92358200000000001</c:v>
                </c:pt>
                <c:pt idx="534">
                  <c:v>0.92780499999999999</c:v>
                </c:pt>
                <c:pt idx="535">
                  <c:v>0.93809799999999999</c:v>
                </c:pt>
                <c:pt idx="536">
                  <c:v>0.950017</c:v>
                </c:pt>
                <c:pt idx="537">
                  <c:v>0.95642300000000002</c:v>
                </c:pt>
                <c:pt idx="538">
                  <c:v>0.96162700000000001</c:v>
                </c:pt>
                <c:pt idx="539">
                  <c:v>0.96140999999999999</c:v>
                </c:pt>
                <c:pt idx="540">
                  <c:v>0.95934600000000003</c:v>
                </c:pt>
                <c:pt idx="541">
                  <c:v>0.96162499999999995</c:v>
                </c:pt>
                <c:pt idx="542">
                  <c:v>0.96615200000000001</c:v>
                </c:pt>
                <c:pt idx="543">
                  <c:v>0.96304800000000002</c:v>
                </c:pt>
                <c:pt idx="544">
                  <c:v>0.960399</c:v>
                </c:pt>
                <c:pt idx="545">
                  <c:v>0.96643100000000004</c:v>
                </c:pt>
                <c:pt idx="546">
                  <c:v>0.97264399999999995</c:v>
                </c:pt>
                <c:pt idx="547">
                  <c:v>0.97211499999999995</c:v>
                </c:pt>
                <c:pt idx="548">
                  <c:v>0.96572400000000003</c:v>
                </c:pt>
                <c:pt idx="549">
                  <c:v>0.95285799999999998</c:v>
                </c:pt>
                <c:pt idx="550">
                  <c:v>0.94308599999999998</c:v>
                </c:pt>
                <c:pt idx="551">
                  <c:v>0.93663799999999997</c:v>
                </c:pt>
                <c:pt idx="552">
                  <c:v>0.93112300000000003</c:v>
                </c:pt>
                <c:pt idx="553">
                  <c:v>0.92469900000000005</c:v>
                </c:pt>
                <c:pt idx="554">
                  <c:v>0.926485</c:v>
                </c:pt>
                <c:pt idx="555">
                  <c:v>0.92801299999999998</c:v>
                </c:pt>
                <c:pt idx="556">
                  <c:v>0.92739199999999999</c:v>
                </c:pt>
                <c:pt idx="557">
                  <c:v>0.92235299999999998</c:v>
                </c:pt>
                <c:pt idx="558">
                  <c:v>0.91915400000000003</c:v>
                </c:pt>
                <c:pt idx="559">
                  <c:v>0.91774900000000004</c:v>
                </c:pt>
                <c:pt idx="560">
                  <c:v>0.91758099999999998</c:v>
                </c:pt>
                <c:pt idx="561">
                  <c:v>0.90852200000000005</c:v>
                </c:pt>
                <c:pt idx="562">
                  <c:v>0.89869399999999999</c:v>
                </c:pt>
                <c:pt idx="563">
                  <c:v>0.88678199999999996</c:v>
                </c:pt>
                <c:pt idx="564">
                  <c:v>0.88330500000000001</c:v>
                </c:pt>
                <c:pt idx="565">
                  <c:v>0.87865099999999996</c:v>
                </c:pt>
                <c:pt idx="566">
                  <c:v>0.875969</c:v>
                </c:pt>
                <c:pt idx="567">
                  <c:v>0.86786700000000006</c:v>
                </c:pt>
                <c:pt idx="568">
                  <c:v>0.85644200000000004</c:v>
                </c:pt>
                <c:pt idx="569">
                  <c:v>0.845661</c:v>
                </c:pt>
                <c:pt idx="570">
                  <c:v>0.82755599999999996</c:v>
                </c:pt>
                <c:pt idx="571">
                  <c:v>0.81511900000000004</c:v>
                </c:pt>
                <c:pt idx="572">
                  <c:v>0.80661799999999995</c:v>
                </c:pt>
                <c:pt idx="573">
                  <c:v>0.80101</c:v>
                </c:pt>
                <c:pt idx="574">
                  <c:v>0.78032100000000004</c:v>
                </c:pt>
                <c:pt idx="575">
                  <c:v>0.75677799999999995</c:v>
                </c:pt>
                <c:pt idx="576">
                  <c:v>0.73615799999999998</c:v>
                </c:pt>
                <c:pt idx="577">
                  <c:v>0.72025099999999997</c:v>
                </c:pt>
                <c:pt idx="578">
                  <c:v>0.70281700000000003</c:v>
                </c:pt>
                <c:pt idx="579">
                  <c:v>0.68853699999999995</c:v>
                </c:pt>
                <c:pt idx="580">
                  <c:v>0.66977399999999998</c:v>
                </c:pt>
                <c:pt idx="581">
                  <c:v>0.65432500000000005</c:v>
                </c:pt>
                <c:pt idx="582">
                  <c:v>0.641015</c:v>
                </c:pt>
                <c:pt idx="583">
                  <c:v>0.63385199999999997</c:v>
                </c:pt>
                <c:pt idx="584">
                  <c:v>0.62234299999999998</c:v>
                </c:pt>
                <c:pt idx="585">
                  <c:v>0.60756500000000002</c:v>
                </c:pt>
                <c:pt idx="586">
                  <c:v>0.59478299999999995</c:v>
                </c:pt>
                <c:pt idx="587">
                  <c:v>0.57975399999999999</c:v>
                </c:pt>
                <c:pt idx="588">
                  <c:v>0.56245500000000004</c:v>
                </c:pt>
                <c:pt idx="589">
                  <c:v>0.54922400000000005</c:v>
                </c:pt>
                <c:pt idx="590">
                  <c:v>0.53512700000000002</c:v>
                </c:pt>
                <c:pt idx="591">
                  <c:v>0.51976900000000004</c:v>
                </c:pt>
                <c:pt idx="592">
                  <c:v>0.502973</c:v>
                </c:pt>
                <c:pt idx="593">
                  <c:v>0.48695500000000003</c:v>
                </c:pt>
                <c:pt idx="594">
                  <c:v>0.48040899999999997</c:v>
                </c:pt>
                <c:pt idx="595">
                  <c:v>0.46525300000000003</c:v>
                </c:pt>
                <c:pt idx="596">
                  <c:v>0.45112999999999998</c:v>
                </c:pt>
                <c:pt idx="597">
                  <c:v>0.43403199999999997</c:v>
                </c:pt>
                <c:pt idx="598">
                  <c:v>0.41769699999999998</c:v>
                </c:pt>
                <c:pt idx="599">
                  <c:v>0.409273</c:v>
                </c:pt>
                <c:pt idx="600">
                  <c:v>0.40254000000000001</c:v>
                </c:pt>
                <c:pt idx="601">
                  <c:v>0.403669</c:v>
                </c:pt>
                <c:pt idx="602">
                  <c:v>0.39305899999999999</c:v>
                </c:pt>
                <c:pt idx="603">
                  <c:v>0.385573</c:v>
                </c:pt>
                <c:pt idx="604">
                  <c:v>0.37166199999999999</c:v>
                </c:pt>
                <c:pt idx="605">
                  <c:v>0.35762699999999997</c:v>
                </c:pt>
                <c:pt idx="606">
                  <c:v>0.34900999999999999</c:v>
                </c:pt>
                <c:pt idx="607">
                  <c:v>0.34464099999999998</c:v>
                </c:pt>
                <c:pt idx="608">
                  <c:v>0.34379599999999999</c:v>
                </c:pt>
                <c:pt idx="609">
                  <c:v>0.34025699999999998</c:v>
                </c:pt>
                <c:pt idx="610">
                  <c:v>0.33753899999999998</c:v>
                </c:pt>
                <c:pt idx="611">
                  <c:v>0.330737</c:v>
                </c:pt>
                <c:pt idx="612">
                  <c:v>0.32056800000000002</c:v>
                </c:pt>
                <c:pt idx="613">
                  <c:v>0.30791000000000002</c:v>
                </c:pt>
                <c:pt idx="614">
                  <c:v>0.29690699999999998</c:v>
                </c:pt>
                <c:pt idx="615">
                  <c:v>0.29076800000000003</c:v>
                </c:pt>
                <c:pt idx="616">
                  <c:v>0.28469100000000003</c:v>
                </c:pt>
                <c:pt idx="617">
                  <c:v>0.28360600000000002</c:v>
                </c:pt>
                <c:pt idx="618">
                  <c:v>0.27877600000000002</c:v>
                </c:pt>
                <c:pt idx="619">
                  <c:v>0.27322099999999999</c:v>
                </c:pt>
                <c:pt idx="620">
                  <c:v>0.26489299999999999</c:v>
                </c:pt>
                <c:pt idx="621">
                  <c:v>0.25281900000000002</c:v>
                </c:pt>
                <c:pt idx="622">
                  <c:v>0.24215400000000001</c:v>
                </c:pt>
                <c:pt idx="623">
                  <c:v>0.242866</c:v>
                </c:pt>
                <c:pt idx="624">
                  <c:v>0.23724600000000001</c:v>
                </c:pt>
                <c:pt idx="625">
                  <c:v>0.22900100000000001</c:v>
                </c:pt>
                <c:pt idx="626">
                  <c:v>0.219778</c:v>
                </c:pt>
                <c:pt idx="627">
                  <c:v>0.21116299999999999</c:v>
                </c:pt>
                <c:pt idx="628">
                  <c:v>0.208041</c:v>
                </c:pt>
                <c:pt idx="629">
                  <c:v>0.21368999999999999</c:v>
                </c:pt>
                <c:pt idx="630">
                  <c:v>0.217608</c:v>
                </c:pt>
                <c:pt idx="631">
                  <c:v>0.21854699999999999</c:v>
                </c:pt>
                <c:pt idx="632">
                  <c:v>0.21546399999999999</c:v>
                </c:pt>
                <c:pt idx="633">
                  <c:v>0.21995500000000001</c:v>
                </c:pt>
                <c:pt idx="634">
                  <c:v>0.21929000000000001</c:v>
                </c:pt>
                <c:pt idx="635">
                  <c:v>0.203629</c:v>
                </c:pt>
                <c:pt idx="636">
                  <c:v>0.193387</c:v>
                </c:pt>
                <c:pt idx="637">
                  <c:v>0.19218299999999999</c:v>
                </c:pt>
                <c:pt idx="638">
                  <c:v>0.19606199999999999</c:v>
                </c:pt>
                <c:pt idx="639">
                  <c:v>0.200462</c:v>
                </c:pt>
                <c:pt idx="640">
                  <c:v>0.19857</c:v>
                </c:pt>
                <c:pt idx="641">
                  <c:v>0.18923999999999999</c:v>
                </c:pt>
                <c:pt idx="642">
                  <c:v>0.182836</c:v>
                </c:pt>
                <c:pt idx="643">
                  <c:v>0.1807</c:v>
                </c:pt>
                <c:pt idx="644">
                  <c:v>0.18384300000000001</c:v>
                </c:pt>
                <c:pt idx="645">
                  <c:v>0.181753</c:v>
                </c:pt>
                <c:pt idx="646">
                  <c:v>0.17954200000000001</c:v>
                </c:pt>
                <c:pt idx="647">
                  <c:v>0.18363199999999999</c:v>
                </c:pt>
                <c:pt idx="648">
                  <c:v>0.18829299999999999</c:v>
                </c:pt>
                <c:pt idx="649">
                  <c:v>0.192388</c:v>
                </c:pt>
                <c:pt idx="650">
                  <c:v>0.19711899999999999</c:v>
                </c:pt>
                <c:pt idx="651">
                  <c:v>0.20025699999999999</c:v>
                </c:pt>
                <c:pt idx="652">
                  <c:v>0.205571</c:v>
                </c:pt>
                <c:pt idx="653">
                  <c:v>0.20812600000000001</c:v>
                </c:pt>
                <c:pt idx="654">
                  <c:v>0.21895700000000001</c:v>
                </c:pt>
                <c:pt idx="655">
                  <c:v>0.231129</c:v>
                </c:pt>
                <c:pt idx="656">
                  <c:v>0.23299900000000001</c:v>
                </c:pt>
                <c:pt idx="657">
                  <c:v>0.23635800000000001</c:v>
                </c:pt>
                <c:pt idx="658">
                  <c:v>0.25069999999999998</c:v>
                </c:pt>
                <c:pt idx="659">
                  <c:v>0.26754099999999997</c:v>
                </c:pt>
                <c:pt idx="660">
                  <c:v>0.27554499999999998</c:v>
                </c:pt>
                <c:pt idx="661">
                  <c:v>0.28666399999999997</c:v>
                </c:pt>
                <c:pt idx="662">
                  <c:v>0.29242499999999999</c:v>
                </c:pt>
                <c:pt idx="663">
                  <c:v>0.30007</c:v>
                </c:pt>
                <c:pt idx="664">
                  <c:v>0.30166100000000001</c:v>
                </c:pt>
                <c:pt idx="665">
                  <c:v>0.29609099999999999</c:v>
                </c:pt>
                <c:pt idx="666">
                  <c:v>0.29668299999999997</c:v>
                </c:pt>
                <c:pt idx="667">
                  <c:v>0.28048699999999999</c:v>
                </c:pt>
                <c:pt idx="668">
                  <c:v>0.27138699999999999</c:v>
                </c:pt>
                <c:pt idx="669">
                  <c:v>0.278422</c:v>
                </c:pt>
                <c:pt idx="670">
                  <c:v>0.27690500000000001</c:v>
                </c:pt>
                <c:pt idx="671">
                  <c:v>0.27306900000000001</c:v>
                </c:pt>
                <c:pt idx="672">
                  <c:v>0.264017</c:v>
                </c:pt>
                <c:pt idx="673">
                  <c:v>0.24266399999999999</c:v>
                </c:pt>
                <c:pt idx="674">
                  <c:v>0.23413900000000001</c:v>
                </c:pt>
                <c:pt idx="675">
                  <c:v>0.237952</c:v>
                </c:pt>
                <c:pt idx="676">
                  <c:v>0.24349599999999999</c:v>
                </c:pt>
                <c:pt idx="677">
                  <c:v>0.24086099999999999</c:v>
                </c:pt>
                <c:pt idx="678">
                  <c:v>0.23575399999999999</c:v>
                </c:pt>
                <c:pt idx="679">
                  <c:v>0.23117399999999999</c:v>
                </c:pt>
                <c:pt idx="680">
                  <c:v>0.227157</c:v>
                </c:pt>
                <c:pt idx="681">
                  <c:v>0.215002</c:v>
                </c:pt>
                <c:pt idx="682">
                  <c:v>0.21299799999999999</c:v>
                </c:pt>
                <c:pt idx="683">
                  <c:v>0.20073099999999999</c:v>
                </c:pt>
                <c:pt idx="684">
                  <c:v>0.18759799999999999</c:v>
                </c:pt>
                <c:pt idx="685">
                  <c:v>0.18405199999999999</c:v>
                </c:pt>
                <c:pt idx="686">
                  <c:v>0.18296799999999999</c:v>
                </c:pt>
                <c:pt idx="687">
                  <c:v>0.177089</c:v>
                </c:pt>
                <c:pt idx="688">
                  <c:v>0.15708800000000001</c:v>
                </c:pt>
                <c:pt idx="689">
                  <c:v>0.14733599999999999</c:v>
                </c:pt>
                <c:pt idx="690">
                  <c:v>0.15898399999999999</c:v>
                </c:pt>
                <c:pt idx="691">
                  <c:v>0.159885</c:v>
                </c:pt>
                <c:pt idx="692">
                  <c:v>0.16093199999999999</c:v>
                </c:pt>
                <c:pt idx="693">
                  <c:v>0.160777</c:v>
                </c:pt>
                <c:pt idx="694">
                  <c:v>0.14902599999999999</c:v>
                </c:pt>
                <c:pt idx="695">
                  <c:v>0.143848</c:v>
                </c:pt>
                <c:pt idx="696">
                  <c:v>0.13586699999999999</c:v>
                </c:pt>
                <c:pt idx="697">
                  <c:v>0.130027</c:v>
                </c:pt>
                <c:pt idx="698">
                  <c:v>0.13044900000000001</c:v>
                </c:pt>
                <c:pt idx="699">
                  <c:v>0.13175700000000001</c:v>
                </c:pt>
                <c:pt idx="700">
                  <c:v>0.12551899999999999</c:v>
                </c:pt>
                <c:pt idx="701">
                  <c:v>0.12703400000000001</c:v>
                </c:pt>
                <c:pt idx="702">
                  <c:v>0.110011</c:v>
                </c:pt>
                <c:pt idx="703">
                  <c:v>0.106</c:v>
                </c:pt>
                <c:pt idx="704">
                  <c:v>0.10620300000000001</c:v>
                </c:pt>
                <c:pt idx="705">
                  <c:v>0.116332</c:v>
                </c:pt>
                <c:pt idx="706">
                  <c:v>0.15920000000000001</c:v>
                </c:pt>
                <c:pt idx="707">
                  <c:v>0.188857</c:v>
                </c:pt>
                <c:pt idx="708">
                  <c:v>0.22267700000000001</c:v>
                </c:pt>
                <c:pt idx="709">
                  <c:v>0.24065900000000001</c:v>
                </c:pt>
                <c:pt idx="710">
                  <c:v>0.24793399999999999</c:v>
                </c:pt>
                <c:pt idx="711">
                  <c:v>0.26477600000000001</c:v>
                </c:pt>
                <c:pt idx="712">
                  <c:v>0.29693900000000001</c:v>
                </c:pt>
                <c:pt idx="713">
                  <c:v>0.332673</c:v>
                </c:pt>
                <c:pt idx="714">
                  <c:v>0.38729400000000003</c:v>
                </c:pt>
                <c:pt idx="715">
                  <c:v>0.434583</c:v>
                </c:pt>
                <c:pt idx="716">
                  <c:v>0.47955100000000001</c:v>
                </c:pt>
                <c:pt idx="717">
                  <c:v>0.509934</c:v>
                </c:pt>
                <c:pt idx="718">
                  <c:v>0.56548500000000002</c:v>
                </c:pt>
                <c:pt idx="719">
                  <c:v>0.62375999999999998</c:v>
                </c:pt>
                <c:pt idx="720">
                  <c:v>0.68601699999999999</c:v>
                </c:pt>
                <c:pt idx="721">
                  <c:v>0.72860599999999998</c:v>
                </c:pt>
                <c:pt idx="722">
                  <c:v>0.79029099999999997</c:v>
                </c:pt>
                <c:pt idx="723">
                  <c:v>0.85074399999999994</c:v>
                </c:pt>
                <c:pt idx="724">
                  <c:v>0.90812499999999996</c:v>
                </c:pt>
                <c:pt idx="725">
                  <c:v>0.96874199999999999</c:v>
                </c:pt>
                <c:pt idx="726">
                  <c:v>1.0454399999999999</c:v>
                </c:pt>
                <c:pt idx="727">
                  <c:v>1.15438</c:v>
                </c:pt>
                <c:pt idx="728">
                  <c:v>1.2277400000000001</c:v>
                </c:pt>
                <c:pt idx="729">
                  <c:v>1.2864100000000001</c:v>
                </c:pt>
                <c:pt idx="730">
                  <c:v>1.3807100000000001</c:v>
                </c:pt>
                <c:pt idx="731">
                  <c:v>1.4752000000000001</c:v>
                </c:pt>
                <c:pt idx="732">
                  <c:v>1.5433600000000001</c:v>
                </c:pt>
                <c:pt idx="733">
                  <c:v>1.5943000000000001</c:v>
                </c:pt>
                <c:pt idx="734">
                  <c:v>1.6862200000000001</c:v>
                </c:pt>
                <c:pt idx="735">
                  <c:v>1.8003100000000001</c:v>
                </c:pt>
                <c:pt idx="736">
                  <c:v>1.8933599999999999</c:v>
                </c:pt>
                <c:pt idx="737">
                  <c:v>1.9704299999999999</c:v>
                </c:pt>
                <c:pt idx="738">
                  <c:v>2.0419900000000002</c:v>
                </c:pt>
                <c:pt idx="739">
                  <c:v>2.08039</c:v>
                </c:pt>
                <c:pt idx="740">
                  <c:v>2.1729799999999999</c:v>
                </c:pt>
                <c:pt idx="741">
                  <c:v>2.1525599999999998</c:v>
                </c:pt>
                <c:pt idx="742">
                  <c:v>2.19347</c:v>
                </c:pt>
                <c:pt idx="743">
                  <c:v>2.2584399999999998</c:v>
                </c:pt>
                <c:pt idx="744">
                  <c:v>2.1245599999999998</c:v>
                </c:pt>
                <c:pt idx="745">
                  <c:v>1.93424</c:v>
                </c:pt>
                <c:pt idx="746">
                  <c:v>1.8624400000000001</c:v>
                </c:pt>
                <c:pt idx="747">
                  <c:v>1.8513299999999999</c:v>
                </c:pt>
                <c:pt idx="748">
                  <c:v>1.9736</c:v>
                </c:pt>
                <c:pt idx="749">
                  <c:v>2.2745600000000001</c:v>
                </c:pt>
                <c:pt idx="750">
                  <c:v>2.0986099999999999</c:v>
                </c:pt>
                <c:pt idx="751">
                  <c:v>1.7166300000000001</c:v>
                </c:pt>
                <c:pt idx="752">
                  <c:v>0.83783700000000005</c:v>
                </c:pt>
                <c:pt idx="753">
                  <c:v>0.78990300000000002</c:v>
                </c:pt>
                <c:pt idx="754">
                  <c:v>0.53198199999999995</c:v>
                </c:pt>
                <c:pt idx="755">
                  <c:v>-0.18696299999999999</c:v>
                </c:pt>
                <c:pt idx="756">
                  <c:v>-1.2623899999999999</c:v>
                </c:pt>
                <c:pt idx="757">
                  <c:v>-2.2335699999999998</c:v>
                </c:pt>
                <c:pt idx="758">
                  <c:v>-2.1670199999999999</c:v>
                </c:pt>
                <c:pt idx="759">
                  <c:v>-2.1629800000000001</c:v>
                </c:pt>
                <c:pt idx="760">
                  <c:v>-2.8889499999999999</c:v>
                </c:pt>
                <c:pt idx="761">
                  <c:v>-2.3317700000000001</c:v>
                </c:pt>
                <c:pt idx="762">
                  <c:v>-1.8124199999999999</c:v>
                </c:pt>
                <c:pt idx="763">
                  <c:v>-1.0743799999999999</c:v>
                </c:pt>
                <c:pt idx="764">
                  <c:v>-5.12431E-2</c:v>
                </c:pt>
                <c:pt idx="765">
                  <c:v>0.66573400000000005</c:v>
                </c:pt>
                <c:pt idx="766">
                  <c:v>1.72011</c:v>
                </c:pt>
                <c:pt idx="767">
                  <c:v>1.9889699999999999</c:v>
                </c:pt>
                <c:pt idx="768">
                  <c:v>2.0162300000000002</c:v>
                </c:pt>
                <c:pt idx="769">
                  <c:v>2.1145399999999999</c:v>
                </c:pt>
                <c:pt idx="770">
                  <c:v>1.62893</c:v>
                </c:pt>
                <c:pt idx="771">
                  <c:v>0.64443899999999998</c:v>
                </c:pt>
                <c:pt idx="772">
                  <c:v>-0.22157199999999999</c:v>
                </c:pt>
                <c:pt idx="773">
                  <c:v>-0.92303599999999997</c:v>
                </c:pt>
                <c:pt idx="774">
                  <c:v>-1.15185</c:v>
                </c:pt>
                <c:pt idx="775">
                  <c:v>-1.3733900000000001</c:v>
                </c:pt>
                <c:pt idx="776">
                  <c:v>-1.6845000000000001</c:v>
                </c:pt>
                <c:pt idx="777">
                  <c:v>-1.9852000000000001</c:v>
                </c:pt>
                <c:pt idx="778">
                  <c:v>-2.2104900000000001</c:v>
                </c:pt>
                <c:pt idx="779">
                  <c:v>-2.0426299999999999</c:v>
                </c:pt>
                <c:pt idx="780">
                  <c:v>-1.9820899999999999</c:v>
                </c:pt>
                <c:pt idx="781">
                  <c:v>-1.87781</c:v>
                </c:pt>
                <c:pt idx="782">
                  <c:v>-2.1905199999999998</c:v>
                </c:pt>
                <c:pt idx="783">
                  <c:v>-2.23434</c:v>
                </c:pt>
                <c:pt idx="784">
                  <c:v>-2.29521</c:v>
                </c:pt>
                <c:pt idx="785">
                  <c:v>-1.2775700000000001</c:v>
                </c:pt>
                <c:pt idx="786">
                  <c:v>-0.80196400000000001</c:v>
                </c:pt>
                <c:pt idx="787">
                  <c:v>-0.32989000000000002</c:v>
                </c:pt>
                <c:pt idx="788">
                  <c:v>-0.33647700000000003</c:v>
                </c:pt>
                <c:pt idx="789">
                  <c:v>-1.2702600000000001E-3</c:v>
                </c:pt>
                <c:pt idx="790">
                  <c:v>6.2956799999999997E-3</c:v>
                </c:pt>
                <c:pt idx="791">
                  <c:v>-0.57538400000000001</c:v>
                </c:pt>
                <c:pt idx="792">
                  <c:v>-1.18652</c:v>
                </c:pt>
                <c:pt idx="793">
                  <c:v>-0.74889300000000003</c:v>
                </c:pt>
                <c:pt idx="794">
                  <c:v>0.453735</c:v>
                </c:pt>
                <c:pt idx="795">
                  <c:v>0.82135100000000005</c:v>
                </c:pt>
                <c:pt idx="796">
                  <c:v>0.47211700000000001</c:v>
                </c:pt>
                <c:pt idx="797">
                  <c:v>-0.88513200000000003</c:v>
                </c:pt>
                <c:pt idx="798">
                  <c:v>-1.5358000000000001</c:v>
                </c:pt>
                <c:pt idx="799">
                  <c:v>-3.1148699999999998</c:v>
                </c:pt>
                <c:pt idx="800">
                  <c:v>-4.7591200000000002</c:v>
                </c:pt>
              </c:numCache>
            </c:numRef>
          </c:yVal>
          <c:smooth val="1"/>
          <c:extLst>
            <c:ext xmlns:c16="http://schemas.microsoft.com/office/drawing/2014/chart" uri="{C3380CC4-5D6E-409C-BE32-E72D297353CC}">
              <c16:uniqueId val="{00000000-57B8-4A99-8D45-B0AB8F587DB5}"/>
            </c:ext>
          </c:extLst>
        </c:ser>
        <c:dLbls>
          <c:showLegendKey val="0"/>
          <c:showVal val="0"/>
          <c:showCatName val="0"/>
          <c:showSerName val="0"/>
          <c:showPercent val="0"/>
          <c:showBubbleSize val="0"/>
        </c:dLbls>
        <c:axId val="1204995944"/>
        <c:axId val="153648711"/>
      </c:scatterChart>
      <c:valAx>
        <c:axId val="1204995944"/>
        <c:scaling>
          <c:orientation val="minMax"/>
          <c:max val="290"/>
          <c:min val="18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Wavelength</a:t>
                </a:r>
                <a:r>
                  <a:rPr lang="en-US" baseline="0"/>
                  <a:t> (nm)</a:t>
                </a:r>
                <a:endParaRPr lang="en-US"/>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3648711"/>
        <c:crosses val="autoZero"/>
        <c:crossBetween val="midCat"/>
      </c:valAx>
      <c:valAx>
        <c:axId val="153648711"/>
        <c:scaling>
          <c:orientation val="minMax"/>
          <c:max val="2.5"/>
          <c:min val="-5"/>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a:t>
                </a:r>
                <a:r>
                  <a:rPr lang="el-GR"/>
                  <a:t>ε</a:t>
                </a:r>
                <a:endParaRPr lang="en-US"/>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04995944"/>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D55 CD Spectrum</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smoothMarker"/>
        <c:varyColors val="0"/>
        <c:ser>
          <c:idx val="0"/>
          <c:order val="0"/>
          <c:spPr>
            <a:ln w="19050" cap="rnd">
              <a:solidFill>
                <a:schemeClr val="accent1"/>
              </a:solidFill>
              <a:round/>
            </a:ln>
            <a:effectLst/>
          </c:spPr>
          <c:marker>
            <c:symbol val="none"/>
          </c:marker>
          <c:xVal>
            <c:numRef>
              <c:f>'D55'!$A$1:$A$801</c:f>
              <c:numCache>
                <c:formatCode>General</c:formatCode>
                <c:ptCount val="801"/>
                <c:pt idx="0">
                  <c:v>350</c:v>
                </c:pt>
                <c:pt idx="1">
                  <c:v>349.8</c:v>
                </c:pt>
                <c:pt idx="2">
                  <c:v>349.6</c:v>
                </c:pt>
                <c:pt idx="3">
                  <c:v>349.4</c:v>
                </c:pt>
                <c:pt idx="4">
                  <c:v>349.2</c:v>
                </c:pt>
                <c:pt idx="5">
                  <c:v>349</c:v>
                </c:pt>
                <c:pt idx="6">
                  <c:v>348.8</c:v>
                </c:pt>
                <c:pt idx="7">
                  <c:v>348.6</c:v>
                </c:pt>
                <c:pt idx="8">
                  <c:v>348.4</c:v>
                </c:pt>
                <c:pt idx="9">
                  <c:v>348.2</c:v>
                </c:pt>
                <c:pt idx="10">
                  <c:v>348</c:v>
                </c:pt>
                <c:pt idx="11">
                  <c:v>347.8</c:v>
                </c:pt>
                <c:pt idx="12">
                  <c:v>347.6</c:v>
                </c:pt>
                <c:pt idx="13">
                  <c:v>347.4</c:v>
                </c:pt>
                <c:pt idx="14">
                  <c:v>347.2</c:v>
                </c:pt>
                <c:pt idx="15">
                  <c:v>347</c:v>
                </c:pt>
                <c:pt idx="16">
                  <c:v>346.8</c:v>
                </c:pt>
                <c:pt idx="17">
                  <c:v>346.6</c:v>
                </c:pt>
                <c:pt idx="18">
                  <c:v>346.4</c:v>
                </c:pt>
                <c:pt idx="19">
                  <c:v>346.2</c:v>
                </c:pt>
                <c:pt idx="20">
                  <c:v>346</c:v>
                </c:pt>
                <c:pt idx="21">
                  <c:v>345.8</c:v>
                </c:pt>
                <c:pt idx="22">
                  <c:v>345.6</c:v>
                </c:pt>
                <c:pt idx="23">
                  <c:v>345.4</c:v>
                </c:pt>
                <c:pt idx="24">
                  <c:v>345.2</c:v>
                </c:pt>
                <c:pt idx="25">
                  <c:v>345</c:v>
                </c:pt>
                <c:pt idx="26">
                  <c:v>344.8</c:v>
                </c:pt>
                <c:pt idx="27">
                  <c:v>344.6</c:v>
                </c:pt>
                <c:pt idx="28">
                  <c:v>344.4</c:v>
                </c:pt>
                <c:pt idx="29">
                  <c:v>344.2</c:v>
                </c:pt>
                <c:pt idx="30">
                  <c:v>344</c:v>
                </c:pt>
                <c:pt idx="31">
                  <c:v>343.8</c:v>
                </c:pt>
                <c:pt idx="32">
                  <c:v>343.6</c:v>
                </c:pt>
                <c:pt idx="33">
                  <c:v>343.4</c:v>
                </c:pt>
                <c:pt idx="34">
                  <c:v>343.2</c:v>
                </c:pt>
                <c:pt idx="35">
                  <c:v>343</c:v>
                </c:pt>
                <c:pt idx="36">
                  <c:v>342.8</c:v>
                </c:pt>
                <c:pt idx="37">
                  <c:v>342.6</c:v>
                </c:pt>
                <c:pt idx="38">
                  <c:v>342.4</c:v>
                </c:pt>
                <c:pt idx="39">
                  <c:v>342.2</c:v>
                </c:pt>
                <c:pt idx="40">
                  <c:v>342</c:v>
                </c:pt>
                <c:pt idx="41">
                  <c:v>341.8</c:v>
                </c:pt>
                <c:pt idx="42">
                  <c:v>341.6</c:v>
                </c:pt>
                <c:pt idx="43">
                  <c:v>341.4</c:v>
                </c:pt>
                <c:pt idx="44">
                  <c:v>341.2</c:v>
                </c:pt>
                <c:pt idx="45">
                  <c:v>341</c:v>
                </c:pt>
                <c:pt idx="46">
                  <c:v>340.8</c:v>
                </c:pt>
                <c:pt idx="47">
                  <c:v>340.6</c:v>
                </c:pt>
                <c:pt idx="48">
                  <c:v>340.4</c:v>
                </c:pt>
                <c:pt idx="49">
                  <c:v>340.2</c:v>
                </c:pt>
                <c:pt idx="50">
                  <c:v>340</c:v>
                </c:pt>
                <c:pt idx="51">
                  <c:v>339.8</c:v>
                </c:pt>
                <c:pt idx="52">
                  <c:v>339.6</c:v>
                </c:pt>
                <c:pt idx="53">
                  <c:v>339.4</c:v>
                </c:pt>
                <c:pt idx="54">
                  <c:v>339.2</c:v>
                </c:pt>
                <c:pt idx="55">
                  <c:v>339</c:v>
                </c:pt>
                <c:pt idx="56">
                  <c:v>338.8</c:v>
                </c:pt>
                <c:pt idx="57">
                  <c:v>338.6</c:v>
                </c:pt>
                <c:pt idx="58">
                  <c:v>338.4</c:v>
                </c:pt>
                <c:pt idx="59">
                  <c:v>338.2</c:v>
                </c:pt>
                <c:pt idx="60">
                  <c:v>338</c:v>
                </c:pt>
                <c:pt idx="61">
                  <c:v>337.8</c:v>
                </c:pt>
                <c:pt idx="62">
                  <c:v>337.6</c:v>
                </c:pt>
                <c:pt idx="63">
                  <c:v>337.4</c:v>
                </c:pt>
                <c:pt idx="64">
                  <c:v>337.2</c:v>
                </c:pt>
                <c:pt idx="65">
                  <c:v>337</c:v>
                </c:pt>
                <c:pt idx="66">
                  <c:v>336.8</c:v>
                </c:pt>
                <c:pt idx="67">
                  <c:v>336.6</c:v>
                </c:pt>
                <c:pt idx="68">
                  <c:v>336.4</c:v>
                </c:pt>
                <c:pt idx="69">
                  <c:v>336.2</c:v>
                </c:pt>
                <c:pt idx="70">
                  <c:v>336</c:v>
                </c:pt>
                <c:pt idx="71">
                  <c:v>335.8</c:v>
                </c:pt>
                <c:pt idx="72">
                  <c:v>335.6</c:v>
                </c:pt>
                <c:pt idx="73">
                  <c:v>335.4</c:v>
                </c:pt>
                <c:pt idx="74">
                  <c:v>335.2</c:v>
                </c:pt>
                <c:pt idx="75">
                  <c:v>335</c:v>
                </c:pt>
                <c:pt idx="76">
                  <c:v>334.8</c:v>
                </c:pt>
                <c:pt idx="77">
                  <c:v>334.6</c:v>
                </c:pt>
                <c:pt idx="78">
                  <c:v>334.4</c:v>
                </c:pt>
                <c:pt idx="79">
                  <c:v>334.2</c:v>
                </c:pt>
                <c:pt idx="80">
                  <c:v>334</c:v>
                </c:pt>
                <c:pt idx="81">
                  <c:v>333.8</c:v>
                </c:pt>
                <c:pt idx="82">
                  <c:v>333.6</c:v>
                </c:pt>
                <c:pt idx="83">
                  <c:v>333.4</c:v>
                </c:pt>
                <c:pt idx="84">
                  <c:v>333.2</c:v>
                </c:pt>
                <c:pt idx="85">
                  <c:v>333</c:v>
                </c:pt>
                <c:pt idx="86">
                  <c:v>332.8</c:v>
                </c:pt>
                <c:pt idx="87">
                  <c:v>332.6</c:v>
                </c:pt>
                <c:pt idx="88">
                  <c:v>332.4</c:v>
                </c:pt>
                <c:pt idx="89">
                  <c:v>332.2</c:v>
                </c:pt>
                <c:pt idx="90">
                  <c:v>332</c:v>
                </c:pt>
                <c:pt idx="91">
                  <c:v>331.8</c:v>
                </c:pt>
                <c:pt idx="92">
                  <c:v>331.6</c:v>
                </c:pt>
                <c:pt idx="93">
                  <c:v>331.4</c:v>
                </c:pt>
                <c:pt idx="94">
                  <c:v>331.2</c:v>
                </c:pt>
                <c:pt idx="95">
                  <c:v>331</c:v>
                </c:pt>
                <c:pt idx="96">
                  <c:v>330.8</c:v>
                </c:pt>
                <c:pt idx="97">
                  <c:v>330.6</c:v>
                </c:pt>
                <c:pt idx="98">
                  <c:v>330.4</c:v>
                </c:pt>
                <c:pt idx="99">
                  <c:v>330.2</c:v>
                </c:pt>
                <c:pt idx="100">
                  <c:v>330</c:v>
                </c:pt>
                <c:pt idx="101">
                  <c:v>329.8</c:v>
                </c:pt>
                <c:pt idx="102">
                  <c:v>329.6</c:v>
                </c:pt>
                <c:pt idx="103">
                  <c:v>329.4</c:v>
                </c:pt>
                <c:pt idx="104">
                  <c:v>329.2</c:v>
                </c:pt>
                <c:pt idx="105">
                  <c:v>329</c:v>
                </c:pt>
                <c:pt idx="106">
                  <c:v>328.8</c:v>
                </c:pt>
                <c:pt idx="107">
                  <c:v>328.6</c:v>
                </c:pt>
                <c:pt idx="108">
                  <c:v>328.4</c:v>
                </c:pt>
                <c:pt idx="109">
                  <c:v>328.2</c:v>
                </c:pt>
                <c:pt idx="110">
                  <c:v>328</c:v>
                </c:pt>
                <c:pt idx="111">
                  <c:v>327.8</c:v>
                </c:pt>
                <c:pt idx="112">
                  <c:v>327.60000000000002</c:v>
                </c:pt>
                <c:pt idx="113">
                  <c:v>327.39999999999998</c:v>
                </c:pt>
                <c:pt idx="114">
                  <c:v>327.2</c:v>
                </c:pt>
                <c:pt idx="115">
                  <c:v>327</c:v>
                </c:pt>
                <c:pt idx="116">
                  <c:v>326.8</c:v>
                </c:pt>
                <c:pt idx="117">
                  <c:v>326.60000000000002</c:v>
                </c:pt>
                <c:pt idx="118">
                  <c:v>326.39999999999998</c:v>
                </c:pt>
                <c:pt idx="119">
                  <c:v>326.2</c:v>
                </c:pt>
                <c:pt idx="120">
                  <c:v>326</c:v>
                </c:pt>
                <c:pt idx="121">
                  <c:v>325.8</c:v>
                </c:pt>
                <c:pt idx="122">
                  <c:v>325.60000000000002</c:v>
                </c:pt>
                <c:pt idx="123">
                  <c:v>325.39999999999998</c:v>
                </c:pt>
                <c:pt idx="124">
                  <c:v>325.2</c:v>
                </c:pt>
                <c:pt idx="125">
                  <c:v>325</c:v>
                </c:pt>
                <c:pt idx="126">
                  <c:v>324.8</c:v>
                </c:pt>
                <c:pt idx="127">
                  <c:v>324.60000000000002</c:v>
                </c:pt>
                <c:pt idx="128">
                  <c:v>324.39999999999998</c:v>
                </c:pt>
                <c:pt idx="129">
                  <c:v>324.2</c:v>
                </c:pt>
                <c:pt idx="130">
                  <c:v>324</c:v>
                </c:pt>
                <c:pt idx="131">
                  <c:v>323.8</c:v>
                </c:pt>
                <c:pt idx="132">
                  <c:v>323.60000000000002</c:v>
                </c:pt>
                <c:pt idx="133">
                  <c:v>323.39999999999998</c:v>
                </c:pt>
                <c:pt idx="134">
                  <c:v>323.2</c:v>
                </c:pt>
                <c:pt idx="135">
                  <c:v>323</c:v>
                </c:pt>
                <c:pt idx="136">
                  <c:v>322.8</c:v>
                </c:pt>
                <c:pt idx="137">
                  <c:v>322.60000000000002</c:v>
                </c:pt>
                <c:pt idx="138">
                  <c:v>322.39999999999998</c:v>
                </c:pt>
                <c:pt idx="139">
                  <c:v>322.2</c:v>
                </c:pt>
                <c:pt idx="140">
                  <c:v>322</c:v>
                </c:pt>
                <c:pt idx="141">
                  <c:v>321.8</c:v>
                </c:pt>
                <c:pt idx="142">
                  <c:v>321.60000000000002</c:v>
                </c:pt>
                <c:pt idx="143">
                  <c:v>321.39999999999998</c:v>
                </c:pt>
                <c:pt idx="144">
                  <c:v>321.2</c:v>
                </c:pt>
                <c:pt idx="145">
                  <c:v>321</c:v>
                </c:pt>
                <c:pt idx="146">
                  <c:v>320.8</c:v>
                </c:pt>
                <c:pt idx="147">
                  <c:v>320.60000000000002</c:v>
                </c:pt>
                <c:pt idx="148">
                  <c:v>320.39999999999998</c:v>
                </c:pt>
                <c:pt idx="149">
                  <c:v>320.2</c:v>
                </c:pt>
                <c:pt idx="150">
                  <c:v>320</c:v>
                </c:pt>
                <c:pt idx="151">
                  <c:v>319.8</c:v>
                </c:pt>
                <c:pt idx="152">
                  <c:v>319.60000000000002</c:v>
                </c:pt>
                <c:pt idx="153">
                  <c:v>319.39999999999998</c:v>
                </c:pt>
                <c:pt idx="154">
                  <c:v>319.2</c:v>
                </c:pt>
                <c:pt idx="155">
                  <c:v>319</c:v>
                </c:pt>
                <c:pt idx="156">
                  <c:v>318.8</c:v>
                </c:pt>
                <c:pt idx="157">
                  <c:v>318.60000000000002</c:v>
                </c:pt>
                <c:pt idx="158">
                  <c:v>318.39999999999998</c:v>
                </c:pt>
                <c:pt idx="159">
                  <c:v>318.2</c:v>
                </c:pt>
                <c:pt idx="160">
                  <c:v>318</c:v>
                </c:pt>
                <c:pt idx="161">
                  <c:v>317.8</c:v>
                </c:pt>
                <c:pt idx="162">
                  <c:v>317.60000000000002</c:v>
                </c:pt>
                <c:pt idx="163">
                  <c:v>317.39999999999998</c:v>
                </c:pt>
                <c:pt idx="164">
                  <c:v>317.2</c:v>
                </c:pt>
                <c:pt idx="165">
                  <c:v>317</c:v>
                </c:pt>
                <c:pt idx="166">
                  <c:v>316.8</c:v>
                </c:pt>
                <c:pt idx="167">
                  <c:v>316.60000000000002</c:v>
                </c:pt>
                <c:pt idx="168">
                  <c:v>316.39999999999998</c:v>
                </c:pt>
                <c:pt idx="169">
                  <c:v>316.2</c:v>
                </c:pt>
                <c:pt idx="170">
                  <c:v>316</c:v>
                </c:pt>
                <c:pt idx="171">
                  <c:v>315.8</c:v>
                </c:pt>
                <c:pt idx="172">
                  <c:v>315.60000000000002</c:v>
                </c:pt>
                <c:pt idx="173">
                  <c:v>315.39999999999998</c:v>
                </c:pt>
                <c:pt idx="174">
                  <c:v>315.2</c:v>
                </c:pt>
                <c:pt idx="175">
                  <c:v>315</c:v>
                </c:pt>
                <c:pt idx="176">
                  <c:v>314.8</c:v>
                </c:pt>
                <c:pt idx="177">
                  <c:v>314.60000000000002</c:v>
                </c:pt>
                <c:pt idx="178">
                  <c:v>314.39999999999998</c:v>
                </c:pt>
                <c:pt idx="179">
                  <c:v>314.2</c:v>
                </c:pt>
                <c:pt idx="180">
                  <c:v>314</c:v>
                </c:pt>
                <c:pt idx="181">
                  <c:v>313.8</c:v>
                </c:pt>
                <c:pt idx="182">
                  <c:v>313.60000000000002</c:v>
                </c:pt>
                <c:pt idx="183">
                  <c:v>313.39999999999998</c:v>
                </c:pt>
                <c:pt idx="184">
                  <c:v>313.2</c:v>
                </c:pt>
                <c:pt idx="185">
                  <c:v>313</c:v>
                </c:pt>
                <c:pt idx="186">
                  <c:v>312.8</c:v>
                </c:pt>
                <c:pt idx="187">
                  <c:v>312.60000000000002</c:v>
                </c:pt>
                <c:pt idx="188">
                  <c:v>312.39999999999998</c:v>
                </c:pt>
                <c:pt idx="189">
                  <c:v>312.2</c:v>
                </c:pt>
                <c:pt idx="190">
                  <c:v>312</c:v>
                </c:pt>
                <c:pt idx="191">
                  <c:v>311.8</c:v>
                </c:pt>
                <c:pt idx="192">
                  <c:v>311.60000000000002</c:v>
                </c:pt>
                <c:pt idx="193">
                  <c:v>311.39999999999998</c:v>
                </c:pt>
                <c:pt idx="194">
                  <c:v>311.2</c:v>
                </c:pt>
                <c:pt idx="195">
                  <c:v>311</c:v>
                </c:pt>
                <c:pt idx="196">
                  <c:v>310.8</c:v>
                </c:pt>
                <c:pt idx="197">
                  <c:v>310.60000000000002</c:v>
                </c:pt>
                <c:pt idx="198">
                  <c:v>310.39999999999998</c:v>
                </c:pt>
                <c:pt idx="199">
                  <c:v>310.2</c:v>
                </c:pt>
                <c:pt idx="200">
                  <c:v>310</c:v>
                </c:pt>
                <c:pt idx="201">
                  <c:v>309.8</c:v>
                </c:pt>
                <c:pt idx="202">
                  <c:v>309.60000000000002</c:v>
                </c:pt>
                <c:pt idx="203">
                  <c:v>309.39999999999998</c:v>
                </c:pt>
                <c:pt idx="204">
                  <c:v>309.2</c:v>
                </c:pt>
                <c:pt idx="205">
                  <c:v>309</c:v>
                </c:pt>
                <c:pt idx="206">
                  <c:v>308.8</c:v>
                </c:pt>
                <c:pt idx="207">
                  <c:v>308.60000000000002</c:v>
                </c:pt>
                <c:pt idx="208">
                  <c:v>308.39999999999998</c:v>
                </c:pt>
                <c:pt idx="209">
                  <c:v>308.2</c:v>
                </c:pt>
                <c:pt idx="210">
                  <c:v>308</c:v>
                </c:pt>
                <c:pt idx="211">
                  <c:v>307.8</c:v>
                </c:pt>
                <c:pt idx="212">
                  <c:v>307.60000000000002</c:v>
                </c:pt>
                <c:pt idx="213">
                  <c:v>307.39999999999998</c:v>
                </c:pt>
                <c:pt idx="214">
                  <c:v>307.2</c:v>
                </c:pt>
                <c:pt idx="215">
                  <c:v>307</c:v>
                </c:pt>
                <c:pt idx="216">
                  <c:v>306.8</c:v>
                </c:pt>
                <c:pt idx="217">
                  <c:v>306.60000000000002</c:v>
                </c:pt>
                <c:pt idx="218">
                  <c:v>306.39999999999998</c:v>
                </c:pt>
                <c:pt idx="219">
                  <c:v>306.2</c:v>
                </c:pt>
                <c:pt idx="220">
                  <c:v>306</c:v>
                </c:pt>
                <c:pt idx="221">
                  <c:v>305.8</c:v>
                </c:pt>
                <c:pt idx="222">
                  <c:v>305.60000000000002</c:v>
                </c:pt>
                <c:pt idx="223">
                  <c:v>305.39999999999998</c:v>
                </c:pt>
                <c:pt idx="224">
                  <c:v>305.2</c:v>
                </c:pt>
                <c:pt idx="225">
                  <c:v>305</c:v>
                </c:pt>
                <c:pt idx="226">
                  <c:v>304.8</c:v>
                </c:pt>
                <c:pt idx="227">
                  <c:v>304.60000000000002</c:v>
                </c:pt>
                <c:pt idx="228">
                  <c:v>304.39999999999998</c:v>
                </c:pt>
                <c:pt idx="229">
                  <c:v>304.2</c:v>
                </c:pt>
                <c:pt idx="230">
                  <c:v>304</c:v>
                </c:pt>
                <c:pt idx="231">
                  <c:v>303.8</c:v>
                </c:pt>
                <c:pt idx="232">
                  <c:v>303.60000000000002</c:v>
                </c:pt>
                <c:pt idx="233">
                  <c:v>303.39999999999998</c:v>
                </c:pt>
                <c:pt idx="234">
                  <c:v>303.2</c:v>
                </c:pt>
                <c:pt idx="235">
                  <c:v>303</c:v>
                </c:pt>
                <c:pt idx="236">
                  <c:v>302.8</c:v>
                </c:pt>
                <c:pt idx="237">
                  <c:v>302.60000000000002</c:v>
                </c:pt>
                <c:pt idx="238">
                  <c:v>302.39999999999998</c:v>
                </c:pt>
                <c:pt idx="239">
                  <c:v>302.2</c:v>
                </c:pt>
                <c:pt idx="240">
                  <c:v>302</c:v>
                </c:pt>
                <c:pt idx="241">
                  <c:v>301.8</c:v>
                </c:pt>
                <c:pt idx="242">
                  <c:v>301.60000000000002</c:v>
                </c:pt>
                <c:pt idx="243">
                  <c:v>301.39999999999998</c:v>
                </c:pt>
                <c:pt idx="244">
                  <c:v>301.2</c:v>
                </c:pt>
                <c:pt idx="245">
                  <c:v>301</c:v>
                </c:pt>
                <c:pt idx="246">
                  <c:v>300.8</c:v>
                </c:pt>
                <c:pt idx="247">
                  <c:v>300.60000000000002</c:v>
                </c:pt>
                <c:pt idx="248">
                  <c:v>300.39999999999998</c:v>
                </c:pt>
                <c:pt idx="249">
                  <c:v>300.2</c:v>
                </c:pt>
                <c:pt idx="250">
                  <c:v>300</c:v>
                </c:pt>
                <c:pt idx="251">
                  <c:v>299.8</c:v>
                </c:pt>
                <c:pt idx="252">
                  <c:v>299.60000000000002</c:v>
                </c:pt>
                <c:pt idx="253">
                  <c:v>299.39999999999998</c:v>
                </c:pt>
                <c:pt idx="254">
                  <c:v>299.2</c:v>
                </c:pt>
                <c:pt idx="255">
                  <c:v>299</c:v>
                </c:pt>
                <c:pt idx="256">
                  <c:v>298.8</c:v>
                </c:pt>
                <c:pt idx="257">
                  <c:v>298.60000000000002</c:v>
                </c:pt>
                <c:pt idx="258">
                  <c:v>298.39999999999998</c:v>
                </c:pt>
                <c:pt idx="259">
                  <c:v>298.2</c:v>
                </c:pt>
                <c:pt idx="260">
                  <c:v>298</c:v>
                </c:pt>
                <c:pt idx="261">
                  <c:v>297.8</c:v>
                </c:pt>
                <c:pt idx="262">
                  <c:v>297.60000000000002</c:v>
                </c:pt>
                <c:pt idx="263">
                  <c:v>297.39999999999998</c:v>
                </c:pt>
                <c:pt idx="264">
                  <c:v>297.2</c:v>
                </c:pt>
                <c:pt idx="265">
                  <c:v>297</c:v>
                </c:pt>
                <c:pt idx="266">
                  <c:v>296.8</c:v>
                </c:pt>
                <c:pt idx="267">
                  <c:v>296.60000000000002</c:v>
                </c:pt>
                <c:pt idx="268">
                  <c:v>296.39999999999998</c:v>
                </c:pt>
                <c:pt idx="269">
                  <c:v>296.2</c:v>
                </c:pt>
                <c:pt idx="270">
                  <c:v>296</c:v>
                </c:pt>
                <c:pt idx="271">
                  <c:v>295.8</c:v>
                </c:pt>
                <c:pt idx="272">
                  <c:v>295.60000000000002</c:v>
                </c:pt>
                <c:pt idx="273">
                  <c:v>295.39999999999998</c:v>
                </c:pt>
                <c:pt idx="274">
                  <c:v>295.2</c:v>
                </c:pt>
                <c:pt idx="275">
                  <c:v>295</c:v>
                </c:pt>
                <c:pt idx="276">
                  <c:v>294.8</c:v>
                </c:pt>
                <c:pt idx="277">
                  <c:v>294.60000000000002</c:v>
                </c:pt>
                <c:pt idx="278">
                  <c:v>294.39999999999998</c:v>
                </c:pt>
                <c:pt idx="279">
                  <c:v>294.2</c:v>
                </c:pt>
                <c:pt idx="280">
                  <c:v>294</c:v>
                </c:pt>
                <c:pt idx="281">
                  <c:v>293.8</c:v>
                </c:pt>
                <c:pt idx="282">
                  <c:v>293.60000000000002</c:v>
                </c:pt>
                <c:pt idx="283">
                  <c:v>293.39999999999998</c:v>
                </c:pt>
                <c:pt idx="284">
                  <c:v>293.2</c:v>
                </c:pt>
                <c:pt idx="285">
                  <c:v>293</c:v>
                </c:pt>
                <c:pt idx="286">
                  <c:v>292.8</c:v>
                </c:pt>
                <c:pt idx="287">
                  <c:v>292.60000000000002</c:v>
                </c:pt>
                <c:pt idx="288">
                  <c:v>292.39999999999998</c:v>
                </c:pt>
                <c:pt idx="289">
                  <c:v>292.2</c:v>
                </c:pt>
                <c:pt idx="290">
                  <c:v>292</c:v>
                </c:pt>
                <c:pt idx="291">
                  <c:v>291.8</c:v>
                </c:pt>
                <c:pt idx="292">
                  <c:v>291.60000000000002</c:v>
                </c:pt>
                <c:pt idx="293">
                  <c:v>291.39999999999998</c:v>
                </c:pt>
                <c:pt idx="294">
                  <c:v>291.2</c:v>
                </c:pt>
                <c:pt idx="295">
                  <c:v>291</c:v>
                </c:pt>
                <c:pt idx="296">
                  <c:v>290.8</c:v>
                </c:pt>
                <c:pt idx="297">
                  <c:v>290.60000000000002</c:v>
                </c:pt>
                <c:pt idx="298">
                  <c:v>290.39999999999998</c:v>
                </c:pt>
                <c:pt idx="299">
                  <c:v>290.2</c:v>
                </c:pt>
                <c:pt idx="300">
                  <c:v>290</c:v>
                </c:pt>
                <c:pt idx="301">
                  <c:v>289.8</c:v>
                </c:pt>
                <c:pt idx="302">
                  <c:v>289.60000000000002</c:v>
                </c:pt>
                <c:pt idx="303">
                  <c:v>289.39999999999998</c:v>
                </c:pt>
                <c:pt idx="304">
                  <c:v>289.2</c:v>
                </c:pt>
                <c:pt idx="305">
                  <c:v>289</c:v>
                </c:pt>
                <c:pt idx="306">
                  <c:v>288.8</c:v>
                </c:pt>
                <c:pt idx="307">
                  <c:v>288.60000000000002</c:v>
                </c:pt>
                <c:pt idx="308">
                  <c:v>288.39999999999998</c:v>
                </c:pt>
                <c:pt idx="309">
                  <c:v>288.2</c:v>
                </c:pt>
                <c:pt idx="310">
                  <c:v>288</c:v>
                </c:pt>
                <c:pt idx="311">
                  <c:v>287.8</c:v>
                </c:pt>
                <c:pt idx="312">
                  <c:v>287.60000000000002</c:v>
                </c:pt>
                <c:pt idx="313">
                  <c:v>287.39999999999998</c:v>
                </c:pt>
                <c:pt idx="314">
                  <c:v>287.2</c:v>
                </c:pt>
                <c:pt idx="315">
                  <c:v>287</c:v>
                </c:pt>
                <c:pt idx="316">
                  <c:v>286.8</c:v>
                </c:pt>
                <c:pt idx="317">
                  <c:v>286.60000000000002</c:v>
                </c:pt>
                <c:pt idx="318">
                  <c:v>286.39999999999998</c:v>
                </c:pt>
                <c:pt idx="319">
                  <c:v>286.2</c:v>
                </c:pt>
                <c:pt idx="320">
                  <c:v>286</c:v>
                </c:pt>
                <c:pt idx="321">
                  <c:v>285.8</c:v>
                </c:pt>
                <c:pt idx="322">
                  <c:v>285.60000000000002</c:v>
                </c:pt>
                <c:pt idx="323">
                  <c:v>285.39999999999998</c:v>
                </c:pt>
                <c:pt idx="324">
                  <c:v>285.2</c:v>
                </c:pt>
                <c:pt idx="325">
                  <c:v>285</c:v>
                </c:pt>
                <c:pt idx="326">
                  <c:v>284.8</c:v>
                </c:pt>
                <c:pt idx="327">
                  <c:v>284.60000000000002</c:v>
                </c:pt>
                <c:pt idx="328">
                  <c:v>284.39999999999998</c:v>
                </c:pt>
                <c:pt idx="329">
                  <c:v>284.2</c:v>
                </c:pt>
                <c:pt idx="330">
                  <c:v>284</c:v>
                </c:pt>
                <c:pt idx="331">
                  <c:v>283.8</c:v>
                </c:pt>
                <c:pt idx="332">
                  <c:v>283.60000000000002</c:v>
                </c:pt>
                <c:pt idx="333">
                  <c:v>283.39999999999998</c:v>
                </c:pt>
                <c:pt idx="334">
                  <c:v>283.2</c:v>
                </c:pt>
                <c:pt idx="335">
                  <c:v>283</c:v>
                </c:pt>
                <c:pt idx="336">
                  <c:v>282.8</c:v>
                </c:pt>
                <c:pt idx="337">
                  <c:v>282.60000000000002</c:v>
                </c:pt>
                <c:pt idx="338">
                  <c:v>282.39999999999998</c:v>
                </c:pt>
                <c:pt idx="339">
                  <c:v>282.2</c:v>
                </c:pt>
                <c:pt idx="340">
                  <c:v>282</c:v>
                </c:pt>
                <c:pt idx="341">
                  <c:v>281.8</c:v>
                </c:pt>
                <c:pt idx="342">
                  <c:v>281.60000000000002</c:v>
                </c:pt>
                <c:pt idx="343">
                  <c:v>281.39999999999998</c:v>
                </c:pt>
                <c:pt idx="344">
                  <c:v>281.2</c:v>
                </c:pt>
                <c:pt idx="345">
                  <c:v>281</c:v>
                </c:pt>
                <c:pt idx="346">
                  <c:v>280.8</c:v>
                </c:pt>
                <c:pt idx="347">
                  <c:v>280.60000000000002</c:v>
                </c:pt>
                <c:pt idx="348">
                  <c:v>280.39999999999998</c:v>
                </c:pt>
                <c:pt idx="349">
                  <c:v>280.2</c:v>
                </c:pt>
                <c:pt idx="350">
                  <c:v>280</c:v>
                </c:pt>
                <c:pt idx="351">
                  <c:v>279.8</c:v>
                </c:pt>
                <c:pt idx="352">
                  <c:v>279.60000000000002</c:v>
                </c:pt>
                <c:pt idx="353">
                  <c:v>279.39999999999998</c:v>
                </c:pt>
                <c:pt idx="354">
                  <c:v>279.2</c:v>
                </c:pt>
                <c:pt idx="355">
                  <c:v>279</c:v>
                </c:pt>
                <c:pt idx="356">
                  <c:v>278.8</c:v>
                </c:pt>
                <c:pt idx="357">
                  <c:v>278.60000000000002</c:v>
                </c:pt>
                <c:pt idx="358">
                  <c:v>278.39999999999998</c:v>
                </c:pt>
                <c:pt idx="359">
                  <c:v>278.2</c:v>
                </c:pt>
                <c:pt idx="360">
                  <c:v>278</c:v>
                </c:pt>
                <c:pt idx="361">
                  <c:v>277.8</c:v>
                </c:pt>
                <c:pt idx="362">
                  <c:v>277.60000000000002</c:v>
                </c:pt>
                <c:pt idx="363">
                  <c:v>277.39999999999998</c:v>
                </c:pt>
                <c:pt idx="364">
                  <c:v>277.2</c:v>
                </c:pt>
                <c:pt idx="365">
                  <c:v>277</c:v>
                </c:pt>
                <c:pt idx="366">
                  <c:v>276.8</c:v>
                </c:pt>
                <c:pt idx="367">
                  <c:v>276.60000000000002</c:v>
                </c:pt>
                <c:pt idx="368">
                  <c:v>276.39999999999998</c:v>
                </c:pt>
                <c:pt idx="369">
                  <c:v>276.2</c:v>
                </c:pt>
                <c:pt idx="370">
                  <c:v>276</c:v>
                </c:pt>
                <c:pt idx="371">
                  <c:v>275.8</c:v>
                </c:pt>
                <c:pt idx="372">
                  <c:v>275.60000000000002</c:v>
                </c:pt>
                <c:pt idx="373">
                  <c:v>275.39999999999998</c:v>
                </c:pt>
                <c:pt idx="374">
                  <c:v>275.2</c:v>
                </c:pt>
                <c:pt idx="375">
                  <c:v>275</c:v>
                </c:pt>
                <c:pt idx="376">
                  <c:v>274.8</c:v>
                </c:pt>
                <c:pt idx="377">
                  <c:v>274.60000000000002</c:v>
                </c:pt>
                <c:pt idx="378">
                  <c:v>274.39999999999998</c:v>
                </c:pt>
                <c:pt idx="379">
                  <c:v>274.2</c:v>
                </c:pt>
                <c:pt idx="380">
                  <c:v>274</c:v>
                </c:pt>
                <c:pt idx="381">
                  <c:v>273.8</c:v>
                </c:pt>
                <c:pt idx="382">
                  <c:v>273.60000000000002</c:v>
                </c:pt>
                <c:pt idx="383">
                  <c:v>273.39999999999998</c:v>
                </c:pt>
                <c:pt idx="384">
                  <c:v>273.2</c:v>
                </c:pt>
                <c:pt idx="385">
                  <c:v>273</c:v>
                </c:pt>
                <c:pt idx="386">
                  <c:v>272.8</c:v>
                </c:pt>
                <c:pt idx="387">
                  <c:v>272.60000000000002</c:v>
                </c:pt>
                <c:pt idx="388">
                  <c:v>272.39999999999998</c:v>
                </c:pt>
                <c:pt idx="389">
                  <c:v>272.2</c:v>
                </c:pt>
                <c:pt idx="390">
                  <c:v>272</c:v>
                </c:pt>
                <c:pt idx="391">
                  <c:v>271.8</c:v>
                </c:pt>
                <c:pt idx="392">
                  <c:v>271.60000000000002</c:v>
                </c:pt>
                <c:pt idx="393">
                  <c:v>271.39999999999998</c:v>
                </c:pt>
                <c:pt idx="394">
                  <c:v>271.2</c:v>
                </c:pt>
                <c:pt idx="395">
                  <c:v>271</c:v>
                </c:pt>
                <c:pt idx="396">
                  <c:v>270.8</c:v>
                </c:pt>
                <c:pt idx="397">
                  <c:v>270.60000000000002</c:v>
                </c:pt>
                <c:pt idx="398">
                  <c:v>270.39999999999998</c:v>
                </c:pt>
                <c:pt idx="399">
                  <c:v>270.2</c:v>
                </c:pt>
                <c:pt idx="400">
                  <c:v>270</c:v>
                </c:pt>
                <c:pt idx="401">
                  <c:v>269.8</c:v>
                </c:pt>
                <c:pt idx="402">
                  <c:v>269.60000000000002</c:v>
                </c:pt>
                <c:pt idx="403">
                  <c:v>269.39999999999998</c:v>
                </c:pt>
                <c:pt idx="404">
                  <c:v>269.2</c:v>
                </c:pt>
                <c:pt idx="405">
                  <c:v>269</c:v>
                </c:pt>
                <c:pt idx="406">
                  <c:v>268.8</c:v>
                </c:pt>
                <c:pt idx="407">
                  <c:v>268.60000000000002</c:v>
                </c:pt>
                <c:pt idx="408">
                  <c:v>268.39999999999998</c:v>
                </c:pt>
                <c:pt idx="409">
                  <c:v>268.2</c:v>
                </c:pt>
                <c:pt idx="410">
                  <c:v>268</c:v>
                </c:pt>
                <c:pt idx="411">
                  <c:v>267.8</c:v>
                </c:pt>
                <c:pt idx="412">
                  <c:v>267.60000000000002</c:v>
                </c:pt>
                <c:pt idx="413">
                  <c:v>267.39999999999998</c:v>
                </c:pt>
                <c:pt idx="414">
                  <c:v>267.2</c:v>
                </c:pt>
                <c:pt idx="415">
                  <c:v>267</c:v>
                </c:pt>
                <c:pt idx="416">
                  <c:v>266.8</c:v>
                </c:pt>
                <c:pt idx="417">
                  <c:v>266.60000000000002</c:v>
                </c:pt>
                <c:pt idx="418">
                  <c:v>266.39999999999998</c:v>
                </c:pt>
                <c:pt idx="419">
                  <c:v>266.2</c:v>
                </c:pt>
                <c:pt idx="420">
                  <c:v>266</c:v>
                </c:pt>
                <c:pt idx="421">
                  <c:v>265.8</c:v>
                </c:pt>
                <c:pt idx="422">
                  <c:v>265.60000000000002</c:v>
                </c:pt>
                <c:pt idx="423">
                  <c:v>265.39999999999998</c:v>
                </c:pt>
                <c:pt idx="424">
                  <c:v>265.2</c:v>
                </c:pt>
                <c:pt idx="425">
                  <c:v>265</c:v>
                </c:pt>
                <c:pt idx="426">
                  <c:v>264.8</c:v>
                </c:pt>
                <c:pt idx="427">
                  <c:v>264.60000000000002</c:v>
                </c:pt>
                <c:pt idx="428">
                  <c:v>264.39999999999998</c:v>
                </c:pt>
                <c:pt idx="429">
                  <c:v>264.2</c:v>
                </c:pt>
                <c:pt idx="430">
                  <c:v>264</c:v>
                </c:pt>
                <c:pt idx="431">
                  <c:v>263.8</c:v>
                </c:pt>
                <c:pt idx="432">
                  <c:v>263.60000000000002</c:v>
                </c:pt>
                <c:pt idx="433">
                  <c:v>263.39999999999998</c:v>
                </c:pt>
                <c:pt idx="434">
                  <c:v>263.2</c:v>
                </c:pt>
                <c:pt idx="435">
                  <c:v>263</c:v>
                </c:pt>
                <c:pt idx="436">
                  <c:v>262.8</c:v>
                </c:pt>
                <c:pt idx="437">
                  <c:v>262.60000000000002</c:v>
                </c:pt>
                <c:pt idx="438">
                  <c:v>262.39999999999998</c:v>
                </c:pt>
                <c:pt idx="439">
                  <c:v>262.2</c:v>
                </c:pt>
                <c:pt idx="440">
                  <c:v>262</c:v>
                </c:pt>
                <c:pt idx="441">
                  <c:v>261.8</c:v>
                </c:pt>
                <c:pt idx="442">
                  <c:v>261.60000000000002</c:v>
                </c:pt>
                <c:pt idx="443">
                  <c:v>261.39999999999998</c:v>
                </c:pt>
                <c:pt idx="444">
                  <c:v>261.2</c:v>
                </c:pt>
                <c:pt idx="445">
                  <c:v>261</c:v>
                </c:pt>
                <c:pt idx="446">
                  <c:v>260.8</c:v>
                </c:pt>
                <c:pt idx="447">
                  <c:v>260.60000000000002</c:v>
                </c:pt>
                <c:pt idx="448">
                  <c:v>260.39999999999998</c:v>
                </c:pt>
                <c:pt idx="449">
                  <c:v>260.2</c:v>
                </c:pt>
                <c:pt idx="450">
                  <c:v>260</c:v>
                </c:pt>
                <c:pt idx="451">
                  <c:v>259.8</c:v>
                </c:pt>
                <c:pt idx="452">
                  <c:v>259.60000000000002</c:v>
                </c:pt>
                <c:pt idx="453">
                  <c:v>259.39999999999998</c:v>
                </c:pt>
                <c:pt idx="454">
                  <c:v>259.2</c:v>
                </c:pt>
                <c:pt idx="455">
                  <c:v>259</c:v>
                </c:pt>
                <c:pt idx="456">
                  <c:v>258.8</c:v>
                </c:pt>
                <c:pt idx="457">
                  <c:v>258.60000000000002</c:v>
                </c:pt>
                <c:pt idx="458">
                  <c:v>258.39999999999998</c:v>
                </c:pt>
                <c:pt idx="459">
                  <c:v>258.2</c:v>
                </c:pt>
                <c:pt idx="460">
                  <c:v>258</c:v>
                </c:pt>
                <c:pt idx="461">
                  <c:v>257.8</c:v>
                </c:pt>
                <c:pt idx="462">
                  <c:v>257.60000000000002</c:v>
                </c:pt>
                <c:pt idx="463">
                  <c:v>257.39999999999998</c:v>
                </c:pt>
                <c:pt idx="464">
                  <c:v>257.2</c:v>
                </c:pt>
                <c:pt idx="465">
                  <c:v>257</c:v>
                </c:pt>
                <c:pt idx="466">
                  <c:v>256.8</c:v>
                </c:pt>
                <c:pt idx="467">
                  <c:v>256.60000000000002</c:v>
                </c:pt>
                <c:pt idx="468">
                  <c:v>256.39999999999998</c:v>
                </c:pt>
                <c:pt idx="469">
                  <c:v>256.2</c:v>
                </c:pt>
                <c:pt idx="470">
                  <c:v>256</c:v>
                </c:pt>
                <c:pt idx="471">
                  <c:v>255.8</c:v>
                </c:pt>
                <c:pt idx="472">
                  <c:v>255.6</c:v>
                </c:pt>
                <c:pt idx="473">
                  <c:v>255.4</c:v>
                </c:pt>
                <c:pt idx="474">
                  <c:v>255.2</c:v>
                </c:pt>
                <c:pt idx="475">
                  <c:v>255</c:v>
                </c:pt>
                <c:pt idx="476">
                  <c:v>254.8</c:v>
                </c:pt>
                <c:pt idx="477">
                  <c:v>254.6</c:v>
                </c:pt>
                <c:pt idx="478">
                  <c:v>254.4</c:v>
                </c:pt>
                <c:pt idx="479">
                  <c:v>254.2</c:v>
                </c:pt>
                <c:pt idx="480">
                  <c:v>254</c:v>
                </c:pt>
                <c:pt idx="481">
                  <c:v>253.8</c:v>
                </c:pt>
                <c:pt idx="482">
                  <c:v>253.6</c:v>
                </c:pt>
                <c:pt idx="483">
                  <c:v>253.4</c:v>
                </c:pt>
                <c:pt idx="484">
                  <c:v>253.2</c:v>
                </c:pt>
                <c:pt idx="485">
                  <c:v>253</c:v>
                </c:pt>
                <c:pt idx="486">
                  <c:v>252.8</c:v>
                </c:pt>
                <c:pt idx="487">
                  <c:v>252.6</c:v>
                </c:pt>
                <c:pt idx="488">
                  <c:v>252.4</c:v>
                </c:pt>
                <c:pt idx="489">
                  <c:v>252.2</c:v>
                </c:pt>
                <c:pt idx="490">
                  <c:v>252</c:v>
                </c:pt>
                <c:pt idx="491">
                  <c:v>251.8</c:v>
                </c:pt>
                <c:pt idx="492">
                  <c:v>251.6</c:v>
                </c:pt>
                <c:pt idx="493">
                  <c:v>251.4</c:v>
                </c:pt>
                <c:pt idx="494">
                  <c:v>251.2</c:v>
                </c:pt>
                <c:pt idx="495">
                  <c:v>251</c:v>
                </c:pt>
                <c:pt idx="496">
                  <c:v>250.8</c:v>
                </c:pt>
                <c:pt idx="497">
                  <c:v>250.6</c:v>
                </c:pt>
                <c:pt idx="498">
                  <c:v>250.4</c:v>
                </c:pt>
                <c:pt idx="499">
                  <c:v>250.2</c:v>
                </c:pt>
                <c:pt idx="500">
                  <c:v>250</c:v>
                </c:pt>
                <c:pt idx="501">
                  <c:v>249.8</c:v>
                </c:pt>
                <c:pt idx="502">
                  <c:v>249.6</c:v>
                </c:pt>
                <c:pt idx="503">
                  <c:v>249.4</c:v>
                </c:pt>
                <c:pt idx="504">
                  <c:v>249.2</c:v>
                </c:pt>
                <c:pt idx="505">
                  <c:v>249</c:v>
                </c:pt>
                <c:pt idx="506">
                  <c:v>248.8</c:v>
                </c:pt>
                <c:pt idx="507">
                  <c:v>248.6</c:v>
                </c:pt>
                <c:pt idx="508">
                  <c:v>248.4</c:v>
                </c:pt>
                <c:pt idx="509">
                  <c:v>248.2</c:v>
                </c:pt>
                <c:pt idx="510">
                  <c:v>248</c:v>
                </c:pt>
                <c:pt idx="511">
                  <c:v>247.8</c:v>
                </c:pt>
                <c:pt idx="512">
                  <c:v>247.6</c:v>
                </c:pt>
                <c:pt idx="513">
                  <c:v>247.4</c:v>
                </c:pt>
                <c:pt idx="514">
                  <c:v>247.2</c:v>
                </c:pt>
                <c:pt idx="515">
                  <c:v>247</c:v>
                </c:pt>
                <c:pt idx="516">
                  <c:v>246.8</c:v>
                </c:pt>
                <c:pt idx="517">
                  <c:v>246.6</c:v>
                </c:pt>
                <c:pt idx="518">
                  <c:v>246.4</c:v>
                </c:pt>
                <c:pt idx="519">
                  <c:v>246.2</c:v>
                </c:pt>
                <c:pt idx="520">
                  <c:v>246</c:v>
                </c:pt>
                <c:pt idx="521">
                  <c:v>245.8</c:v>
                </c:pt>
                <c:pt idx="522">
                  <c:v>245.6</c:v>
                </c:pt>
                <c:pt idx="523">
                  <c:v>245.4</c:v>
                </c:pt>
                <c:pt idx="524">
                  <c:v>245.2</c:v>
                </c:pt>
                <c:pt idx="525">
                  <c:v>245</c:v>
                </c:pt>
                <c:pt idx="526">
                  <c:v>244.8</c:v>
                </c:pt>
                <c:pt idx="527">
                  <c:v>244.6</c:v>
                </c:pt>
                <c:pt idx="528">
                  <c:v>244.4</c:v>
                </c:pt>
                <c:pt idx="529">
                  <c:v>244.2</c:v>
                </c:pt>
                <c:pt idx="530">
                  <c:v>244</c:v>
                </c:pt>
                <c:pt idx="531">
                  <c:v>243.8</c:v>
                </c:pt>
                <c:pt idx="532">
                  <c:v>243.6</c:v>
                </c:pt>
                <c:pt idx="533">
                  <c:v>243.4</c:v>
                </c:pt>
                <c:pt idx="534">
                  <c:v>243.2</c:v>
                </c:pt>
                <c:pt idx="535">
                  <c:v>243</c:v>
                </c:pt>
                <c:pt idx="536">
                  <c:v>242.8</c:v>
                </c:pt>
                <c:pt idx="537">
                  <c:v>242.6</c:v>
                </c:pt>
                <c:pt idx="538">
                  <c:v>242.4</c:v>
                </c:pt>
                <c:pt idx="539">
                  <c:v>242.2</c:v>
                </c:pt>
                <c:pt idx="540">
                  <c:v>242</c:v>
                </c:pt>
                <c:pt idx="541">
                  <c:v>241.8</c:v>
                </c:pt>
                <c:pt idx="542">
                  <c:v>241.6</c:v>
                </c:pt>
                <c:pt idx="543">
                  <c:v>241.4</c:v>
                </c:pt>
                <c:pt idx="544">
                  <c:v>241.2</c:v>
                </c:pt>
                <c:pt idx="545">
                  <c:v>241</c:v>
                </c:pt>
                <c:pt idx="546">
                  <c:v>240.8</c:v>
                </c:pt>
                <c:pt idx="547">
                  <c:v>240.6</c:v>
                </c:pt>
                <c:pt idx="548">
                  <c:v>240.4</c:v>
                </c:pt>
                <c:pt idx="549">
                  <c:v>240.2</c:v>
                </c:pt>
                <c:pt idx="550">
                  <c:v>240</c:v>
                </c:pt>
                <c:pt idx="551">
                  <c:v>239.8</c:v>
                </c:pt>
                <c:pt idx="552">
                  <c:v>239.6</c:v>
                </c:pt>
                <c:pt idx="553">
                  <c:v>239.4</c:v>
                </c:pt>
                <c:pt idx="554">
                  <c:v>239.2</c:v>
                </c:pt>
                <c:pt idx="555">
                  <c:v>239</c:v>
                </c:pt>
                <c:pt idx="556">
                  <c:v>238.8</c:v>
                </c:pt>
                <c:pt idx="557">
                  <c:v>238.6</c:v>
                </c:pt>
                <c:pt idx="558">
                  <c:v>238.4</c:v>
                </c:pt>
                <c:pt idx="559">
                  <c:v>238.2</c:v>
                </c:pt>
                <c:pt idx="560">
                  <c:v>238</c:v>
                </c:pt>
                <c:pt idx="561">
                  <c:v>237.8</c:v>
                </c:pt>
                <c:pt idx="562">
                  <c:v>237.6</c:v>
                </c:pt>
                <c:pt idx="563">
                  <c:v>237.4</c:v>
                </c:pt>
                <c:pt idx="564">
                  <c:v>237.2</c:v>
                </c:pt>
                <c:pt idx="565">
                  <c:v>237</c:v>
                </c:pt>
                <c:pt idx="566">
                  <c:v>236.8</c:v>
                </c:pt>
                <c:pt idx="567">
                  <c:v>236.6</c:v>
                </c:pt>
                <c:pt idx="568">
                  <c:v>236.4</c:v>
                </c:pt>
                <c:pt idx="569">
                  <c:v>236.2</c:v>
                </c:pt>
                <c:pt idx="570">
                  <c:v>236</c:v>
                </c:pt>
                <c:pt idx="571">
                  <c:v>235.8</c:v>
                </c:pt>
                <c:pt idx="572">
                  <c:v>235.6</c:v>
                </c:pt>
                <c:pt idx="573">
                  <c:v>235.4</c:v>
                </c:pt>
                <c:pt idx="574">
                  <c:v>235.2</c:v>
                </c:pt>
                <c:pt idx="575">
                  <c:v>235</c:v>
                </c:pt>
                <c:pt idx="576">
                  <c:v>234.8</c:v>
                </c:pt>
                <c:pt idx="577">
                  <c:v>234.6</c:v>
                </c:pt>
                <c:pt idx="578">
                  <c:v>234.4</c:v>
                </c:pt>
                <c:pt idx="579">
                  <c:v>234.2</c:v>
                </c:pt>
                <c:pt idx="580">
                  <c:v>234</c:v>
                </c:pt>
                <c:pt idx="581">
                  <c:v>233.8</c:v>
                </c:pt>
                <c:pt idx="582">
                  <c:v>233.6</c:v>
                </c:pt>
                <c:pt idx="583">
                  <c:v>233.4</c:v>
                </c:pt>
                <c:pt idx="584">
                  <c:v>233.2</c:v>
                </c:pt>
                <c:pt idx="585">
                  <c:v>233</c:v>
                </c:pt>
                <c:pt idx="586">
                  <c:v>232.8</c:v>
                </c:pt>
                <c:pt idx="587">
                  <c:v>232.6</c:v>
                </c:pt>
                <c:pt idx="588">
                  <c:v>232.4</c:v>
                </c:pt>
                <c:pt idx="589">
                  <c:v>232.2</c:v>
                </c:pt>
                <c:pt idx="590">
                  <c:v>232</c:v>
                </c:pt>
                <c:pt idx="591">
                  <c:v>231.8</c:v>
                </c:pt>
                <c:pt idx="592">
                  <c:v>231.6</c:v>
                </c:pt>
                <c:pt idx="593">
                  <c:v>231.4</c:v>
                </c:pt>
                <c:pt idx="594">
                  <c:v>231.2</c:v>
                </c:pt>
                <c:pt idx="595">
                  <c:v>231</c:v>
                </c:pt>
                <c:pt idx="596">
                  <c:v>230.8</c:v>
                </c:pt>
                <c:pt idx="597">
                  <c:v>230.6</c:v>
                </c:pt>
                <c:pt idx="598">
                  <c:v>230.4</c:v>
                </c:pt>
                <c:pt idx="599">
                  <c:v>230.2</c:v>
                </c:pt>
                <c:pt idx="600">
                  <c:v>230</c:v>
                </c:pt>
                <c:pt idx="601">
                  <c:v>229.8</c:v>
                </c:pt>
                <c:pt idx="602">
                  <c:v>229.6</c:v>
                </c:pt>
                <c:pt idx="603">
                  <c:v>229.4</c:v>
                </c:pt>
                <c:pt idx="604">
                  <c:v>229.2</c:v>
                </c:pt>
                <c:pt idx="605">
                  <c:v>229</c:v>
                </c:pt>
                <c:pt idx="606">
                  <c:v>228.8</c:v>
                </c:pt>
                <c:pt idx="607">
                  <c:v>228.6</c:v>
                </c:pt>
                <c:pt idx="608">
                  <c:v>228.4</c:v>
                </c:pt>
                <c:pt idx="609">
                  <c:v>228.2</c:v>
                </c:pt>
                <c:pt idx="610">
                  <c:v>228</c:v>
                </c:pt>
                <c:pt idx="611">
                  <c:v>227.8</c:v>
                </c:pt>
                <c:pt idx="612">
                  <c:v>227.6</c:v>
                </c:pt>
                <c:pt idx="613">
                  <c:v>227.4</c:v>
                </c:pt>
                <c:pt idx="614">
                  <c:v>227.2</c:v>
                </c:pt>
                <c:pt idx="615">
                  <c:v>227</c:v>
                </c:pt>
                <c:pt idx="616">
                  <c:v>226.8</c:v>
                </c:pt>
                <c:pt idx="617">
                  <c:v>226.6</c:v>
                </c:pt>
                <c:pt idx="618">
                  <c:v>226.4</c:v>
                </c:pt>
                <c:pt idx="619">
                  <c:v>226.2</c:v>
                </c:pt>
                <c:pt idx="620">
                  <c:v>226</c:v>
                </c:pt>
                <c:pt idx="621">
                  <c:v>225.8</c:v>
                </c:pt>
                <c:pt idx="622">
                  <c:v>225.6</c:v>
                </c:pt>
                <c:pt idx="623">
                  <c:v>225.4</c:v>
                </c:pt>
                <c:pt idx="624">
                  <c:v>225.2</c:v>
                </c:pt>
                <c:pt idx="625">
                  <c:v>225</c:v>
                </c:pt>
                <c:pt idx="626">
                  <c:v>224.8</c:v>
                </c:pt>
                <c:pt idx="627">
                  <c:v>224.6</c:v>
                </c:pt>
                <c:pt idx="628">
                  <c:v>224.4</c:v>
                </c:pt>
                <c:pt idx="629">
                  <c:v>224.2</c:v>
                </c:pt>
                <c:pt idx="630">
                  <c:v>224</c:v>
                </c:pt>
                <c:pt idx="631">
                  <c:v>223.8</c:v>
                </c:pt>
                <c:pt idx="632">
                  <c:v>223.6</c:v>
                </c:pt>
                <c:pt idx="633">
                  <c:v>223.4</c:v>
                </c:pt>
                <c:pt idx="634">
                  <c:v>223.2</c:v>
                </c:pt>
                <c:pt idx="635">
                  <c:v>223</c:v>
                </c:pt>
                <c:pt idx="636">
                  <c:v>222.8</c:v>
                </c:pt>
                <c:pt idx="637">
                  <c:v>222.6</c:v>
                </c:pt>
                <c:pt idx="638">
                  <c:v>222.4</c:v>
                </c:pt>
                <c:pt idx="639">
                  <c:v>222.2</c:v>
                </c:pt>
                <c:pt idx="640">
                  <c:v>222</c:v>
                </c:pt>
                <c:pt idx="641">
                  <c:v>221.8</c:v>
                </c:pt>
                <c:pt idx="642">
                  <c:v>221.6</c:v>
                </c:pt>
                <c:pt idx="643">
                  <c:v>221.4</c:v>
                </c:pt>
                <c:pt idx="644">
                  <c:v>221.2</c:v>
                </c:pt>
                <c:pt idx="645">
                  <c:v>221</c:v>
                </c:pt>
                <c:pt idx="646">
                  <c:v>220.8</c:v>
                </c:pt>
                <c:pt idx="647">
                  <c:v>220.6</c:v>
                </c:pt>
                <c:pt idx="648">
                  <c:v>220.4</c:v>
                </c:pt>
                <c:pt idx="649">
                  <c:v>220.2</c:v>
                </c:pt>
                <c:pt idx="650">
                  <c:v>220</c:v>
                </c:pt>
                <c:pt idx="651">
                  <c:v>219.8</c:v>
                </c:pt>
                <c:pt idx="652">
                  <c:v>219.6</c:v>
                </c:pt>
                <c:pt idx="653">
                  <c:v>219.4</c:v>
                </c:pt>
                <c:pt idx="654">
                  <c:v>219.2</c:v>
                </c:pt>
                <c:pt idx="655">
                  <c:v>219</c:v>
                </c:pt>
                <c:pt idx="656">
                  <c:v>218.8</c:v>
                </c:pt>
                <c:pt idx="657">
                  <c:v>218.6</c:v>
                </c:pt>
                <c:pt idx="658">
                  <c:v>218.4</c:v>
                </c:pt>
                <c:pt idx="659">
                  <c:v>218.2</c:v>
                </c:pt>
                <c:pt idx="660">
                  <c:v>218</c:v>
                </c:pt>
                <c:pt idx="661">
                  <c:v>217.8</c:v>
                </c:pt>
                <c:pt idx="662">
                  <c:v>217.6</c:v>
                </c:pt>
                <c:pt idx="663">
                  <c:v>217.4</c:v>
                </c:pt>
                <c:pt idx="664">
                  <c:v>217.2</c:v>
                </c:pt>
                <c:pt idx="665">
                  <c:v>217</c:v>
                </c:pt>
                <c:pt idx="666">
                  <c:v>216.8</c:v>
                </c:pt>
                <c:pt idx="667">
                  <c:v>216.6</c:v>
                </c:pt>
                <c:pt idx="668">
                  <c:v>216.4</c:v>
                </c:pt>
                <c:pt idx="669">
                  <c:v>216.2</c:v>
                </c:pt>
                <c:pt idx="670">
                  <c:v>216</c:v>
                </c:pt>
                <c:pt idx="671">
                  <c:v>215.8</c:v>
                </c:pt>
                <c:pt idx="672">
                  <c:v>215.6</c:v>
                </c:pt>
                <c:pt idx="673">
                  <c:v>215.4</c:v>
                </c:pt>
                <c:pt idx="674">
                  <c:v>215.2</c:v>
                </c:pt>
                <c:pt idx="675">
                  <c:v>215</c:v>
                </c:pt>
                <c:pt idx="676">
                  <c:v>214.8</c:v>
                </c:pt>
                <c:pt idx="677">
                  <c:v>214.6</c:v>
                </c:pt>
                <c:pt idx="678">
                  <c:v>214.4</c:v>
                </c:pt>
                <c:pt idx="679">
                  <c:v>214.2</c:v>
                </c:pt>
                <c:pt idx="680">
                  <c:v>214</c:v>
                </c:pt>
                <c:pt idx="681">
                  <c:v>213.8</c:v>
                </c:pt>
                <c:pt idx="682">
                  <c:v>213.6</c:v>
                </c:pt>
                <c:pt idx="683">
                  <c:v>213.4</c:v>
                </c:pt>
                <c:pt idx="684">
                  <c:v>213.2</c:v>
                </c:pt>
                <c:pt idx="685">
                  <c:v>213</c:v>
                </c:pt>
                <c:pt idx="686">
                  <c:v>212.8</c:v>
                </c:pt>
                <c:pt idx="687">
                  <c:v>212.6</c:v>
                </c:pt>
                <c:pt idx="688">
                  <c:v>212.4</c:v>
                </c:pt>
                <c:pt idx="689">
                  <c:v>212.2</c:v>
                </c:pt>
                <c:pt idx="690">
                  <c:v>212</c:v>
                </c:pt>
                <c:pt idx="691">
                  <c:v>211.8</c:v>
                </c:pt>
                <c:pt idx="692">
                  <c:v>211.6</c:v>
                </c:pt>
                <c:pt idx="693">
                  <c:v>211.4</c:v>
                </c:pt>
                <c:pt idx="694">
                  <c:v>211.2</c:v>
                </c:pt>
                <c:pt idx="695">
                  <c:v>211</c:v>
                </c:pt>
                <c:pt idx="696">
                  <c:v>210.8</c:v>
                </c:pt>
                <c:pt idx="697">
                  <c:v>210.6</c:v>
                </c:pt>
                <c:pt idx="698">
                  <c:v>210.4</c:v>
                </c:pt>
                <c:pt idx="699">
                  <c:v>210.2</c:v>
                </c:pt>
                <c:pt idx="700">
                  <c:v>210</c:v>
                </c:pt>
                <c:pt idx="701">
                  <c:v>209.8</c:v>
                </c:pt>
                <c:pt idx="702">
                  <c:v>209.6</c:v>
                </c:pt>
                <c:pt idx="703">
                  <c:v>209.4</c:v>
                </c:pt>
                <c:pt idx="704">
                  <c:v>209.2</c:v>
                </c:pt>
                <c:pt idx="705">
                  <c:v>209</c:v>
                </c:pt>
                <c:pt idx="706">
                  <c:v>208.8</c:v>
                </c:pt>
                <c:pt idx="707">
                  <c:v>208.6</c:v>
                </c:pt>
                <c:pt idx="708">
                  <c:v>208.4</c:v>
                </c:pt>
                <c:pt idx="709">
                  <c:v>208.2</c:v>
                </c:pt>
                <c:pt idx="710">
                  <c:v>208</c:v>
                </c:pt>
                <c:pt idx="711">
                  <c:v>207.8</c:v>
                </c:pt>
                <c:pt idx="712">
                  <c:v>207.6</c:v>
                </c:pt>
                <c:pt idx="713">
                  <c:v>207.4</c:v>
                </c:pt>
                <c:pt idx="714">
                  <c:v>207.2</c:v>
                </c:pt>
                <c:pt idx="715">
                  <c:v>207</c:v>
                </c:pt>
                <c:pt idx="716">
                  <c:v>206.8</c:v>
                </c:pt>
                <c:pt idx="717">
                  <c:v>206.6</c:v>
                </c:pt>
                <c:pt idx="718">
                  <c:v>206.4</c:v>
                </c:pt>
                <c:pt idx="719">
                  <c:v>206.2</c:v>
                </c:pt>
                <c:pt idx="720">
                  <c:v>206</c:v>
                </c:pt>
                <c:pt idx="721">
                  <c:v>205.8</c:v>
                </c:pt>
                <c:pt idx="722">
                  <c:v>205.6</c:v>
                </c:pt>
                <c:pt idx="723">
                  <c:v>205.4</c:v>
                </c:pt>
                <c:pt idx="724">
                  <c:v>205.2</c:v>
                </c:pt>
                <c:pt idx="725">
                  <c:v>205</c:v>
                </c:pt>
                <c:pt idx="726">
                  <c:v>204.8</c:v>
                </c:pt>
                <c:pt idx="727">
                  <c:v>204.6</c:v>
                </c:pt>
                <c:pt idx="728">
                  <c:v>204.4</c:v>
                </c:pt>
                <c:pt idx="729">
                  <c:v>204.2</c:v>
                </c:pt>
                <c:pt idx="730">
                  <c:v>204</c:v>
                </c:pt>
                <c:pt idx="731">
                  <c:v>203.8</c:v>
                </c:pt>
                <c:pt idx="732">
                  <c:v>203.6</c:v>
                </c:pt>
                <c:pt idx="733">
                  <c:v>203.4</c:v>
                </c:pt>
                <c:pt idx="734">
                  <c:v>203.2</c:v>
                </c:pt>
                <c:pt idx="735">
                  <c:v>203</c:v>
                </c:pt>
                <c:pt idx="736">
                  <c:v>202.8</c:v>
                </c:pt>
                <c:pt idx="737">
                  <c:v>202.6</c:v>
                </c:pt>
                <c:pt idx="738">
                  <c:v>202.4</c:v>
                </c:pt>
                <c:pt idx="739">
                  <c:v>202.2</c:v>
                </c:pt>
                <c:pt idx="740">
                  <c:v>202</c:v>
                </c:pt>
                <c:pt idx="741">
                  <c:v>201.8</c:v>
                </c:pt>
                <c:pt idx="742">
                  <c:v>201.6</c:v>
                </c:pt>
                <c:pt idx="743">
                  <c:v>201.4</c:v>
                </c:pt>
                <c:pt idx="744">
                  <c:v>201.2</c:v>
                </c:pt>
                <c:pt idx="745">
                  <c:v>201</c:v>
                </c:pt>
                <c:pt idx="746">
                  <c:v>200.8</c:v>
                </c:pt>
                <c:pt idx="747">
                  <c:v>200.6</c:v>
                </c:pt>
                <c:pt idx="748">
                  <c:v>200.4</c:v>
                </c:pt>
                <c:pt idx="749">
                  <c:v>200.2</c:v>
                </c:pt>
                <c:pt idx="750">
                  <c:v>200</c:v>
                </c:pt>
                <c:pt idx="751">
                  <c:v>199.8</c:v>
                </c:pt>
                <c:pt idx="752">
                  <c:v>199.6</c:v>
                </c:pt>
                <c:pt idx="753">
                  <c:v>199.4</c:v>
                </c:pt>
                <c:pt idx="754">
                  <c:v>199.2</c:v>
                </c:pt>
                <c:pt idx="755">
                  <c:v>199</c:v>
                </c:pt>
                <c:pt idx="756">
                  <c:v>198.8</c:v>
                </c:pt>
                <c:pt idx="757">
                  <c:v>198.6</c:v>
                </c:pt>
                <c:pt idx="758">
                  <c:v>198.4</c:v>
                </c:pt>
                <c:pt idx="759">
                  <c:v>198.2</c:v>
                </c:pt>
                <c:pt idx="760">
                  <c:v>198</c:v>
                </c:pt>
                <c:pt idx="761">
                  <c:v>197.8</c:v>
                </c:pt>
                <c:pt idx="762">
                  <c:v>197.6</c:v>
                </c:pt>
                <c:pt idx="763">
                  <c:v>197.4</c:v>
                </c:pt>
                <c:pt idx="764">
                  <c:v>197.2</c:v>
                </c:pt>
                <c:pt idx="765">
                  <c:v>197</c:v>
                </c:pt>
                <c:pt idx="766">
                  <c:v>196.8</c:v>
                </c:pt>
                <c:pt idx="767">
                  <c:v>196.6</c:v>
                </c:pt>
                <c:pt idx="768">
                  <c:v>196.4</c:v>
                </c:pt>
                <c:pt idx="769">
                  <c:v>196.2</c:v>
                </c:pt>
                <c:pt idx="770">
                  <c:v>196</c:v>
                </c:pt>
                <c:pt idx="771">
                  <c:v>195.8</c:v>
                </c:pt>
                <c:pt idx="772">
                  <c:v>195.6</c:v>
                </c:pt>
                <c:pt idx="773">
                  <c:v>195.4</c:v>
                </c:pt>
                <c:pt idx="774">
                  <c:v>195.2</c:v>
                </c:pt>
                <c:pt idx="775">
                  <c:v>195</c:v>
                </c:pt>
                <c:pt idx="776">
                  <c:v>194.8</c:v>
                </c:pt>
                <c:pt idx="777">
                  <c:v>194.6</c:v>
                </c:pt>
                <c:pt idx="778">
                  <c:v>194.4</c:v>
                </c:pt>
                <c:pt idx="779">
                  <c:v>194.2</c:v>
                </c:pt>
                <c:pt idx="780">
                  <c:v>194</c:v>
                </c:pt>
                <c:pt idx="781">
                  <c:v>193.8</c:v>
                </c:pt>
                <c:pt idx="782">
                  <c:v>193.6</c:v>
                </c:pt>
                <c:pt idx="783">
                  <c:v>193.4</c:v>
                </c:pt>
                <c:pt idx="784">
                  <c:v>193.2</c:v>
                </c:pt>
                <c:pt idx="785">
                  <c:v>193</c:v>
                </c:pt>
                <c:pt idx="786">
                  <c:v>192.8</c:v>
                </c:pt>
                <c:pt idx="787">
                  <c:v>192.6</c:v>
                </c:pt>
                <c:pt idx="788">
                  <c:v>192.4</c:v>
                </c:pt>
                <c:pt idx="789">
                  <c:v>192.2</c:v>
                </c:pt>
                <c:pt idx="790">
                  <c:v>192</c:v>
                </c:pt>
                <c:pt idx="791">
                  <c:v>191.8</c:v>
                </c:pt>
                <c:pt idx="792">
                  <c:v>191.6</c:v>
                </c:pt>
                <c:pt idx="793">
                  <c:v>191.4</c:v>
                </c:pt>
                <c:pt idx="794">
                  <c:v>191.2</c:v>
                </c:pt>
                <c:pt idx="795">
                  <c:v>191</c:v>
                </c:pt>
                <c:pt idx="796">
                  <c:v>190.8</c:v>
                </c:pt>
                <c:pt idx="797">
                  <c:v>190.6</c:v>
                </c:pt>
                <c:pt idx="798">
                  <c:v>190.4</c:v>
                </c:pt>
                <c:pt idx="799">
                  <c:v>190.2</c:v>
                </c:pt>
                <c:pt idx="800">
                  <c:v>190</c:v>
                </c:pt>
              </c:numCache>
            </c:numRef>
          </c:xVal>
          <c:yVal>
            <c:numRef>
              <c:f>'D55'!$B$1:$B$801</c:f>
              <c:numCache>
                <c:formatCode>General</c:formatCode>
                <c:ptCount val="801"/>
                <c:pt idx="0">
                  <c:v>-1.2278000000000001E-2</c:v>
                </c:pt>
                <c:pt idx="1">
                  <c:v>-1.1704900000000001E-2</c:v>
                </c:pt>
                <c:pt idx="2">
                  <c:v>-8.2130399999999996E-3</c:v>
                </c:pt>
                <c:pt idx="3">
                  <c:v>-6.8498300000000003E-3</c:v>
                </c:pt>
                <c:pt idx="4">
                  <c:v>-5.2783300000000003E-3</c:v>
                </c:pt>
                <c:pt idx="5">
                  <c:v>2.36587E-3</c:v>
                </c:pt>
                <c:pt idx="6">
                  <c:v>1.3569400000000001E-3</c:v>
                </c:pt>
                <c:pt idx="7">
                  <c:v>-2.95028E-3</c:v>
                </c:pt>
                <c:pt idx="8">
                  <c:v>-4.0116899999999999E-4</c:v>
                </c:pt>
                <c:pt idx="9">
                  <c:v>3.62977E-3</c:v>
                </c:pt>
                <c:pt idx="10">
                  <c:v>4.0396199999999998E-3</c:v>
                </c:pt>
                <c:pt idx="11">
                  <c:v>7.13454E-3</c:v>
                </c:pt>
                <c:pt idx="12">
                  <c:v>7.7058200000000004E-3</c:v>
                </c:pt>
                <c:pt idx="13">
                  <c:v>7.6670899999999997E-3</c:v>
                </c:pt>
                <c:pt idx="14">
                  <c:v>4.9678099999999996E-3</c:v>
                </c:pt>
                <c:pt idx="15">
                  <c:v>1.1210700000000001E-3</c:v>
                </c:pt>
                <c:pt idx="16">
                  <c:v>1.72719E-4</c:v>
                </c:pt>
                <c:pt idx="17">
                  <c:v>-2.27998E-3</c:v>
                </c:pt>
                <c:pt idx="18">
                  <c:v>-2.5224399999999999E-3</c:v>
                </c:pt>
                <c:pt idx="19">
                  <c:v>-9.1105700000000001E-3</c:v>
                </c:pt>
                <c:pt idx="20">
                  <c:v>-1.6458400000000002E-2</c:v>
                </c:pt>
                <c:pt idx="21">
                  <c:v>-2.2072999999999999E-2</c:v>
                </c:pt>
                <c:pt idx="22">
                  <c:v>-2.4337000000000001E-2</c:v>
                </c:pt>
                <c:pt idx="23">
                  <c:v>-2.1079899999999999E-2</c:v>
                </c:pt>
                <c:pt idx="24">
                  <c:v>-2.0001100000000001E-2</c:v>
                </c:pt>
                <c:pt idx="25">
                  <c:v>-2.3506599999999999E-2</c:v>
                </c:pt>
                <c:pt idx="26">
                  <c:v>-2.6551999999999999E-2</c:v>
                </c:pt>
                <c:pt idx="27">
                  <c:v>-2.7947199999999998E-2</c:v>
                </c:pt>
                <c:pt idx="28">
                  <c:v>-2.8432599999999999E-2</c:v>
                </c:pt>
                <c:pt idx="29">
                  <c:v>-2.8443699999999999E-2</c:v>
                </c:pt>
                <c:pt idx="30">
                  <c:v>-2.9083700000000001E-2</c:v>
                </c:pt>
                <c:pt idx="31">
                  <c:v>-2.9385100000000001E-2</c:v>
                </c:pt>
                <c:pt idx="32">
                  <c:v>-2.81415E-2</c:v>
                </c:pt>
                <c:pt idx="33">
                  <c:v>-2.6395399999999999E-2</c:v>
                </c:pt>
                <c:pt idx="34">
                  <c:v>-2.79493E-2</c:v>
                </c:pt>
                <c:pt idx="35">
                  <c:v>-3.3183799999999999E-2</c:v>
                </c:pt>
                <c:pt idx="36">
                  <c:v>-3.7505200000000002E-2</c:v>
                </c:pt>
                <c:pt idx="37">
                  <c:v>-3.7004299999999997E-2</c:v>
                </c:pt>
                <c:pt idx="38">
                  <c:v>-3.5119600000000001E-2</c:v>
                </c:pt>
                <c:pt idx="39">
                  <c:v>-3.49135E-2</c:v>
                </c:pt>
                <c:pt idx="40">
                  <c:v>-3.2704299999999999E-2</c:v>
                </c:pt>
                <c:pt idx="41">
                  <c:v>-3.5595399999999999E-2</c:v>
                </c:pt>
                <c:pt idx="42">
                  <c:v>-3.6258199999999997E-2</c:v>
                </c:pt>
                <c:pt idx="43">
                  <c:v>-3.4479099999999999E-2</c:v>
                </c:pt>
                <c:pt idx="44">
                  <c:v>-3.4718800000000001E-2</c:v>
                </c:pt>
                <c:pt idx="45">
                  <c:v>-3.4714500000000002E-2</c:v>
                </c:pt>
                <c:pt idx="46">
                  <c:v>-3.46114E-2</c:v>
                </c:pt>
                <c:pt idx="47">
                  <c:v>-3.5448100000000003E-2</c:v>
                </c:pt>
                <c:pt idx="48">
                  <c:v>-3.4438499999999997E-2</c:v>
                </c:pt>
                <c:pt idx="49">
                  <c:v>-3.1345199999999997E-2</c:v>
                </c:pt>
                <c:pt idx="50">
                  <c:v>-2.77576E-2</c:v>
                </c:pt>
                <c:pt idx="51">
                  <c:v>-2.4649399999999998E-2</c:v>
                </c:pt>
                <c:pt idx="52">
                  <c:v>-2.27855E-2</c:v>
                </c:pt>
                <c:pt idx="53">
                  <c:v>-2.3243900000000001E-2</c:v>
                </c:pt>
                <c:pt idx="54">
                  <c:v>-2.05235E-2</c:v>
                </c:pt>
                <c:pt idx="55">
                  <c:v>-1.26929E-2</c:v>
                </c:pt>
                <c:pt idx="56">
                  <c:v>-8.5318100000000008E-3</c:v>
                </c:pt>
                <c:pt idx="57">
                  <c:v>-6.2998799999999999E-3</c:v>
                </c:pt>
                <c:pt idx="58">
                  <c:v>-4.4290299999999996E-3</c:v>
                </c:pt>
                <c:pt idx="59">
                  <c:v>-8.30674E-3</c:v>
                </c:pt>
                <c:pt idx="60">
                  <c:v>-1.1401700000000001E-2</c:v>
                </c:pt>
                <c:pt idx="61">
                  <c:v>-1.43585E-2</c:v>
                </c:pt>
                <c:pt idx="62">
                  <c:v>-1.6441799999999999E-2</c:v>
                </c:pt>
                <c:pt idx="63">
                  <c:v>-1.8561100000000001E-2</c:v>
                </c:pt>
                <c:pt idx="64">
                  <c:v>-2.1078E-2</c:v>
                </c:pt>
                <c:pt idx="65">
                  <c:v>-2.2967100000000001E-2</c:v>
                </c:pt>
                <c:pt idx="66">
                  <c:v>-2.2755600000000001E-2</c:v>
                </c:pt>
                <c:pt idx="67">
                  <c:v>-2.2729300000000001E-2</c:v>
                </c:pt>
                <c:pt idx="68">
                  <c:v>-1.7510999999999999E-2</c:v>
                </c:pt>
                <c:pt idx="69">
                  <c:v>-1.1309700000000001E-2</c:v>
                </c:pt>
                <c:pt idx="70">
                  <c:v>-9.04983E-3</c:v>
                </c:pt>
                <c:pt idx="71">
                  <c:v>-1.3213600000000001E-2</c:v>
                </c:pt>
                <c:pt idx="72">
                  <c:v>-1.4674700000000001E-2</c:v>
                </c:pt>
                <c:pt idx="73">
                  <c:v>-1.29748E-2</c:v>
                </c:pt>
                <c:pt idx="74">
                  <c:v>-1.3034499999999999E-2</c:v>
                </c:pt>
                <c:pt idx="75">
                  <c:v>-1.5049E-2</c:v>
                </c:pt>
                <c:pt idx="76">
                  <c:v>-1.47981E-2</c:v>
                </c:pt>
                <c:pt idx="77">
                  <c:v>-1.38417E-2</c:v>
                </c:pt>
                <c:pt idx="78">
                  <c:v>-1.46803E-2</c:v>
                </c:pt>
                <c:pt idx="79">
                  <c:v>-1.3661299999999999E-2</c:v>
                </c:pt>
                <c:pt idx="80">
                  <c:v>-9.6742400000000006E-3</c:v>
                </c:pt>
                <c:pt idx="81">
                  <c:v>-6.9522400000000002E-3</c:v>
                </c:pt>
                <c:pt idx="82">
                  <c:v>-7.5584500000000004E-3</c:v>
                </c:pt>
                <c:pt idx="83">
                  <c:v>-1.2675199999999999E-2</c:v>
                </c:pt>
                <c:pt idx="84">
                  <c:v>-1.7366300000000001E-2</c:v>
                </c:pt>
                <c:pt idx="85">
                  <c:v>-2.2449299999999998E-2</c:v>
                </c:pt>
                <c:pt idx="86">
                  <c:v>-2.27231E-2</c:v>
                </c:pt>
                <c:pt idx="87">
                  <c:v>-2.05528E-2</c:v>
                </c:pt>
                <c:pt idx="88">
                  <c:v>-3.0315100000000001E-2</c:v>
                </c:pt>
                <c:pt idx="89">
                  <c:v>-3.7017799999999997E-2</c:v>
                </c:pt>
                <c:pt idx="90">
                  <c:v>-4.0373800000000001E-2</c:v>
                </c:pt>
                <c:pt idx="91">
                  <c:v>-4.2721299999999997E-2</c:v>
                </c:pt>
                <c:pt idx="92">
                  <c:v>-3.7033099999999999E-2</c:v>
                </c:pt>
                <c:pt idx="93">
                  <c:v>-3.3578200000000002E-2</c:v>
                </c:pt>
                <c:pt idx="94">
                  <c:v>-2.78102E-2</c:v>
                </c:pt>
                <c:pt idx="95">
                  <c:v>-1.7664699999999998E-2</c:v>
                </c:pt>
                <c:pt idx="96">
                  <c:v>-1.36013E-2</c:v>
                </c:pt>
                <c:pt idx="97">
                  <c:v>-1.4300200000000001E-2</c:v>
                </c:pt>
                <c:pt idx="98">
                  <c:v>-1.4700100000000001E-2</c:v>
                </c:pt>
                <c:pt idx="99">
                  <c:v>-2.0256699999999999E-2</c:v>
                </c:pt>
                <c:pt idx="100">
                  <c:v>-1.9944E-2</c:v>
                </c:pt>
                <c:pt idx="101">
                  <c:v>-2.05404E-2</c:v>
                </c:pt>
                <c:pt idx="102">
                  <c:v>-2.5724500000000001E-2</c:v>
                </c:pt>
                <c:pt idx="103">
                  <c:v>-2.89938E-2</c:v>
                </c:pt>
                <c:pt idx="104">
                  <c:v>-2.51381E-2</c:v>
                </c:pt>
                <c:pt idx="105">
                  <c:v>-2.4617300000000002E-2</c:v>
                </c:pt>
                <c:pt idx="106">
                  <c:v>-2.48016E-2</c:v>
                </c:pt>
                <c:pt idx="107">
                  <c:v>-1.99721E-2</c:v>
                </c:pt>
                <c:pt idx="108">
                  <c:v>-1.2919399999999999E-2</c:v>
                </c:pt>
                <c:pt idx="109">
                  <c:v>-1.30335E-2</c:v>
                </c:pt>
                <c:pt idx="110">
                  <c:v>-1.12601E-2</c:v>
                </c:pt>
                <c:pt idx="111">
                  <c:v>-1.1323099999999999E-2</c:v>
                </c:pt>
                <c:pt idx="112">
                  <c:v>-1.0968200000000001E-2</c:v>
                </c:pt>
                <c:pt idx="113">
                  <c:v>-1.17153E-2</c:v>
                </c:pt>
                <c:pt idx="114">
                  <c:v>-1.0125E-2</c:v>
                </c:pt>
                <c:pt idx="115">
                  <c:v>-5.9342800000000001E-3</c:v>
                </c:pt>
                <c:pt idx="116">
                  <c:v>8.3756399999999995E-4</c:v>
                </c:pt>
                <c:pt idx="117">
                  <c:v>7.2129799999999999E-3</c:v>
                </c:pt>
                <c:pt idx="118">
                  <c:v>1.50682E-2</c:v>
                </c:pt>
                <c:pt idx="119">
                  <c:v>2.14986E-2</c:v>
                </c:pt>
                <c:pt idx="120">
                  <c:v>2.8182200000000001E-2</c:v>
                </c:pt>
                <c:pt idx="121">
                  <c:v>3.4397400000000002E-2</c:v>
                </c:pt>
                <c:pt idx="122">
                  <c:v>3.7413700000000001E-2</c:v>
                </c:pt>
                <c:pt idx="123">
                  <c:v>3.7198200000000001E-2</c:v>
                </c:pt>
                <c:pt idx="124">
                  <c:v>3.6711000000000001E-2</c:v>
                </c:pt>
                <c:pt idx="125">
                  <c:v>3.6098499999999999E-2</c:v>
                </c:pt>
                <c:pt idx="126">
                  <c:v>3.7489799999999997E-2</c:v>
                </c:pt>
                <c:pt idx="127">
                  <c:v>3.6836800000000003E-2</c:v>
                </c:pt>
                <c:pt idx="128">
                  <c:v>2.99016E-2</c:v>
                </c:pt>
                <c:pt idx="129">
                  <c:v>2.17853E-2</c:v>
                </c:pt>
                <c:pt idx="130">
                  <c:v>1.85443E-2</c:v>
                </c:pt>
                <c:pt idx="131">
                  <c:v>1.3356E-2</c:v>
                </c:pt>
                <c:pt idx="132">
                  <c:v>1.4419400000000001E-2</c:v>
                </c:pt>
                <c:pt idx="133">
                  <c:v>1.6157500000000002E-2</c:v>
                </c:pt>
                <c:pt idx="134">
                  <c:v>1.32204E-2</c:v>
                </c:pt>
                <c:pt idx="135">
                  <c:v>1.48717E-2</c:v>
                </c:pt>
                <c:pt idx="136">
                  <c:v>1.8082999999999998E-2</c:v>
                </c:pt>
                <c:pt idx="137">
                  <c:v>1.8886500000000001E-2</c:v>
                </c:pt>
                <c:pt idx="138">
                  <c:v>2.0714400000000001E-2</c:v>
                </c:pt>
                <c:pt idx="139">
                  <c:v>2.0932900000000001E-2</c:v>
                </c:pt>
                <c:pt idx="140">
                  <c:v>1.7348800000000001E-2</c:v>
                </c:pt>
                <c:pt idx="141">
                  <c:v>2.03032E-2</c:v>
                </c:pt>
                <c:pt idx="142">
                  <c:v>1.8481600000000001E-2</c:v>
                </c:pt>
                <c:pt idx="143">
                  <c:v>1.66707E-2</c:v>
                </c:pt>
                <c:pt idx="144">
                  <c:v>1.81821E-2</c:v>
                </c:pt>
                <c:pt idx="145">
                  <c:v>1.9247299999999998E-2</c:v>
                </c:pt>
                <c:pt idx="146">
                  <c:v>2.08892E-2</c:v>
                </c:pt>
                <c:pt idx="147">
                  <c:v>2.1340700000000001E-2</c:v>
                </c:pt>
                <c:pt idx="148">
                  <c:v>1.6259200000000001E-2</c:v>
                </c:pt>
                <c:pt idx="149">
                  <c:v>9.3533100000000001E-3</c:v>
                </c:pt>
                <c:pt idx="150">
                  <c:v>6.2532100000000004E-3</c:v>
                </c:pt>
                <c:pt idx="151">
                  <c:v>3.2982200000000001E-3</c:v>
                </c:pt>
                <c:pt idx="152">
                  <c:v>-5.3439100000000003E-3</c:v>
                </c:pt>
                <c:pt idx="153">
                  <c:v>-1.18122E-2</c:v>
                </c:pt>
                <c:pt idx="154">
                  <c:v>-2.29696E-2</c:v>
                </c:pt>
                <c:pt idx="155">
                  <c:v>-3.0229499999999999E-2</c:v>
                </c:pt>
                <c:pt idx="156">
                  <c:v>-2.8736999999999999E-2</c:v>
                </c:pt>
                <c:pt idx="157">
                  <c:v>-2.8452600000000002E-2</c:v>
                </c:pt>
                <c:pt idx="158">
                  <c:v>-2.89184E-2</c:v>
                </c:pt>
                <c:pt idx="159">
                  <c:v>-3.6438999999999999E-2</c:v>
                </c:pt>
                <c:pt idx="160">
                  <c:v>-4.05791E-2</c:v>
                </c:pt>
                <c:pt idx="161">
                  <c:v>-3.9454200000000002E-2</c:v>
                </c:pt>
                <c:pt idx="162">
                  <c:v>-3.3606900000000002E-2</c:v>
                </c:pt>
                <c:pt idx="163">
                  <c:v>-2.6649699999999998E-2</c:v>
                </c:pt>
                <c:pt idx="164">
                  <c:v>-2.47408E-2</c:v>
                </c:pt>
                <c:pt idx="165">
                  <c:v>-2.1901400000000001E-2</c:v>
                </c:pt>
                <c:pt idx="166">
                  <c:v>-2.8400600000000002E-2</c:v>
                </c:pt>
                <c:pt idx="167">
                  <c:v>-3.25603E-2</c:v>
                </c:pt>
                <c:pt idx="168">
                  <c:v>-3.2626200000000001E-2</c:v>
                </c:pt>
                <c:pt idx="169">
                  <c:v>-3.3600199999999997E-2</c:v>
                </c:pt>
                <c:pt idx="170">
                  <c:v>-3.7455299999999997E-2</c:v>
                </c:pt>
                <c:pt idx="171">
                  <c:v>-3.8965100000000003E-2</c:v>
                </c:pt>
                <c:pt idx="172">
                  <c:v>-4.4652400000000002E-2</c:v>
                </c:pt>
                <c:pt idx="173">
                  <c:v>-4.4682800000000002E-2</c:v>
                </c:pt>
                <c:pt idx="174">
                  <c:v>-5.0004899999999998E-2</c:v>
                </c:pt>
                <c:pt idx="175">
                  <c:v>-5.1585699999999998E-2</c:v>
                </c:pt>
                <c:pt idx="176">
                  <c:v>-5.6195299999999997E-2</c:v>
                </c:pt>
                <c:pt idx="177">
                  <c:v>-6.0349399999999997E-2</c:v>
                </c:pt>
                <c:pt idx="178">
                  <c:v>-5.8550900000000003E-2</c:v>
                </c:pt>
                <c:pt idx="179">
                  <c:v>-5.7473999999999997E-2</c:v>
                </c:pt>
                <c:pt idx="180">
                  <c:v>-5.9589499999999997E-2</c:v>
                </c:pt>
                <c:pt idx="181">
                  <c:v>-5.6659099999999997E-2</c:v>
                </c:pt>
                <c:pt idx="182">
                  <c:v>-5.5014500000000001E-2</c:v>
                </c:pt>
                <c:pt idx="183">
                  <c:v>-5.4357900000000001E-2</c:v>
                </c:pt>
                <c:pt idx="184">
                  <c:v>-4.8266900000000001E-2</c:v>
                </c:pt>
                <c:pt idx="185">
                  <c:v>-3.8514E-2</c:v>
                </c:pt>
                <c:pt idx="186">
                  <c:v>-3.9417599999999997E-2</c:v>
                </c:pt>
                <c:pt idx="187">
                  <c:v>-3.7095000000000003E-2</c:v>
                </c:pt>
                <c:pt idx="188">
                  <c:v>-2.6779299999999999E-2</c:v>
                </c:pt>
                <c:pt idx="189">
                  <c:v>-2.6483799999999998E-2</c:v>
                </c:pt>
                <c:pt idx="190">
                  <c:v>-2.3340300000000001E-2</c:v>
                </c:pt>
                <c:pt idx="191">
                  <c:v>-2.4903999999999999E-2</c:v>
                </c:pt>
                <c:pt idx="192">
                  <c:v>-2.2315600000000001E-2</c:v>
                </c:pt>
                <c:pt idx="193">
                  <c:v>-1.4301299999999999E-2</c:v>
                </c:pt>
                <c:pt idx="194">
                  <c:v>-9.1110199999999992E-3</c:v>
                </c:pt>
                <c:pt idx="195">
                  <c:v>-6.8893399999999999E-3</c:v>
                </c:pt>
                <c:pt idx="196">
                  <c:v>-5.78752E-3</c:v>
                </c:pt>
                <c:pt idx="197">
                  <c:v>-1.7761000000000001E-3</c:v>
                </c:pt>
                <c:pt idx="198">
                  <c:v>-3.3503500000000002E-3</c:v>
                </c:pt>
                <c:pt idx="199">
                  <c:v>-1.4984E-3</c:v>
                </c:pt>
                <c:pt idx="200">
                  <c:v>6.1893500000000004E-4</c:v>
                </c:pt>
                <c:pt idx="201">
                  <c:v>8.1550200000000007E-3</c:v>
                </c:pt>
                <c:pt idx="202">
                  <c:v>6.5706100000000002E-3</c:v>
                </c:pt>
                <c:pt idx="203">
                  <c:v>5.70208E-3</c:v>
                </c:pt>
                <c:pt idx="204">
                  <c:v>1.02959E-2</c:v>
                </c:pt>
                <c:pt idx="205">
                  <c:v>2.0924999999999999E-2</c:v>
                </c:pt>
                <c:pt idx="206">
                  <c:v>2.4526800000000001E-2</c:v>
                </c:pt>
                <c:pt idx="207">
                  <c:v>2.6348799999999999E-2</c:v>
                </c:pt>
                <c:pt idx="208">
                  <c:v>2.7380000000000002E-2</c:v>
                </c:pt>
                <c:pt idx="209">
                  <c:v>2.9071300000000001E-2</c:v>
                </c:pt>
                <c:pt idx="210">
                  <c:v>3.2736099999999997E-2</c:v>
                </c:pt>
                <c:pt idx="211">
                  <c:v>3.26112E-2</c:v>
                </c:pt>
                <c:pt idx="212">
                  <c:v>2.9346299999999999E-2</c:v>
                </c:pt>
                <c:pt idx="213">
                  <c:v>2.4813100000000001E-2</c:v>
                </c:pt>
                <c:pt idx="214">
                  <c:v>1.8891600000000001E-2</c:v>
                </c:pt>
                <c:pt idx="215">
                  <c:v>1.3610799999999999E-2</c:v>
                </c:pt>
                <c:pt idx="216">
                  <c:v>1.71948E-2</c:v>
                </c:pt>
                <c:pt idx="217">
                  <c:v>1.46564E-2</c:v>
                </c:pt>
                <c:pt idx="218">
                  <c:v>1.2201200000000001E-2</c:v>
                </c:pt>
                <c:pt idx="219">
                  <c:v>1.37292E-2</c:v>
                </c:pt>
                <c:pt idx="220">
                  <c:v>1.7308899999999999E-2</c:v>
                </c:pt>
                <c:pt idx="221">
                  <c:v>1.45279E-2</c:v>
                </c:pt>
                <c:pt idx="222">
                  <c:v>1.13095E-2</c:v>
                </c:pt>
                <c:pt idx="223">
                  <c:v>8.1616599999999994E-3</c:v>
                </c:pt>
                <c:pt idx="224">
                  <c:v>1.0737E-2</c:v>
                </c:pt>
                <c:pt idx="225">
                  <c:v>1.54153E-2</c:v>
                </c:pt>
                <c:pt idx="226">
                  <c:v>1.9931899999999999E-2</c:v>
                </c:pt>
                <c:pt idx="227">
                  <c:v>2.16574E-2</c:v>
                </c:pt>
                <c:pt idx="228">
                  <c:v>1.60152E-2</c:v>
                </c:pt>
                <c:pt idx="229">
                  <c:v>1.06642E-2</c:v>
                </c:pt>
                <c:pt idx="230">
                  <c:v>1.0695700000000001E-2</c:v>
                </c:pt>
                <c:pt idx="231">
                  <c:v>1.9501999999999999E-2</c:v>
                </c:pt>
                <c:pt idx="232">
                  <c:v>2.51288E-2</c:v>
                </c:pt>
                <c:pt idx="233">
                  <c:v>2.70672E-2</c:v>
                </c:pt>
                <c:pt idx="234">
                  <c:v>2.7734100000000001E-2</c:v>
                </c:pt>
                <c:pt idx="235">
                  <c:v>2.84487E-2</c:v>
                </c:pt>
                <c:pt idx="236">
                  <c:v>3.0155499999999998E-2</c:v>
                </c:pt>
                <c:pt idx="237">
                  <c:v>2.62347E-2</c:v>
                </c:pt>
                <c:pt idx="238">
                  <c:v>1.99201E-2</c:v>
                </c:pt>
                <c:pt idx="239">
                  <c:v>1.6970200000000001E-2</c:v>
                </c:pt>
                <c:pt idx="240">
                  <c:v>1.86371E-2</c:v>
                </c:pt>
                <c:pt idx="241">
                  <c:v>1.8474000000000001E-2</c:v>
                </c:pt>
                <c:pt idx="242">
                  <c:v>2.1948499999999999E-2</c:v>
                </c:pt>
                <c:pt idx="243">
                  <c:v>2.6209400000000001E-2</c:v>
                </c:pt>
                <c:pt idx="244">
                  <c:v>2.7610200000000001E-2</c:v>
                </c:pt>
                <c:pt idx="245">
                  <c:v>2.8136600000000001E-2</c:v>
                </c:pt>
                <c:pt idx="246">
                  <c:v>3.388E-2</c:v>
                </c:pt>
                <c:pt idx="247">
                  <c:v>4.0117300000000002E-2</c:v>
                </c:pt>
                <c:pt idx="248">
                  <c:v>4.1111500000000002E-2</c:v>
                </c:pt>
                <c:pt idx="249">
                  <c:v>3.7101700000000001E-2</c:v>
                </c:pt>
                <c:pt idx="250">
                  <c:v>3.3376200000000002E-2</c:v>
                </c:pt>
                <c:pt idx="251">
                  <c:v>3.0310400000000001E-2</c:v>
                </c:pt>
                <c:pt idx="252">
                  <c:v>2.8077600000000001E-2</c:v>
                </c:pt>
                <c:pt idx="253">
                  <c:v>2.62212E-2</c:v>
                </c:pt>
                <c:pt idx="254">
                  <c:v>2.57112E-2</c:v>
                </c:pt>
                <c:pt idx="255">
                  <c:v>2.5221299999999999E-2</c:v>
                </c:pt>
                <c:pt idx="256">
                  <c:v>2.9843399999999999E-2</c:v>
                </c:pt>
                <c:pt idx="257">
                  <c:v>3.5181299999999999E-2</c:v>
                </c:pt>
                <c:pt idx="258">
                  <c:v>3.3931099999999999E-2</c:v>
                </c:pt>
                <c:pt idx="259">
                  <c:v>2.7521799999999999E-2</c:v>
                </c:pt>
                <c:pt idx="260">
                  <c:v>2.3894800000000001E-2</c:v>
                </c:pt>
                <c:pt idx="261">
                  <c:v>2.82268E-2</c:v>
                </c:pt>
                <c:pt idx="262">
                  <c:v>3.1621200000000002E-2</c:v>
                </c:pt>
                <c:pt idx="263">
                  <c:v>2.9239500000000002E-2</c:v>
                </c:pt>
                <c:pt idx="264">
                  <c:v>2.14798E-2</c:v>
                </c:pt>
                <c:pt idx="265">
                  <c:v>1.32564E-2</c:v>
                </c:pt>
                <c:pt idx="266">
                  <c:v>9.7602899999999996E-3</c:v>
                </c:pt>
                <c:pt idx="267">
                  <c:v>1.16287E-2</c:v>
                </c:pt>
                <c:pt idx="268">
                  <c:v>1.2077900000000001E-2</c:v>
                </c:pt>
                <c:pt idx="269">
                  <c:v>1.8109E-2</c:v>
                </c:pt>
                <c:pt idx="270">
                  <c:v>2.3389E-2</c:v>
                </c:pt>
                <c:pt idx="271">
                  <c:v>2.24321E-2</c:v>
                </c:pt>
                <c:pt idx="272">
                  <c:v>1.8844900000000001E-2</c:v>
                </c:pt>
                <c:pt idx="273">
                  <c:v>1.6669799999999999E-2</c:v>
                </c:pt>
                <c:pt idx="274">
                  <c:v>1.4274E-2</c:v>
                </c:pt>
                <c:pt idx="275">
                  <c:v>1.20842E-2</c:v>
                </c:pt>
                <c:pt idx="276">
                  <c:v>7.8697799999999998E-3</c:v>
                </c:pt>
                <c:pt idx="277">
                  <c:v>4.9746599999999997E-3</c:v>
                </c:pt>
                <c:pt idx="278">
                  <c:v>8.4681500000000007E-3</c:v>
                </c:pt>
                <c:pt idx="279">
                  <c:v>9.3096800000000007E-3</c:v>
                </c:pt>
                <c:pt idx="280">
                  <c:v>8.1106700000000004E-3</c:v>
                </c:pt>
                <c:pt idx="281">
                  <c:v>8.9917199999999999E-3</c:v>
                </c:pt>
                <c:pt idx="282">
                  <c:v>7.20873E-3</c:v>
                </c:pt>
                <c:pt idx="283">
                  <c:v>1.2213E-2</c:v>
                </c:pt>
                <c:pt idx="284">
                  <c:v>1.3621100000000001E-2</c:v>
                </c:pt>
                <c:pt idx="285">
                  <c:v>1.3439E-2</c:v>
                </c:pt>
                <c:pt idx="286">
                  <c:v>1.44552E-2</c:v>
                </c:pt>
                <c:pt idx="287">
                  <c:v>1.5750500000000001E-2</c:v>
                </c:pt>
                <c:pt idx="288">
                  <c:v>2.0309000000000001E-2</c:v>
                </c:pt>
                <c:pt idx="289">
                  <c:v>2.3291599999999999E-2</c:v>
                </c:pt>
                <c:pt idx="290">
                  <c:v>2.12689E-2</c:v>
                </c:pt>
                <c:pt idx="291">
                  <c:v>2.55131E-2</c:v>
                </c:pt>
                <c:pt idx="292">
                  <c:v>3.1508599999999998E-2</c:v>
                </c:pt>
                <c:pt idx="293">
                  <c:v>3.6367999999999998E-2</c:v>
                </c:pt>
                <c:pt idx="294">
                  <c:v>3.8534699999999998E-2</c:v>
                </c:pt>
                <c:pt idx="295">
                  <c:v>3.7973600000000003E-2</c:v>
                </c:pt>
                <c:pt idx="296">
                  <c:v>3.69728E-2</c:v>
                </c:pt>
                <c:pt idx="297">
                  <c:v>3.6337800000000003E-2</c:v>
                </c:pt>
                <c:pt idx="298">
                  <c:v>3.9013800000000001E-2</c:v>
                </c:pt>
                <c:pt idx="299">
                  <c:v>4.3263200000000002E-2</c:v>
                </c:pt>
                <c:pt idx="300">
                  <c:v>4.18059E-2</c:v>
                </c:pt>
                <c:pt idx="301">
                  <c:v>4.0050700000000002E-2</c:v>
                </c:pt>
                <c:pt idx="302">
                  <c:v>3.6063600000000001E-2</c:v>
                </c:pt>
                <c:pt idx="303">
                  <c:v>3.2691699999999997E-2</c:v>
                </c:pt>
                <c:pt idx="304">
                  <c:v>3.0539799999999999E-2</c:v>
                </c:pt>
                <c:pt idx="305">
                  <c:v>3.58418E-2</c:v>
                </c:pt>
                <c:pt idx="306">
                  <c:v>3.89288E-2</c:v>
                </c:pt>
                <c:pt idx="307">
                  <c:v>4.3170300000000002E-2</c:v>
                </c:pt>
                <c:pt idx="308">
                  <c:v>4.4501300000000001E-2</c:v>
                </c:pt>
                <c:pt idx="309">
                  <c:v>4.7057799999999997E-2</c:v>
                </c:pt>
                <c:pt idx="310">
                  <c:v>5.0958099999999999E-2</c:v>
                </c:pt>
                <c:pt idx="311">
                  <c:v>5.1245199999999998E-2</c:v>
                </c:pt>
                <c:pt idx="312">
                  <c:v>5.1375299999999999E-2</c:v>
                </c:pt>
                <c:pt idx="313">
                  <c:v>5.3825600000000001E-2</c:v>
                </c:pt>
                <c:pt idx="314">
                  <c:v>6.0850599999999998E-2</c:v>
                </c:pt>
                <c:pt idx="315">
                  <c:v>7.5034299999999998E-2</c:v>
                </c:pt>
                <c:pt idx="316">
                  <c:v>7.9041700000000006E-2</c:v>
                </c:pt>
                <c:pt idx="317">
                  <c:v>7.5671299999999997E-2</c:v>
                </c:pt>
                <c:pt idx="318">
                  <c:v>7.4687500000000004E-2</c:v>
                </c:pt>
                <c:pt idx="319">
                  <c:v>7.1720300000000001E-2</c:v>
                </c:pt>
                <c:pt idx="320">
                  <c:v>6.7645899999999995E-2</c:v>
                </c:pt>
                <c:pt idx="321">
                  <c:v>6.7319299999999999E-2</c:v>
                </c:pt>
                <c:pt idx="322">
                  <c:v>6.2842999999999996E-2</c:v>
                </c:pt>
                <c:pt idx="323">
                  <c:v>5.8755000000000002E-2</c:v>
                </c:pt>
                <c:pt idx="324">
                  <c:v>5.4854399999999998E-2</c:v>
                </c:pt>
                <c:pt idx="325">
                  <c:v>4.7197799999999998E-2</c:v>
                </c:pt>
                <c:pt idx="326">
                  <c:v>4.3877399999999997E-2</c:v>
                </c:pt>
                <c:pt idx="327">
                  <c:v>4.23884E-2</c:v>
                </c:pt>
                <c:pt idx="328">
                  <c:v>3.8106000000000001E-2</c:v>
                </c:pt>
                <c:pt idx="329">
                  <c:v>3.9550700000000001E-2</c:v>
                </c:pt>
                <c:pt idx="330">
                  <c:v>4.1116800000000002E-2</c:v>
                </c:pt>
                <c:pt idx="331">
                  <c:v>4.0145E-2</c:v>
                </c:pt>
                <c:pt idx="332">
                  <c:v>3.9176599999999999E-2</c:v>
                </c:pt>
                <c:pt idx="333">
                  <c:v>4.0406999999999998E-2</c:v>
                </c:pt>
                <c:pt idx="334">
                  <c:v>4.2666999999999997E-2</c:v>
                </c:pt>
                <c:pt idx="335">
                  <c:v>4.2523600000000002E-2</c:v>
                </c:pt>
                <c:pt idx="336">
                  <c:v>4.0496999999999998E-2</c:v>
                </c:pt>
                <c:pt idx="337">
                  <c:v>3.7380700000000003E-2</c:v>
                </c:pt>
                <c:pt idx="338">
                  <c:v>3.3813900000000001E-2</c:v>
                </c:pt>
                <c:pt idx="339">
                  <c:v>3.4262300000000002E-2</c:v>
                </c:pt>
                <c:pt idx="340">
                  <c:v>3.4807600000000001E-2</c:v>
                </c:pt>
                <c:pt idx="341">
                  <c:v>3.9113799999999997E-2</c:v>
                </c:pt>
                <c:pt idx="342">
                  <c:v>4.3201700000000003E-2</c:v>
                </c:pt>
                <c:pt idx="343">
                  <c:v>4.4776000000000003E-2</c:v>
                </c:pt>
                <c:pt idx="344">
                  <c:v>5.1270700000000002E-2</c:v>
                </c:pt>
                <c:pt idx="345">
                  <c:v>5.5189799999999997E-2</c:v>
                </c:pt>
                <c:pt idx="346">
                  <c:v>5.2461399999999998E-2</c:v>
                </c:pt>
                <c:pt idx="347">
                  <c:v>4.5992199999999997E-2</c:v>
                </c:pt>
                <c:pt idx="348">
                  <c:v>3.8107500000000002E-2</c:v>
                </c:pt>
                <c:pt idx="349">
                  <c:v>3.4593400000000003E-2</c:v>
                </c:pt>
                <c:pt idx="350">
                  <c:v>3.40325E-2</c:v>
                </c:pt>
                <c:pt idx="351">
                  <c:v>3.3551400000000002E-2</c:v>
                </c:pt>
                <c:pt idx="352">
                  <c:v>3.9996499999999997E-2</c:v>
                </c:pt>
                <c:pt idx="353">
                  <c:v>4.9815100000000001E-2</c:v>
                </c:pt>
                <c:pt idx="354">
                  <c:v>5.4225200000000001E-2</c:v>
                </c:pt>
                <c:pt idx="355">
                  <c:v>5.6864999999999999E-2</c:v>
                </c:pt>
                <c:pt idx="356">
                  <c:v>5.8299200000000002E-2</c:v>
                </c:pt>
                <c:pt idx="357">
                  <c:v>5.9047500000000003E-2</c:v>
                </c:pt>
                <c:pt idx="358">
                  <c:v>6.1121500000000002E-2</c:v>
                </c:pt>
                <c:pt idx="359">
                  <c:v>6.2693399999999996E-2</c:v>
                </c:pt>
                <c:pt idx="360">
                  <c:v>6.3261300000000006E-2</c:v>
                </c:pt>
                <c:pt idx="361">
                  <c:v>6.5461599999999995E-2</c:v>
                </c:pt>
                <c:pt idx="362">
                  <c:v>6.5481700000000004E-2</c:v>
                </c:pt>
                <c:pt idx="363">
                  <c:v>6.6612099999999994E-2</c:v>
                </c:pt>
                <c:pt idx="364">
                  <c:v>6.7921899999999993E-2</c:v>
                </c:pt>
                <c:pt idx="365">
                  <c:v>6.6869300000000007E-2</c:v>
                </c:pt>
                <c:pt idx="366">
                  <c:v>6.8760699999999994E-2</c:v>
                </c:pt>
                <c:pt idx="367">
                  <c:v>6.5404100000000007E-2</c:v>
                </c:pt>
                <c:pt idx="368">
                  <c:v>6.3258800000000004E-2</c:v>
                </c:pt>
                <c:pt idx="369">
                  <c:v>6.8910399999999997E-2</c:v>
                </c:pt>
                <c:pt idx="370">
                  <c:v>7.8119300000000003E-2</c:v>
                </c:pt>
                <c:pt idx="371">
                  <c:v>8.3238199999999998E-2</c:v>
                </c:pt>
                <c:pt idx="372">
                  <c:v>8.4380999999999998E-2</c:v>
                </c:pt>
                <c:pt idx="373">
                  <c:v>7.9984700000000006E-2</c:v>
                </c:pt>
                <c:pt idx="374">
                  <c:v>7.8157500000000005E-2</c:v>
                </c:pt>
                <c:pt idx="375">
                  <c:v>7.3847499999999996E-2</c:v>
                </c:pt>
                <c:pt idx="376">
                  <c:v>7.3706499999999994E-2</c:v>
                </c:pt>
                <c:pt idx="377">
                  <c:v>7.3626700000000003E-2</c:v>
                </c:pt>
                <c:pt idx="378">
                  <c:v>7.2984300000000002E-2</c:v>
                </c:pt>
                <c:pt idx="379">
                  <c:v>7.2706499999999993E-2</c:v>
                </c:pt>
                <c:pt idx="380">
                  <c:v>7.6893900000000001E-2</c:v>
                </c:pt>
                <c:pt idx="381">
                  <c:v>8.1318199999999993E-2</c:v>
                </c:pt>
                <c:pt idx="382">
                  <c:v>8.4026900000000002E-2</c:v>
                </c:pt>
                <c:pt idx="383">
                  <c:v>8.4591200000000005E-2</c:v>
                </c:pt>
                <c:pt idx="384">
                  <c:v>8.4319699999999997E-2</c:v>
                </c:pt>
                <c:pt idx="385">
                  <c:v>7.9844700000000005E-2</c:v>
                </c:pt>
                <c:pt idx="386">
                  <c:v>7.7958799999999995E-2</c:v>
                </c:pt>
                <c:pt idx="387">
                  <c:v>7.8995499999999996E-2</c:v>
                </c:pt>
                <c:pt idx="388">
                  <c:v>8.2065600000000002E-2</c:v>
                </c:pt>
                <c:pt idx="389">
                  <c:v>8.2892900000000005E-2</c:v>
                </c:pt>
                <c:pt idx="390">
                  <c:v>8.0152899999999999E-2</c:v>
                </c:pt>
                <c:pt idx="391">
                  <c:v>7.5342599999999996E-2</c:v>
                </c:pt>
                <c:pt idx="392">
                  <c:v>7.3825199999999994E-2</c:v>
                </c:pt>
                <c:pt idx="393">
                  <c:v>7.3726200000000006E-2</c:v>
                </c:pt>
                <c:pt idx="394">
                  <c:v>7.1665400000000004E-2</c:v>
                </c:pt>
                <c:pt idx="395">
                  <c:v>7.8147099999999997E-2</c:v>
                </c:pt>
                <c:pt idx="396">
                  <c:v>7.9046000000000005E-2</c:v>
                </c:pt>
                <c:pt idx="397">
                  <c:v>8.44911E-2</c:v>
                </c:pt>
                <c:pt idx="398">
                  <c:v>9.4897499999999996E-2</c:v>
                </c:pt>
                <c:pt idx="399">
                  <c:v>0.10295600000000001</c:v>
                </c:pt>
                <c:pt idx="400">
                  <c:v>0.106563</c:v>
                </c:pt>
                <c:pt idx="401">
                  <c:v>0.110498</c:v>
                </c:pt>
                <c:pt idx="402">
                  <c:v>0.108775</c:v>
                </c:pt>
                <c:pt idx="403">
                  <c:v>0.103656</c:v>
                </c:pt>
                <c:pt idx="404">
                  <c:v>0.10126400000000001</c:v>
                </c:pt>
                <c:pt idx="405">
                  <c:v>9.9153099999999994E-2</c:v>
                </c:pt>
                <c:pt idx="406">
                  <c:v>9.9632299999999993E-2</c:v>
                </c:pt>
                <c:pt idx="407">
                  <c:v>0.10401100000000001</c:v>
                </c:pt>
                <c:pt idx="408">
                  <c:v>0.10831300000000001</c:v>
                </c:pt>
                <c:pt idx="409">
                  <c:v>0.106198</c:v>
                </c:pt>
                <c:pt idx="410">
                  <c:v>9.8115999999999995E-2</c:v>
                </c:pt>
                <c:pt idx="411">
                  <c:v>9.5567299999999994E-2</c:v>
                </c:pt>
                <c:pt idx="412">
                  <c:v>9.5242400000000005E-2</c:v>
                </c:pt>
                <c:pt idx="413">
                  <c:v>9.8383600000000002E-2</c:v>
                </c:pt>
                <c:pt idx="414">
                  <c:v>9.7182599999999994E-2</c:v>
                </c:pt>
                <c:pt idx="415">
                  <c:v>9.7128699999999998E-2</c:v>
                </c:pt>
                <c:pt idx="416">
                  <c:v>9.9614099999999997E-2</c:v>
                </c:pt>
                <c:pt idx="417">
                  <c:v>0.10220899999999999</c:v>
                </c:pt>
                <c:pt idx="418">
                  <c:v>0.106298</c:v>
                </c:pt>
                <c:pt idx="419">
                  <c:v>0.10811900000000001</c:v>
                </c:pt>
                <c:pt idx="420">
                  <c:v>0.106382</c:v>
                </c:pt>
                <c:pt idx="421">
                  <c:v>0.105417</c:v>
                </c:pt>
                <c:pt idx="422">
                  <c:v>0.108012</c:v>
                </c:pt>
                <c:pt idx="423">
                  <c:v>0.109806</c:v>
                </c:pt>
                <c:pt idx="424">
                  <c:v>0.121096</c:v>
                </c:pt>
                <c:pt idx="425">
                  <c:v>0.13078600000000001</c:v>
                </c:pt>
                <c:pt idx="426">
                  <c:v>0.13134999999999999</c:v>
                </c:pt>
                <c:pt idx="427">
                  <c:v>0.133352</c:v>
                </c:pt>
                <c:pt idx="428">
                  <c:v>0.128411</c:v>
                </c:pt>
                <c:pt idx="429">
                  <c:v>0.12548400000000001</c:v>
                </c:pt>
                <c:pt idx="430">
                  <c:v>0.12146</c:v>
                </c:pt>
                <c:pt idx="431">
                  <c:v>0.116144</c:v>
                </c:pt>
                <c:pt idx="432">
                  <c:v>0.110544</c:v>
                </c:pt>
                <c:pt idx="433">
                  <c:v>0.11042299999999999</c:v>
                </c:pt>
                <c:pt idx="434">
                  <c:v>0.11425100000000001</c:v>
                </c:pt>
                <c:pt idx="435">
                  <c:v>0.115776</c:v>
                </c:pt>
                <c:pt idx="436">
                  <c:v>0.121272</c:v>
                </c:pt>
                <c:pt idx="437">
                  <c:v>0.12859000000000001</c:v>
                </c:pt>
                <c:pt idx="438">
                  <c:v>0.131216</c:v>
                </c:pt>
                <c:pt idx="439">
                  <c:v>0.13583799999999999</c:v>
                </c:pt>
                <c:pt idx="440">
                  <c:v>0.132324</c:v>
                </c:pt>
                <c:pt idx="441">
                  <c:v>0.12836500000000001</c:v>
                </c:pt>
                <c:pt idx="442">
                  <c:v>0.13275799999999999</c:v>
                </c:pt>
                <c:pt idx="443">
                  <c:v>0.14197299999999999</c:v>
                </c:pt>
                <c:pt idx="444">
                  <c:v>0.14922199999999999</c:v>
                </c:pt>
                <c:pt idx="445">
                  <c:v>0.148733</c:v>
                </c:pt>
                <c:pt idx="446">
                  <c:v>0.147643</c:v>
                </c:pt>
                <c:pt idx="447">
                  <c:v>0.149307</c:v>
                </c:pt>
                <c:pt idx="448">
                  <c:v>0.15195500000000001</c:v>
                </c:pt>
                <c:pt idx="449">
                  <c:v>0.150528</c:v>
                </c:pt>
                <c:pt idx="450">
                  <c:v>0.15242700000000001</c:v>
                </c:pt>
                <c:pt idx="451">
                  <c:v>0.15590699999999999</c:v>
                </c:pt>
                <c:pt idx="452">
                  <c:v>0.155775</c:v>
                </c:pt>
                <c:pt idx="453">
                  <c:v>0.14479900000000001</c:v>
                </c:pt>
                <c:pt idx="454">
                  <c:v>0.14238200000000001</c:v>
                </c:pt>
                <c:pt idx="455">
                  <c:v>0.13753899999999999</c:v>
                </c:pt>
                <c:pt idx="456">
                  <c:v>0.13283900000000001</c:v>
                </c:pt>
                <c:pt idx="457">
                  <c:v>0.130936</c:v>
                </c:pt>
                <c:pt idx="458">
                  <c:v>0.12840199999999999</c:v>
                </c:pt>
                <c:pt idx="459">
                  <c:v>0.13019900000000001</c:v>
                </c:pt>
                <c:pt idx="460">
                  <c:v>0.12584000000000001</c:v>
                </c:pt>
                <c:pt idx="461">
                  <c:v>0.121766</c:v>
                </c:pt>
                <c:pt idx="462">
                  <c:v>0.124524</c:v>
                </c:pt>
                <c:pt idx="463">
                  <c:v>0.128223</c:v>
                </c:pt>
                <c:pt idx="464">
                  <c:v>0.12948899999999999</c:v>
                </c:pt>
                <c:pt idx="465">
                  <c:v>0.12673300000000001</c:v>
                </c:pt>
                <c:pt idx="466">
                  <c:v>0.12559799999999999</c:v>
                </c:pt>
                <c:pt idx="467">
                  <c:v>0.12174</c:v>
                </c:pt>
                <c:pt idx="468">
                  <c:v>0.122805</c:v>
                </c:pt>
                <c:pt idx="469">
                  <c:v>0.12514800000000001</c:v>
                </c:pt>
                <c:pt idx="470">
                  <c:v>0.122951</c:v>
                </c:pt>
                <c:pt idx="471">
                  <c:v>0.123228</c:v>
                </c:pt>
                <c:pt idx="472">
                  <c:v>0.11955399999999999</c:v>
                </c:pt>
                <c:pt idx="473">
                  <c:v>0.11638999999999999</c:v>
                </c:pt>
                <c:pt idx="474">
                  <c:v>0.112539</c:v>
                </c:pt>
                <c:pt idx="475">
                  <c:v>0.109388</c:v>
                </c:pt>
                <c:pt idx="476">
                  <c:v>0.102766</c:v>
                </c:pt>
                <c:pt idx="477">
                  <c:v>9.6352499999999994E-2</c:v>
                </c:pt>
                <c:pt idx="478">
                  <c:v>9.8017199999999999E-2</c:v>
                </c:pt>
                <c:pt idx="479">
                  <c:v>9.3277499999999999E-2</c:v>
                </c:pt>
                <c:pt idx="480">
                  <c:v>8.6188600000000004E-2</c:v>
                </c:pt>
                <c:pt idx="481">
                  <c:v>7.9394500000000007E-2</c:v>
                </c:pt>
                <c:pt idx="482">
                  <c:v>7.7277200000000004E-2</c:v>
                </c:pt>
                <c:pt idx="483">
                  <c:v>7.9195799999999997E-2</c:v>
                </c:pt>
                <c:pt idx="484">
                  <c:v>7.7524999999999997E-2</c:v>
                </c:pt>
                <c:pt idx="485">
                  <c:v>7.6794799999999996E-2</c:v>
                </c:pt>
                <c:pt idx="486">
                  <c:v>8.2253099999999996E-2</c:v>
                </c:pt>
                <c:pt idx="487">
                  <c:v>9.0515600000000002E-2</c:v>
                </c:pt>
                <c:pt idx="488">
                  <c:v>9.5308599999999993E-2</c:v>
                </c:pt>
                <c:pt idx="489">
                  <c:v>0.101172</c:v>
                </c:pt>
                <c:pt idx="490">
                  <c:v>0.10234</c:v>
                </c:pt>
                <c:pt idx="491">
                  <c:v>9.8659999999999998E-2</c:v>
                </c:pt>
                <c:pt idx="492">
                  <c:v>9.6072400000000002E-2</c:v>
                </c:pt>
                <c:pt idx="493">
                  <c:v>9.9606799999999995E-2</c:v>
                </c:pt>
                <c:pt idx="494">
                  <c:v>0.108796</c:v>
                </c:pt>
                <c:pt idx="495">
                  <c:v>0.11043500000000001</c:v>
                </c:pt>
                <c:pt idx="496">
                  <c:v>0.111292</c:v>
                </c:pt>
                <c:pt idx="497">
                  <c:v>0.107061</c:v>
                </c:pt>
                <c:pt idx="498">
                  <c:v>0.106741</c:v>
                </c:pt>
                <c:pt idx="499">
                  <c:v>0.105891</c:v>
                </c:pt>
                <c:pt idx="500">
                  <c:v>0.101366</c:v>
                </c:pt>
                <c:pt idx="501">
                  <c:v>9.6223900000000001E-2</c:v>
                </c:pt>
                <c:pt idx="502">
                  <c:v>7.9484899999999997E-2</c:v>
                </c:pt>
                <c:pt idx="503">
                  <c:v>7.02266E-2</c:v>
                </c:pt>
                <c:pt idx="504">
                  <c:v>6.7863599999999996E-2</c:v>
                </c:pt>
                <c:pt idx="505">
                  <c:v>6.9734500000000005E-2</c:v>
                </c:pt>
                <c:pt idx="506">
                  <c:v>7.3430300000000004E-2</c:v>
                </c:pt>
                <c:pt idx="507">
                  <c:v>7.5212399999999999E-2</c:v>
                </c:pt>
                <c:pt idx="508">
                  <c:v>7.3058499999999998E-2</c:v>
                </c:pt>
                <c:pt idx="509">
                  <c:v>7.2715500000000002E-2</c:v>
                </c:pt>
                <c:pt idx="510">
                  <c:v>7.8211100000000006E-2</c:v>
                </c:pt>
                <c:pt idx="511">
                  <c:v>7.7327699999999999E-2</c:v>
                </c:pt>
                <c:pt idx="512">
                  <c:v>8.0955799999999994E-2</c:v>
                </c:pt>
                <c:pt idx="513">
                  <c:v>8.2112099999999993E-2</c:v>
                </c:pt>
                <c:pt idx="514">
                  <c:v>8.3833900000000003E-2</c:v>
                </c:pt>
                <c:pt idx="515">
                  <c:v>8.3254400000000006E-2</c:v>
                </c:pt>
                <c:pt idx="516">
                  <c:v>8.1162200000000004E-2</c:v>
                </c:pt>
                <c:pt idx="517">
                  <c:v>7.6586000000000001E-2</c:v>
                </c:pt>
                <c:pt idx="518">
                  <c:v>7.1239700000000003E-2</c:v>
                </c:pt>
                <c:pt idx="519">
                  <c:v>7.1115700000000004E-2</c:v>
                </c:pt>
                <c:pt idx="520">
                  <c:v>6.6044699999999998E-2</c:v>
                </c:pt>
                <c:pt idx="521">
                  <c:v>6.0423299999999999E-2</c:v>
                </c:pt>
                <c:pt idx="522">
                  <c:v>5.5153800000000003E-2</c:v>
                </c:pt>
                <c:pt idx="523">
                  <c:v>5.11881E-2</c:v>
                </c:pt>
                <c:pt idx="524">
                  <c:v>4.79652E-2</c:v>
                </c:pt>
                <c:pt idx="525">
                  <c:v>4.30322E-2</c:v>
                </c:pt>
                <c:pt idx="526">
                  <c:v>3.8491200000000003E-2</c:v>
                </c:pt>
                <c:pt idx="527">
                  <c:v>3.3225900000000003E-2</c:v>
                </c:pt>
                <c:pt idx="528">
                  <c:v>3.4091499999999997E-2</c:v>
                </c:pt>
                <c:pt idx="529">
                  <c:v>3.7094500000000002E-2</c:v>
                </c:pt>
                <c:pt idx="530">
                  <c:v>3.84474E-2</c:v>
                </c:pt>
                <c:pt idx="531">
                  <c:v>3.4443300000000003E-2</c:v>
                </c:pt>
                <c:pt idx="532">
                  <c:v>2.7753199999999999E-2</c:v>
                </c:pt>
                <c:pt idx="533">
                  <c:v>2.47215E-2</c:v>
                </c:pt>
                <c:pt idx="534">
                  <c:v>2.56435E-2</c:v>
                </c:pt>
                <c:pt idx="535">
                  <c:v>3.0296400000000001E-2</c:v>
                </c:pt>
                <c:pt idx="536">
                  <c:v>3.9316499999999997E-2</c:v>
                </c:pt>
                <c:pt idx="537">
                  <c:v>4.2148400000000003E-2</c:v>
                </c:pt>
                <c:pt idx="538">
                  <c:v>4.0183200000000002E-2</c:v>
                </c:pt>
                <c:pt idx="539">
                  <c:v>3.5743799999999999E-2</c:v>
                </c:pt>
                <c:pt idx="540">
                  <c:v>3.43696E-2</c:v>
                </c:pt>
                <c:pt idx="541">
                  <c:v>3.1128400000000001E-2</c:v>
                </c:pt>
                <c:pt idx="542">
                  <c:v>2.9997599999999999E-2</c:v>
                </c:pt>
                <c:pt idx="543">
                  <c:v>2.1926299999999999E-2</c:v>
                </c:pt>
                <c:pt idx="544">
                  <c:v>2.0995300000000001E-2</c:v>
                </c:pt>
                <c:pt idx="545">
                  <c:v>1.8354200000000001E-2</c:v>
                </c:pt>
                <c:pt idx="546">
                  <c:v>1.46581E-2</c:v>
                </c:pt>
                <c:pt idx="547">
                  <c:v>5.5911199999999998E-3</c:v>
                </c:pt>
                <c:pt idx="548">
                  <c:v>1.5956200000000001E-3</c:v>
                </c:pt>
                <c:pt idx="549">
                  <c:v>-7.3168900000000004E-3</c:v>
                </c:pt>
                <c:pt idx="550">
                  <c:v>-1.53995E-2</c:v>
                </c:pt>
                <c:pt idx="551">
                  <c:v>-2.1537500000000001E-2</c:v>
                </c:pt>
                <c:pt idx="552">
                  <c:v>-2.95926E-2</c:v>
                </c:pt>
                <c:pt idx="553">
                  <c:v>-3.6102099999999998E-2</c:v>
                </c:pt>
                <c:pt idx="554">
                  <c:v>-3.5703400000000003E-2</c:v>
                </c:pt>
                <c:pt idx="555">
                  <c:v>-3.7467100000000003E-2</c:v>
                </c:pt>
                <c:pt idx="556">
                  <c:v>-4.3848100000000001E-2</c:v>
                </c:pt>
                <c:pt idx="557">
                  <c:v>-4.9966200000000002E-2</c:v>
                </c:pt>
                <c:pt idx="558">
                  <c:v>-5.23367E-2</c:v>
                </c:pt>
                <c:pt idx="559">
                  <c:v>-5.4894100000000001E-2</c:v>
                </c:pt>
                <c:pt idx="560">
                  <c:v>-5.5116100000000001E-2</c:v>
                </c:pt>
                <c:pt idx="561">
                  <c:v>-6.2612600000000004E-2</c:v>
                </c:pt>
                <c:pt idx="562">
                  <c:v>-7.9695299999999997E-2</c:v>
                </c:pt>
                <c:pt idx="563">
                  <c:v>-9.1964299999999999E-2</c:v>
                </c:pt>
                <c:pt idx="564">
                  <c:v>-9.9600599999999997E-2</c:v>
                </c:pt>
                <c:pt idx="565">
                  <c:v>-0.101261</c:v>
                </c:pt>
                <c:pt idx="566">
                  <c:v>-9.7021300000000005E-2</c:v>
                </c:pt>
                <c:pt idx="567">
                  <c:v>-0.105963</c:v>
                </c:pt>
                <c:pt idx="568">
                  <c:v>-0.112389</c:v>
                </c:pt>
                <c:pt idx="569">
                  <c:v>-0.119842</c:v>
                </c:pt>
                <c:pt idx="570">
                  <c:v>-0.14069599999999999</c:v>
                </c:pt>
                <c:pt idx="571">
                  <c:v>-0.15187600000000001</c:v>
                </c:pt>
                <c:pt idx="572">
                  <c:v>-0.16322400000000001</c:v>
                </c:pt>
                <c:pt idx="573">
                  <c:v>-0.16823299999999999</c:v>
                </c:pt>
                <c:pt idx="574">
                  <c:v>-0.179422</c:v>
                </c:pt>
                <c:pt idx="575">
                  <c:v>-0.19875000000000001</c:v>
                </c:pt>
                <c:pt idx="576">
                  <c:v>-0.218583</c:v>
                </c:pt>
                <c:pt idx="577">
                  <c:v>-0.243452</c:v>
                </c:pt>
                <c:pt idx="578">
                  <c:v>-0.26670700000000003</c:v>
                </c:pt>
                <c:pt idx="579">
                  <c:v>-0.28295100000000001</c:v>
                </c:pt>
                <c:pt idx="580">
                  <c:v>-0.29441800000000001</c:v>
                </c:pt>
                <c:pt idx="581">
                  <c:v>-0.30733899999999997</c:v>
                </c:pt>
                <c:pt idx="582">
                  <c:v>-0.32491900000000001</c:v>
                </c:pt>
                <c:pt idx="583">
                  <c:v>-0.33813500000000002</c:v>
                </c:pt>
                <c:pt idx="584">
                  <c:v>-0.35566300000000001</c:v>
                </c:pt>
                <c:pt idx="585">
                  <c:v>-0.368284</c:v>
                </c:pt>
                <c:pt idx="586">
                  <c:v>-0.38114700000000001</c:v>
                </c:pt>
                <c:pt idx="587">
                  <c:v>-0.40158100000000002</c:v>
                </c:pt>
                <c:pt idx="588">
                  <c:v>-0.42013699999999998</c:v>
                </c:pt>
                <c:pt idx="589">
                  <c:v>-0.42869400000000002</c:v>
                </c:pt>
                <c:pt idx="590">
                  <c:v>-0.44166899999999998</c:v>
                </c:pt>
                <c:pt idx="591">
                  <c:v>-0.45968900000000001</c:v>
                </c:pt>
                <c:pt idx="592">
                  <c:v>-0.47674499999999997</c:v>
                </c:pt>
                <c:pt idx="593">
                  <c:v>-0.493815</c:v>
                </c:pt>
                <c:pt idx="594">
                  <c:v>-0.50537799999999999</c:v>
                </c:pt>
                <c:pt idx="595">
                  <c:v>-0.52019599999999999</c:v>
                </c:pt>
                <c:pt idx="596">
                  <c:v>-0.52863199999999999</c:v>
                </c:pt>
                <c:pt idx="597">
                  <c:v>-0.53679200000000005</c:v>
                </c:pt>
                <c:pt idx="598">
                  <c:v>-0.54575600000000002</c:v>
                </c:pt>
                <c:pt idx="599">
                  <c:v>-0.56810799999999995</c:v>
                </c:pt>
                <c:pt idx="600">
                  <c:v>-0.58852199999999999</c:v>
                </c:pt>
                <c:pt idx="601">
                  <c:v>-0.60177700000000001</c:v>
                </c:pt>
                <c:pt idx="602">
                  <c:v>-0.62250700000000003</c:v>
                </c:pt>
                <c:pt idx="603">
                  <c:v>-0.63712800000000003</c:v>
                </c:pt>
                <c:pt idx="604">
                  <c:v>-0.647065</c:v>
                </c:pt>
                <c:pt idx="605">
                  <c:v>-0.66364900000000004</c:v>
                </c:pt>
                <c:pt idx="606">
                  <c:v>-0.680508</c:v>
                </c:pt>
                <c:pt idx="607">
                  <c:v>-0.69304200000000005</c:v>
                </c:pt>
                <c:pt idx="608">
                  <c:v>-0.69674999999999998</c:v>
                </c:pt>
                <c:pt idx="609">
                  <c:v>-0.70014100000000001</c:v>
                </c:pt>
                <c:pt idx="610">
                  <c:v>-0.70682299999999998</c:v>
                </c:pt>
                <c:pt idx="611">
                  <c:v>-0.71044300000000005</c:v>
                </c:pt>
                <c:pt idx="612">
                  <c:v>-0.71778299999999995</c:v>
                </c:pt>
                <c:pt idx="613">
                  <c:v>-0.72699499999999995</c:v>
                </c:pt>
                <c:pt idx="614">
                  <c:v>-0.73474700000000004</c:v>
                </c:pt>
                <c:pt idx="615">
                  <c:v>-0.74141900000000005</c:v>
                </c:pt>
                <c:pt idx="616">
                  <c:v>-0.74388900000000002</c:v>
                </c:pt>
                <c:pt idx="617">
                  <c:v>-0.74444699999999997</c:v>
                </c:pt>
                <c:pt idx="618">
                  <c:v>-0.75249900000000003</c:v>
                </c:pt>
                <c:pt idx="619">
                  <c:v>-0.76527900000000004</c:v>
                </c:pt>
                <c:pt idx="620">
                  <c:v>-0.77246499999999996</c:v>
                </c:pt>
                <c:pt idx="621">
                  <c:v>-0.78529300000000002</c:v>
                </c:pt>
                <c:pt idx="622">
                  <c:v>-0.80375300000000005</c:v>
                </c:pt>
                <c:pt idx="623">
                  <c:v>-0.81067400000000001</c:v>
                </c:pt>
                <c:pt idx="624">
                  <c:v>-0.81062100000000004</c:v>
                </c:pt>
                <c:pt idx="625">
                  <c:v>-0.81241799999999997</c:v>
                </c:pt>
                <c:pt idx="626">
                  <c:v>-0.814164</c:v>
                </c:pt>
                <c:pt idx="627">
                  <c:v>-0.81842899999999996</c:v>
                </c:pt>
                <c:pt idx="628">
                  <c:v>-0.81952700000000001</c:v>
                </c:pt>
                <c:pt idx="629">
                  <c:v>-0.82110399999999995</c:v>
                </c:pt>
                <c:pt idx="630">
                  <c:v>-0.819048</c:v>
                </c:pt>
                <c:pt idx="631">
                  <c:v>-0.81547800000000004</c:v>
                </c:pt>
                <c:pt idx="632">
                  <c:v>-0.81633100000000003</c:v>
                </c:pt>
                <c:pt idx="633">
                  <c:v>-0.81598400000000004</c:v>
                </c:pt>
                <c:pt idx="634">
                  <c:v>-0.81790799999999997</c:v>
                </c:pt>
                <c:pt idx="635">
                  <c:v>-0.82376499999999997</c:v>
                </c:pt>
                <c:pt idx="636">
                  <c:v>-0.82018999999999997</c:v>
                </c:pt>
                <c:pt idx="637">
                  <c:v>-0.81447999999999998</c:v>
                </c:pt>
                <c:pt idx="638">
                  <c:v>-0.81378099999999998</c:v>
                </c:pt>
                <c:pt idx="639">
                  <c:v>-0.81642899999999996</c:v>
                </c:pt>
                <c:pt idx="640">
                  <c:v>-0.82638599999999995</c:v>
                </c:pt>
                <c:pt idx="641">
                  <c:v>-0.83657999999999999</c:v>
                </c:pt>
                <c:pt idx="642">
                  <c:v>-0.84441699999999997</c:v>
                </c:pt>
                <c:pt idx="643">
                  <c:v>-0.84770000000000001</c:v>
                </c:pt>
                <c:pt idx="644">
                  <c:v>-0.85022399999999998</c:v>
                </c:pt>
                <c:pt idx="645">
                  <c:v>-0.85825099999999999</c:v>
                </c:pt>
                <c:pt idx="646">
                  <c:v>-0.86063999999999996</c:v>
                </c:pt>
                <c:pt idx="647">
                  <c:v>-0.86378900000000003</c:v>
                </c:pt>
                <c:pt idx="648">
                  <c:v>-0.86771100000000001</c:v>
                </c:pt>
                <c:pt idx="649">
                  <c:v>-0.86761900000000003</c:v>
                </c:pt>
                <c:pt idx="650">
                  <c:v>-0.86720600000000003</c:v>
                </c:pt>
                <c:pt idx="651">
                  <c:v>-0.86128899999999997</c:v>
                </c:pt>
                <c:pt idx="652">
                  <c:v>-0.85139500000000001</c:v>
                </c:pt>
                <c:pt idx="653">
                  <c:v>-0.84604900000000005</c:v>
                </c:pt>
                <c:pt idx="654">
                  <c:v>-0.835225</c:v>
                </c:pt>
                <c:pt idx="655">
                  <c:v>-0.81886700000000001</c:v>
                </c:pt>
                <c:pt idx="656">
                  <c:v>-0.82297699999999996</c:v>
                </c:pt>
                <c:pt idx="657">
                  <c:v>-0.82801999999999998</c:v>
                </c:pt>
                <c:pt idx="658">
                  <c:v>-0.83484999999999998</c:v>
                </c:pt>
                <c:pt idx="659">
                  <c:v>-0.84045400000000003</c:v>
                </c:pt>
                <c:pt idx="660">
                  <c:v>-0.83926400000000001</c:v>
                </c:pt>
                <c:pt idx="661">
                  <c:v>-0.83376099999999997</c:v>
                </c:pt>
                <c:pt idx="662">
                  <c:v>-0.82752999999999999</c:v>
                </c:pt>
                <c:pt idx="663">
                  <c:v>-0.82830400000000004</c:v>
                </c:pt>
                <c:pt idx="664">
                  <c:v>-0.84024399999999999</c:v>
                </c:pt>
                <c:pt idx="665">
                  <c:v>-0.84817699999999996</c:v>
                </c:pt>
                <c:pt idx="666">
                  <c:v>-0.83584599999999998</c:v>
                </c:pt>
                <c:pt idx="667">
                  <c:v>-0.82858900000000002</c:v>
                </c:pt>
                <c:pt idx="668">
                  <c:v>-0.82089400000000001</c:v>
                </c:pt>
                <c:pt idx="669">
                  <c:v>-0.80898899999999996</c:v>
                </c:pt>
                <c:pt idx="670">
                  <c:v>-0.810199</c:v>
                </c:pt>
                <c:pt idx="671">
                  <c:v>-0.80836600000000003</c:v>
                </c:pt>
                <c:pt idx="672">
                  <c:v>-0.80329600000000001</c:v>
                </c:pt>
                <c:pt idx="673">
                  <c:v>-0.79476999999999998</c:v>
                </c:pt>
                <c:pt idx="674">
                  <c:v>-0.790848</c:v>
                </c:pt>
                <c:pt idx="675">
                  <c:v>-0.77981699999999998</c:v>
                </c:pt>
                <c:pt idx="676">
                  <c:v>-0.76894700000000005</c:v>
                </c:pt>
                <c:pt idx="677">
                  <c:v>-0.75507299999999999</c:v>
                </c:pt>
                <c:pt idx="678">
                  <c:v>-0.73360400000000003</c:v>
                </c:pt>
                <c:pt idx="679">
                  <c:v>-0.724526</c:v>
                </c:pt>
                <c:pt idx="680">
                  <c:v>-0.71427099999999999</c:v>
                </c:pt>
                <c:pt idx="681">
                  <c:v>-0.71094000000000002</c:v>
                </c:pt>
                <c:pt idx="682">
                  <c:v>-0.70255400000000001</c:v>
                </c:pt>
                <c:pt idx="683">
                  <c:v>-0.70370200000000005</c:v>
                </c:pt>
                <c:pt idx="684">
                  <c:v>-0.70365599999999995</c:v>
                </c:pt>
                <c:pt idx="685">
                  <c:v>-0.71145400000000003</c:v>
                </c:pt>
                <c:pt idx="686">
                  <c:v>-0.70771899999999999</c:v>
                </c:pt>
                <c:pt idx="687">
                  <c:v>-0.71051299999999995</c:v>
                </c:pt>
                <c:pt idx="688">
                  <c:v>-0.72059499999999999</c:v>
                </c:pt>
                <c:pt idx="689">
                  <c:v>-0.72446900000000003</c:v>
                </c:pt>
                <c:pt idx="690">
                  <c:v>-0.72117600000000004</c:v>
                </c:pt>
                <c:pt idx="691">
                  <c:v>-0.71912299999999996</c:v>
                </c:pt>
                <c:pt idx="692">
                  <c:v>-0.70714600000000005</c:v>
                </c:pt>
                <c:pt idx="693">
                  <c:v>-0.69844300000000004</c:v>
                </c:pt>
                <c:pt idx="694">
                  <c:v>-0.69229099999999999</c:v>
                </c:pt>
                <c:pt idx="695">
                  <c:v>-0.68573899999999999</c:v>
                </c:pt>
                <c:pt idx="696">
                  <c:v>-0.68650199999999995</c:v>
                </c:pt>
                <c:pt idx="697">
                  <c:v>-0.68165399999999998</c:v>
                </c:pt>
                <c:pt idx="698">
                  <c:v>-0.66498800000000002</c:v>
                </c:pt>
                <c:pt idx="699">
                  <c:v>-0.65296600000000005</c:v>
                </c:pt>
                <c:pt idx="700">
                  <c:v>-0.65276599999999996</c:v>
                </c:pt>
                <c:pt idx="701">
                  <c:v>-0.643625</c:v>
                </c:pt>
                <c:pt idx="702">
                  <c:v>-0.64488699999999999</c:v>
                </c:pt>
                <c:pt idx="703">
                  <c:v>-0.64774399999999999</c:v>
                </c:pt>
                <c:pt idx="704">
                  <c:v>-0.641733</c:v>
                </c:pt>
                <c:pt idx="705">
                  <c:v>-0.63344100000000003</c:v>
                </c:pt>
                <c:pt idx="706">
                  <c:v>-0.60240300000000002</c:v>
                </c:pt>
                <c:pt idx="707">
                  <c:v>-0.57142599999999999</c:v>
                </c:pt>
                <c:pt idx="708">
                  <c:v>-0.53665300000000005</c:v>
                </c:pt>
                <c:pt idx="709">
                  <c:v>-0.51998100000000003</c:v>
                </c:pt>
                <c:pt idx="710">
                  <c:v>-0.499311</c:v>
                </c:pt>
                <c:pt idx="711">
                  <c:v>-0.49419800000000003</c:v>
                </c:pt>
                <c:pt idx="712">
                  <c:v>-0.47787600000000002</c:v>
                </c:pt>
                <c:pt idx="713">
                  <c:v>-0.444693</c:v>
                </c:pt>
                <c:pt idx="714">
                  <c:v>-0.41065800000000002</c:v>
                </c:pt>
                <c:pt idx="715">
                  <c:v>-0.365232</c:v>
                </c:pt>
                <c:pt idx="716">
                  <c:v>-0.327515</c:v>
                </c:pt>
                <c:pt idx="717">
                  <c:v>-0.307921</c:v>
                </c:pt>
                <c:pt idx="718">
                  <c:v>-0.27867599999999998</c:v>
                </c:pt>
                <c:pt idx="719">
                  <c:v>-0.24621899999999999</c:v>
                </c:pt>
                <c:pt idx="720">
                  <c:v>-0.19916400000000001</c:v>
                </c:pt>
                <c:pt idx="721">
                  <c:v>-0.16797699999999999</c:v>
                </c:pt>
                <c:pt idx="722">
                  <c:v>-0.12709799999999999</c:v>
                </c:pt>
                <c:pt idx="723">
                  <c:v>-7.0638900000000004E-2</c:v>
                </c:pt>
                <c:pt idx="724">
                  <c:v>-2.8694299999999999E-2</c:v>
                </c:pt>
                <c:pt idx="725">
                  <c:v>-8.0549699999999996E-4</c:v>
                </c:pt>
                <c:pt idx="726">
                  <c:v>-2.0781200000000001E-3</c:v>
                </c:pt>
                <c:pt idx="727">
                  <c:v>1.0515500000000001E-2</c:v>
                </c:pt>
                <c:pt idx="728">
                  <c:v>2.5318899999999998E-2</c:v>
                </c:pt>
                <c:pt idx="729">
                  <c:v>8.4613800000000003E-2</c:v>
                </c:pt>
                <c:pt idx="730">
                  <c:v>0.16592999999999999</c:v>
                </c:pt>
                <c:pt idx="731">
                  <c:v>0.24879599999999999</c:v>
                </c:pt>
                <c:pt idx="732">
                  <c:v>0.32195800000000002</c:v>
                </c:pt>
                <c:pt idx="733">
                  <c:v>0.42879200000000001</c:v>
                </c:pt>
                <c:pt idx="734">
                  <c:v>0.49916899999999997</c:v>
                </c:pt>
                <c:pt idx="735">
                  <c:v>0.61890699999999998</c:v>
                </c:pt>
                <c:pt idx="736">
                  <c:v>0.69683399999999995</c:v>
                </c:pt>
                <c:pt idx="737">
                  <c:v>0.68936500000000001</c:v>
                </c:pt>
                <c:pt idx="738">
                  <c:v>0.70365800000000001</c:v>
                </c:pt>
                <c:pt idx="739">
                  <c:v>0.65024599999999999</c:v>
                </c:pt>
                <c:pt idx="740">
                  <c:v>0.70769499999999996</c:v>
                </c:pt>
                <c:pt idx="741">
                  <c:v>0.79305300000000001</c:v>
                </c:pt>
                <c:pt idx="742">
                  <c:v>0.91347500000000004</c:v>
                </c:pt>
                <c:pt idx="743">
                  <c:v>0.82732899999999998</c:v>
                </c:pt>
                <c:pt idx="744">
                  <c:v>0.69117399999999996</c:v>
                </c:pt>
                <c:pt idx="745">
                  <c:v>0.78986100000000004</c:v>
                </c:pt>
                <c:pt idx="746">
                  <c:v>0.68948100000000001</c:v>
                </c:pt>
                <c:pt idx="747">
                  <c:v>0.56460999999999995</c:v>
                </c:pt>
                <c:pt idx="748">
                  <c:v>-2.9837800000000001E-2</c:v>
                </c:pt>
                <c:pt idx="749">
                  <c:v>-0.22256400000000001</c:v>
                </c:pt>
                <c:pt idx="750">
                  <c:v>-0.36252800000000002</c:v>
                </c:pt>
                <c:pt idx="751">
                  <c:v>-0.41520600000000002</c:v>
                </c:pt>
                <c:pt idx="752">
                  <c:v>-0.80968700000000005</c:v>
                </c:pt>
                <c:pt idx="753">
                  <c:v>-0.87385299999999999</c:v>
                </c:pt>
                <c:pt idx="754">
                  <c:v>5.2207799999999999E-2</c:v>
                </c:pt>
                <c:pt idx="755">
                  <c:v>0.18628900000000001</c:v>
                </c:pt>
                <c:pt idx="756">
                  <c:v>-0.24141000000000001</c:v>
                </c:pt>
                <c:pt idx="757">
                  <c:v>-1.09361</c:v>
                </c:pt>
                <c:pt idx="758">
                  <c:v>-1.73081</c:v>
                </c:pt>
                <c:pt idx="759">
                  <c:v>-2.3801999999999999</c:v>
                </c:pt>
                <c:pt idx="760">
                  <c:v>-3.3065500000000001</c:v>
                </c:pt>
                <c:pt idx="761">
                  <c:v>-3.8312400000000002</c:v>
                </c:pt>
                <c:pt idx="762">
                  <c:v>-4.07714</c:v>
                </c:pt>
                <c:pt idx="763">
                  <c:v>-4.3478899999999996</c:v>
                </c:pt>
                <c:pt idx="764">
                  <c:v>-4.0252699999999999</c:v>
                </c:pt>
                <c:pt idx="765">
                  <c:v>-3.8480699999999999</c:v>
                </c:pt>
                <c:pt idx="766">
                  <c:v>-4.0696399999999997</c:v>
                </c:pt>
                <c:pt idx="767">
                  <c:v>-4.7418699999999996</c:v>
                </c:pt>
                <c:pt idx="768">
                  <c:v>-5.7718699999999998</c:v>
                </c:pt>
                <c:pt idx="769">
                  <c:v>-6.1692799999999997</c:v>
                </c:pt>
                <c:pt idx="770">
                  <c:v>-5.8375599999999999</c:v>
                </c:pt>
                <c:pt idx="771">
                  <c:v>-5.69998</c:v>
                </c:pt>
                <c:pt idx="772">
                  <c:v>-5.5598799999999997</c:v>
                </c:pt>
                <c:pt idx="773">
                  <c:v>-5.2545099999999998</c:v>
                </c:pt>
                <c:pt idx="774">
                  <c:v>-4.1675199999999997</c:v>
                </c:pt>
                <c:pt idx="775">
                  <c:v>-3.5998899999999998</c:v>
                </c:pt>
                <c:pt idx="776">
                  <c:v>-3.3096800000000002</c:v>
                </c:pt>
                <c:pt idx="777">
                  <c:v>-3.3170299999999999</c:v>
                </c:pt>
                <c:pt idx="778">
                  <c:v>-3.6215199999999999</c:v>
                </c:pt>
                <c:pt idx="779">
                  <c:v>-3.22098</c:v>
                </c:pt>
                <c:pt idx="780">
                  <c:v>-2.5073099999999999</c:v>
                </c:pt>
                <c:pt idx="781">
                  <c:v>-2.12982</c:v>
                </c:pt>
                <c:pt idx="782">
                  <c:v>-1.72349</c:v>
                </c:pt>
                <c:pt idx="783">
                  <c:v>-1.32324</c:v>
                </c:pt>
                <c:pt idx="784">
                  <c:v>-1.29511</c:v>
                </c:pt>
                <c:pt idx="785">
                  <c:v>-0.91187499999999999</c:v>
                </c:pt>
                <c:pt idx="786">
                  <c:v>-0.70578799999999997</c:v>
                </c:pt>
                <c:pt idx="787">
                  <c:v>-1.5966899999999999</c:v>
                </c:pt>
                <c:pt idx="788">
                  <c:v>-2.2149899999999998</c:v>
                </c:pt>
                <c:pt idx="789">
                  <c:v>-2.2530999999999999</c:v>
                </c:pt>
                <c:pt idx="790">
                  <c:v>-2.6118800000000002</c:v>
                </c:pt>
                <c:pt idx="791">
                  <c:v>-2.6157900000000001</c:v>
                </c:pt>
                <c:pt idx="792">
                  <c:v>-2.3407900000000001</c:v>
                </c:pt>
                <c:pt idx="793">
                  <c:v>-2.7212100000000001</c:v>
                </c:pt>
                <c:pt idx="794">
                  <c:v>-1.5329900000000001</c:v>
                </c:pt>
                <c:pt idx="795">
                  <c:v>-0.44473200000000002</c:v>
                </c:pt>
                <c:pt idx="796">
                  <c:v>1.04935</c:v>
                </c:pt>
                <c:pt idx="797">
                  <c:v>1.3470500000000001</c:v>
                </c:pt>
                <c:pt idx="798">
                  <c:v>1.15442</c:v>
                </c:pt>
                <c:pt idx="799">
                  <c:v>1.3003899999999999</c:v>
                </c:pt>
                <c:pt idx="800">
                  <c:v>1.23993</c:v>
                </c:pt>
              </c:numCache>
            </c:numRef>
          </c:yVal>
          <c:smooth val="1"/>
          <c:extLst>
            <c:ext xmlns:c16="http://schemas.microsoft.com/office/drawing/2014/chart" uri="{C3380CC4-5D6E-409C-BE32-E72D297353CC}">
              <c16:uniqueId val="{00000000-B0F4-47B5-A786-EB1ADB71F110}"/>
            </c:ext>
          </c:extLst>
        </c:ser>
        <c:dLbls>
          <c:showLegendKey val="0"/>
          <c:showVal val="0"/>
          <c:showCatName val="0"/>
          <c:showSerName val="0"/>
          <c:showPercent val="0"/>
          <c:showBubbleSize val="0"/>
        </c:dLbls>
        <c:axId val="225912471"/>
        <c:axId val="554408952"/>
      </c:scatterChart>
      <c:valAx>
        <c:axId val="225912471"/>
        <c:scaling>
          <c:orientation val="minMax"/>
          <c:max val="265"/>
          <c:min val="19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Wavelength</a:t>
                </a:r>
                <a:r>
                  <a:rPr lang="en-US" baseline="0"/>
                  <a:t> (nm)</a:t>
                </a:r>
                <a:endParaRPr lang="en-US"/>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54408952"/>
        <c:crosses val="autoZero"/>
        <c:crossBetween val="midCat"/>
      </c:valAx>
      <c:valAx>
        <c:axId val="554408952"/>
        <c:scaling>
          <c:orientation val="minMax"/>
          <c:max val="1.5"/>
          <c:min val="-6.5"/>
        </c:scaling>
        <c:delete val="0"/>
        <c:axPos val="l"/>
        <c:majorGridlines>
          <c:spPr>
            <a:ln w="9525" cap="flat" cmpd="sng" algn="ctr">
              <a:solidFill>
                <a:schemeClr val="accent1"/>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a:t>
                </a:r>
                <a:r>
                  <a:rPr lang="el-GR"/>
                  <a:t>ε</a:t>
                </a:r>
                <a:endParaRPr lang="en-US"/>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25912471"/>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2-01T21:52:44.716"/>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2,'1'2,"-1"1,0 0,0 0,0 0,1 0,-1 0,1-1,0 1,-1 0,1-1,0 1,0-1,0 1,0-1,0 0,0 0,0 0,1 0,-1 0,0 0,1 0,-1-1,1 1,-1-1,1 1,-1-1,1 0,-1 0,1-1,0 1,0 0,-1-1,3 1,9 1,-1-1,1 0,22-5,-9 2,37-1,100 5,-91 18,-53-12,1-3,35 4,460-10,-514 1,1 0,0 0,0-1,0 2,0-1,0 0,0 1,0-1,0 1,0 0,-1 0,1 0,0 1,0-1,2 3,1 5</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2-01T21:54:20.777"/>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3,'1'4,"-1"0,0 0,0 0,1 0,-1-1,0 1,1 0,-1-1,1 0,-1 0,1 1,0-1,-1-1,1 1,0 0,-1-1,1 1,0-1,0 0,-1 0,1-1,0 1,0-1,0 0,0 0,1 1,27 22,-26-23,73 22,91-26,-59-6,92 9,-177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2-01T21:54:23.732"/>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14,'518'0,"-492"0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2-01T21:54:27.202"/>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0,'539'0,"-514"7,-1 6,28 35,-13-10,-18-20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2-01T21:54:35.764"/>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1076 1,'-768'0,"762"0,-1 0,0 1,1 0,-1 0,1 0,0 1,-1 0,1 0,0 1,0 0,0 0,0 0,-8 8,4-3,1 1,0 1,0-1,1 1,0 1,-6 11,12-18,0 0,-1-1,1 1,-1-1,0 0,0 1,0-1,-1-1,1 1,-1 0,1-1,-1 0,0 0,0 0,0 0,0-1,0 1,0-1,0 0,-1 0,1-1,0 1,-1-1,-4 0,-16 0,0 0</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2-01T21:58:03.612"/>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1378 17,'-1080'0,"1057"-1,-32-6,32 3,-31 0,-72 4,109 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2-01T21:58:13.316"/>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571 0,'-7'16,"-1"-1,0 1,-1-1,-18 23,23-34,0 0,1 0,-1 0,-1-1,1 1,0-1,-1 0,0 0,0-1,0 1,0-1,0 0,0-1,0 1,-1-1,1 0,0 0,-12-1,4 0,0-1,0-1,0 0,0 0,0-2,0 1,1-2,-22-10,18 8,0 1,-31-7,-13-5,50 14,0-2,0 1,-11-9,14 9,-1 0,0 0,0 0,-1 1,-10-3,18 6,1 1,-1 0,1 0,-1 0,0 0,1 0,-1 0,0 1,1-1,-1 0,0 0,1 0,-1 0,1 1,-1-1,0 0,1 1,-1-1,1 0,-1 1,1-1,-1 1,1-1,-1 1,1-1,0 1,-1-1,1 1,0-1,-1 1,1 0,0-1,0 1,-1 0,1-1,0 1,0 0,-4 29,3-26,0 208,3-102,-2 156,0-265,0 0,0 1,0-1,0 1,1-1,-1 1,0-1,1 1,-1-1,1 0,-1 1,1-1,0 0,0 1,0-1,-1 0,1 0,0 0,0 0,1 0,-1 0,0 0,2 1,3 1,-1-1,0 0,1 0,0-1,5 1,20 7,-4 2,0-1,57 12,31-10,-94-9,-1-1,1 0,35-3,-54 0,-1 1,1 0,0-1,0 0,-1 1,1-1,-1 0,1 0,-1 0,1 0,-1 0,1 0,-1 0,0-1,0 1,0 0,1-1,-1 1,-1-1,1 1,0-1,0 1,0-1,-1 0,1 1,-1-1,0 0,1 0,-1 1,0-4,1-7,0-1,-1 1,-2-18,0 12,2 4</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2-02T01:20:47.407"/>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163 212,'0'1,"0"1,0-1,0 1,-1 0,1-1,-1 1,1-1,-1 1,0-1,1 1,-1-1,0 0,0 1,0-1,0 0,0 0,0 0,-1 0,1 1,0-2,0 1,-1 0,1 0,-1 0,1-1,-1 1,1 0,-1-1,1 0,-1 1,-2-1,-5 2,0-1,-1 0,-17-1,22-1,1 2,1-1,-1 0,1-1,-1 1,1-1,-1 1,1-1,0 0,-5-2,7 2,0 0,0-1,0 1,0 0,0 0,0-1,0 1,0-1,1 1,-1 0,0-1,1 0,0 1,-1-1,1 1,0-1,0 1,-1-1,1 0,0 1,1-1,-1-1,1-32,0 12,-1 1,-1-1,0 1,-10-42,11 63,0 1,0-1,0 0,1 1,-1-1,0 1,0-1,0 1,1-1,-1 1,0-1,1 1,-1 0,0-1,1 1,-1-1,0 1,1 0,-1-1,1 1,-1 0,1-1,-1 1,1 0,-1 0,1-1,-1 1,1 0,-1 0,1 0,-1 0,1 0,0 0,-1 0,1 0,-1 0,1 0,-1 0,1 0,0 0,32 1,-25 0,99-6,-58 2,93 2,-74 2,-66-1,-1 0,0 0,1 0,-1 1,0-1,1 0,-1 1,0 0,0-1,1 1,-1 0,0-1,0 1,0 0,0 0,0 0,0 0,0 0,0 0,0 0,-1 0,1 0,0 1,-1-1,1 0,-1 0,1 1,-1-1,0 0,1 1,-1-1,0 0,0 3,1 7,0 0,-1 1,-2 14,0-5,0 29,1-24,0 1,7 52,7-33,-10-37,0 0,-1 1,0-1,0 1,0 13,0 49,-5 144,3-214,0-1,-1 1,1 0,-1 0,1-1,-1 1,0-1,0 1,0 0,0-1,0 0,0 1,0-1,0 1,-1-1,1 0,0 0,-1 0,1 0,-1 0,0 0,1 0,-1-1,0 1,1 0,-1-1,0 0,1 1,-1-1,-3 0,-7 2,-1-1,1-1,-18-1,11 0,-57-1,-136 4,207-1,0 0,-1 0,1 1,0-1,0 1,0 0,-5 3,-11 5,15-8</inkml:trace>
</inkml:ink>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2475" y="10225769"/>
            <a:ext cx="37306250" cy="7056664"/>
          </a:xfrm>
        </p:spPr>
        <p:txBody>
          <a:bodyPr/>
          <a:lstStyle/>
          <a:p>
            <a:r>
              <a:rPr lang="en-US"/>
              <a:t>Click to edit Master title style</a:t>
            </a:r>
          </a:p>
        </p:txBody>
      </p:sp>
      <p:sp>
        <p:nvSpPr>
          <p:cNvPr id="3" name="Subtitle 2"/>
          <p:cNvSpPr>
            <a:spLocks noGrp="1"/>
          </p:cNvSpPr>
          <p:nvPr>
            <p:ph type="subTitle" idx="1"/>
          </p:nvPr>
        </p:nvSpPr>
        <p:spPr>
          <a:xfrm>
            <a:off x="6583363" y="18654033"/>
            <a:ext cx="30724475" cy="8411936"/>
          </a:xfrm>
        </p:spPr>
        <p:txBody>
          <a:bodyPr/>
          <a:lstStyle>
            <a:lvl1pPr marL="0" indent="0" algn="ctr">
              <a:buNone/>
              <a:defRPr/>
            </a:lvl1pPr>
            <a:lvl2pPr marL="391866" indent="0" algn="ctr">
              <a:buNone/>
              <a:defRPr/>
            </a:lvl2pPr>
            <a:lvl3pPr marL="783732" indent="0" algn="ctr">
              <a:buNone/>
              <a:defRPr/>
            </a:lvl3pPr>
            <a:lvl4pPr marL="1175598" indent="0" algn="ctr">
              <a:buNone/>
              <a:defRPr/>
            </a:lvl4pPr>
            <a:lvl5pPr marL="1567464" indent="0" algn="ctr">
              <a:buNone/>
              <a:defRPr/>
            </a:lvl5pPr>
            <a:lvl6pPr marL="1959331" indent="0" algn="ctr">
              <a:buNone/>
              <a:defRPr/>
            </a:lvl6pPr>
            <a:lvl7pPr marL="2351197" indent="0" algn="ctr">
              <a:buNone/>
              <a:defRPr/>
            </a:lvl7pPr>
            <a:lvl8pPr marL="2743063" indent="0" algn="ctr">
              <a:buNone/>
              <a:defRPr/>
            </a:lvl8pPr>
            <a:lvl9pPr marL="3134929"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6D19969-28E2-44A5-A853-9ED619419002}" type="slidenum">
              <a:rPr lang="en-US" altLang="en-US"/>
              <a:pPr>
                <a:defRPr/>
              </a:pPr>
              <a:t>‹#›</a:t>
            </a:fld>
            <a:endParaRPr lang="en-US" altLang="en-US"/>
          </a:p>
        </p:txBody>
      </p:sp>
    </p:spTree>
    <p:extLst>
      <p:ext uri="{BB962C8B-B14F-4D97-AF65-F5344CB8AC3E}">
        <p14:creationId xmlns:p14="http://schemas.microsoft.com/office/powerpoint/2010/main" val="23601172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72B0F42-4D17-46DA-BD1B-2429061E8743}" type="slidenum">
              <a:rPr lang="en-US" altLang="en-US"/>
              <a:pPr>
                <a:defRPr/>
              </a:pPr>
              <a:t>‹#›</a:t>
            </a:fld>
            <a:endParaRPr lang="en-US" altLang="en-US"/>
          </a:p>
        </p:txBody>
      </p:sp>
    </p:spTree>
    <p:extLst>
      <p:ext uri="{BB962C8B-B14F-4D97-AF65-F5344CB8AC3E}">
        <p14:creationId xmlns:p14="http://schemas.microsoft.com/office/powerpoint/2010/main" val="8670307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438" y="1317172"/>
            <a:ext cx="9874250" cy="2808786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195514" y="1317172"/>
            <a:ext cx="29473525" cy="2808786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A6A5B34-6F48-4D25-A9CD-F4ECFCE5AA35}" type="slidenum">
              <a:rPr lang="en-US" altLang="en-US"/>
              <a:pPr>
                <a:defRPr/>
              </a:pPr>
              <a:t>‹#›</a:t>
            </a:fld>
            <a:endParaRPr lang="en-US" altLang="en-US"/>
          </a:p>
        </p:txBody>
      </p:sp>
    </p:spTree>
    <p:extLst>
      <p:ext uri="{BB962C8B-B14F-4D97-AF65-F5344CB8AC3E}">
        <p14:creationId xmlns:p14="http://schemas.microsoft.com/office/powerpoint/2010/main" val="41666035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7279C9B-77CE-48B4-B28A-FD5EF277587D}" type="slidenum">
              <a:rPr lang="en-US" altLang="en-US"/>
              <a:pPr>
                <a:defRPr/>
              </a:pPr>
              <a:t>‹#›</a:t>
            </a:fld>
            <a:endParaRPr lang="en-US" altLang="en-US"/>
          </a:p>
        </p:txBody>
      </p:sp>
    </p:spTree>
    <p:extLst>
      <p:ext uri="{BB962C8B-B14F-4D97-AF65-F5344CB8AC3E}">
        <p14:creationId xmlns:p14="http://schemas.microsoft.com/office/powerpoint/2010/main" val="13760633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0" y="21153665"/>
            <a:ext cx="37307838" cy="6536871"/>
          </a:xfrm>
        </p:spPr>
        <p:txBody>
          <a:bodyPr anchor="t"/>
          <a:lstStyle>
            <a:lvl1pPr algn="l">
              <a:defRPr sz="3428" b="1" cap="all"/>
            </a:lvl1pPr>
          </a:lstStyle>
          <a:p>
            <a:r>
              <a:rPr lang="en-US"/>
              <a:t>Click to edit Master title style</a:t>
            </a:r>
          </a:p>
        </p:txBody>
      </p:sp>
      <p:sp>
        <p:nvSpPr>
          <p:cNvPr id="3" name="Text Placeholder 2"/>
          <p:cNvSpPr>
            <a:spLocks noGrp="1"/>
          </p:cNvSpPr>
          <p:nvPr>
            <p:ph type="body" idx="1"/>
          </p:nvPr>
        </p:nvSpPr>
        <p:spPr>
          <a:xfrm>
            <a:off x="3467100" y="13952764"/>
            <a:ext cx="37307838" cy="7200900"/>
          </a:xfrm>
        </p:spPr>
        <p:txBody>
          <a:bodyPr anchor="b"/>
          <a:lstStyle>
            <a:lvl1pPr marL="0" indent="0">
              <a:buNone/>
              <a:defRPr sz="1714"/>
            </a:lvl1pPr>
            <a:lvl2pPr marL="391866" indent="0">
              <a:buNone/>
              <a:defRPr sz="1543"/>
            </a:lvl2pPr>
            <a:lvl3pPr marL="783732" indent="0">
              <a:buNone/>
              <a:defRPr sz="1371"/>
            </a:lvl3pPr>
            <a:lvl4pPr marL="1175598" indent="0">
              <a:buNone/>
              <a:defRPr sz="1200"/>
            </a:lvl4pPr>
            <a:lvl5pPr marL="1567464" indent="0">
              <a:buNone/>
              <a:defRPr sz="1200"/>
            </a:lvl5pPr>
            <a:lvl6pPr marL="1959331" indent="0">
              <a:buNone/>
              <a:defRPr sz="1200"/>
            </a:lvl6pPr>
            <a:lvl7pPr marL="2351197" indent="0">
              <a:buNone/>
              <a:defRPr sz="1200"/>
            </a:lvl7pPr>
            <a:lvl8pPr marL="2743063" indent="0">
              <a:buNone/>
              <a:defRPr sz="1200"/>
            </a:lvl8pPr>
            <a:lvl9pPr marL="3134929" indent="0">
              <a:buNone/>
              <a:defRPr sz="12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53A2701-DB6E-458F-8330-4F0C30EDC0D3}" type="slidenum">
              <a:rPr lang="en-US" altLang="en-US"/>
              <a:pPr>
                <a:defRPr/>
              </a:pPr>
              <a:t>‹#›</a:t>
            </a:fld>
            <a:endParaRPr lang="en-US" altLang="en-US"/>
          </a:p>
        </p:txBody>
      </p:sp>
    </p:spTree>
    <p:extLst>
      <p:ext uri="{BB962C8B-B14F-4D97-AF65-F5344CB8AC3E}">
        <p14:creationId xmlns:p14="http://schemas.microsoft.com/office/powerpoint/2010/main" val="8760163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195514" y="7679872"/>
            <a:ext cx="19673887" cy="21725164"/>
          </a:xfrm>
        </p:spPr>
        <p:txBody>
          <a:bodyPr/>
          <a:lstStyle>
            <a:lvl1pPr>
              <a:defRPr sz="2400"/>
            </a:lvl1pPr>
            <a:lvl2pPr>
              <a:defRPr sz="2057"/>
            </a:lvl2pPr>
            <a:lvl3pPr>
              <a:defRPr sz="1714"/>
            </a:lvl3pPr>
            <a:lvl4pPr>
              <a:defRPr sz="1543"/>
            </a:lvl4pPr>
            <a:lvl5pPr>
              <a:defRPr sz="1543"/>
            </a:lvl5pPr>
            <a:lvl6pPr>
              <a:defRPr sz="1543"/>
            </a:lvl6pPr>
            <a:lvl7pPr>
              <a:defRPr sz="1543"/>
            </a:lvl7pPr>
            <a:lvl8pPr>
              <a:defRPr sz="1543"/>
            </a:lvl8pPr>
            <a:lvl9pPr>
              <a:defRPr sz="154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2021800" y="7679872"/>
            <a:ext cx="19673888" cy="21725164"/>
          </a:xfrm>
        </p:spPr>
        <p:txBody>
          <a:bodyPr/>
          <a:lstStyle>
            <a:lvl1pPr>
              <a:defRPr sz="2400"/>
            </a:lvl1pPr>
            <a:lvl2pPr>
              <a:defRPr sz="2057"/>
            </a:lvl2pPr>
            <a:lvl3pPr>
              <a:defRPr sz="1714"/>
            </a:lvl3pPr>
            <a:lvl4pPr>
              <a:defRPr sz="1543"/>
            </a:lvl4pPr>
            <a:lvl5pPr>
              <a:defRPr sz="1543"/>
            </a:lvl5pPr>
            <a:lvl6pPr>
              <a:defRPr sz="1543"/>
            </a:lvl6pPr>
            <a:lvl7pPr>
              <a:defRPr sz="1543"/>
            </a:lvl7pPr>
            <a:lvl8pPr>
              <a:defRPr sz="1543"/>
            </a:lvl8pPr>
            <a:lvl9pPr>
              <a:defRPr sz="154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F96224D-36D6-4F45-BC4D-24940C41429D}" type="slidenum">
              <a:rPr lang="en-US" altLang="en-US"/>
              <a:pPr>
                <a:defRPr/>
              </a:pPr>
              <a:t>‹#›</a:t>
            </a:fld>
            <a:endParaRPr lang="en-US" altLang="en-US"/>
          </a:p>
        </p:txBody>
      </p:sp>
    </p:spTree>
    <p:extLst>
      <p:ext uri="{BB962C8B-B14F-4D97-AF65-F5344CB8AC3E}">
        <p14:creationId xmlns:p14="http://schemas.microsoft.com/office/powerpoint/2010/main" val="24551720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8533"/>
            <a:ext cx="39503350" cy="5486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193925" y="7368269"/>
            <a:ext cx="19392900" cy="3071132"/>
          </a:xfrm>
        </p:spPr>
        <p:txBody>
          <a:bodyPr anchor="b"/>
          <a:lstStyle>
            <a:lvl1pPr marL="0" indent="0">
              <a:buNone/>
              <a:defRPr sz="2057" b="1"/>
            </a:lvl1pPr>
            <a:lvl2pPr marL="391866" indent="0">
              <a:buNone/>
              <a:defRPr sz="1714" b="1"/>
            </a:lvl2pPr>
            <a:lvl3pPr marL="783732" indent="0">
              <a:buNone/>
              <a:defRPr sz="1543" b="1"/>
            </a:lvl3pPr>
            <a:lvl4pPr marL="1175598" indent="0">
              <a:buNone/>
              <a:defRPr sz="1371" b="1"/>
            </a:lvl4pPr>
            <a:lvl5pPr marL="1567464" indent="0">
              <a:buNone/>
              <a:defRPr sz="1371" b="1"/>
            </a:lvl5pPr>
            <a:lvl6pPr marL="1959331" indent="0">
              <a:buNone/>
              <a:defRPr sz="1371" b="1"/>
            </a:lvl6pPr>
            <a:lvl7pPr marL="2351197" indent="0">
              <a:buNone/>
              <a:defRPr sz="1371" b="1"/>
            </a:lvl7pPr>
            <a:lvl8pPr marL="2743063" indent="0">
              <a:buNone/>
              <a:defRPr sz="1371" b="1"/>
            </a:lvl8pPr>
            <a:lvl9pPr marL="3134929" indent="0">
              <a:buNone/>
              <a:defRPr sz="1371" b="1"/>
            </a:lvl9pPr>
          </a:lstStyle>
          <a:p>
            <a:pPr lvl="0"/>
            <a:r>
              <a:rPr lang="en-US"/>
              <a:t>Click to edit Master text styles</a:t>
            </a:r>
          </a:p>
        </p:txBody>
      </p:sp>
      <p:sp>
        <p:nvSpPr>
          <p:cNvPr id="4" name="Content Placeholder 3"/>
          <p:cNvSpPr>
            <a:spLocks noGrp="1"/>
          </p:cNvSpPr>
          <p:nvPr>
            <p:ph sz="half" idx="2"/>
          </p:nvPr>
        </p:nvSpPr>
        <p:spPr>
          <a:xfrm>
            <a:off x="2193925" y="10439400"/>
            <a:ext cx="19392900" cy="18965636"/>
          </a:xfrm>
        </p:spPr>
        <p:txBody>
          <a:bodyPr/>
          <a:lstStyle>
            <a:lvl1pPr>
              <a:defRPr sz="2057"/>
            </a:lvl1pPr>
            <a:lvl2pPr>
              <a:defRPr sz="1714"/>
            </a:lvl2pPr>
            <a:lvl3pPr>
              <a:defRPr sz="1543"/>
            </a:lvl3pPr>
            <a:lvl4pPr>
              <a:defRPr sz="1371"/>
            </a:lvl4pPr>
            <a:lvl5pPr>
              <a:defRPr sz="1371"/>
            </a:lvl5pPr>
            <a:lvl6pPr>
              <a:defRPr sz="1371"/>
            </a:lvl6pPr>
            <a:lvl7pPr>
              <a:defRPr sz="1371"/>
            </a:lvl7pPr>
            <a:lvl8pPr>
              <a:defRPr sz="1371"/>
            </a:lvl8pPr>
            <a:lvl9pPr>
              <a:defRPr sz="137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96439" y="7368269"/>
            <a:ext cx="19400837" cy="3071132"/>
          </a:xfrm>
        </p:spPr>
        <p:txBody>
          <a:bodyPr anchor="b"/>
          <a:lstStyle>
            <a:lvl1pPr marL="0" indent="0">
              <a:buNone/>
              <a:defRPr sz="2057" b="1"/>
            </a:lvl1pPr>
            <a:lvl2pPr marL="391866" indent="0">
              <a:buNone/>
              <a:defRPr sz="1714" b="1"/>
            </a:lvl2pPr>
            <a:lvl3pPr marL="783732" indent="0">
              <a:buNone/>
              <a:defRPr sz="1543" b="1"/>
            </a:lvl3pPr>
            <a:lvl4pPr marL="1175598" indent="0">
              <a:buNone/>
              <a:defRPr sz="1371" b="1"/>
            </a:lvl4pPr>
            <a:lvl5pPr marL="1567464" indent="0">
              <a:buNone/>
              <a:defRPr sz="1371" b="1"/>
            </a:lvl5pPr>
            <a:lvl6pPr marL="1959331" indent="0">
              <a:buNone/>
              <a:defRPr sz="1371" b="1"/>
            </a:lvl6pPr>
            <a:lvl7pPr marL="2351197" indent="0">
              <a:buNone/>
              <a:defRPr sz="1371" b="1"/>
            </a:lvl7pPr>
            <a:lvl8pPr marL="2743063" indent="0">
              <a:buNone/>
              <a:defRPr sz="1371" b="1"/>
            </a:lvl8pPr>
            <a:lvl9pPr marL="3134929" indent="0">
              <a:buNone/>
              <a:defRPr sz="1371" b="1"/>
            </a:lvl9pPr>
          </a:lstStyle>
          <a:p>
            <a:pPr lvl="0"/>
            <a:r>
              <a:rPr lang="en-US"/>
              <a:t>Click to edit Master text styles</a:t>
            </a:r>
          </a:p>
        </p:txBody>
      </p:sp>
      <p:sp>
        <p:nvSpPr>
          <p:cNvPr id="6" name="Content Placeholder 5"/>
          <p:cNvSpPr>
            <a:spLocks noGrp="1"/>
          </p:cNvSpPr>
          <p:nvPr>
            <p:ph sz="quarter" idx="4"/>
          </p:nvPr>
        </p:nvSpPr>
        <p:spPr>
          <a:xfrm>
            <a:off x="22296439" y="10439400"/>
            <a:ext cx="19400837" cy="18965636"/>
          </a:xfrm>
        </p:spPr>
        <p:txBody>
          <a:bodyPr/>
          <a:lstStyle>
            <a:lvl1pPr>
              <a:defRPr sz="2057"/>
            </a:lvl1pPr>
            <a:lvl2pPr>
              <a:defRPr sz="1714"/>
            </a:lvl2pPr>
            <a:lvl3pPr>
              <a:defRPr sz="1543"/>
            </a:lvl3pPr>
            <a:lvl4pPr>
              <a:defRPr sz="1371"/>
            </a:lvl4pPr>
            <a:lvl5pPr>
              <a:defRPr sz="1371"/>
            </a:lvl5pPr>
            <a:lvl6pPr>
              <a:defRPr sz="1371"/>
            </a:lvl6pPr>
            <a:lvl7pPr>
              <a:defRPr sz="1371"/>
            </a:lvl7pPr>
            <a:lvl8pPr>
              <a:defRPr sz="1371"/>
            </a:lvl8pPr>
            <a:lvl9pPr>
              <a:defRPr sz="137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36505705-DD69-44E0-A8C7-4A6E267F8A53}" type="slidenum">
              <a:rPr lang="en-US" altLang="en-US"/>
              <a:pPr>
                <a:defRPr/>
              </a:pPr>
              <a:t>‹#›</a:t>
            </a:fld>
            <a:endParaRPr lang="en-US" altLang="en-US"/>
          </a:p>
        </p:txBody>
      </p:sp>
    </p:spTree>
    <p:extLst>
      <p:ext uri="{BB962C8B-B14F-4D97-AF65-F5344CB8AC3E}">
        <p14:creationId xmlns:p14="http://schemas.microsoft.com/office/powerpoint/2010/main" val="283155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7AD3703E-C6F2-4EA9-99C7-52BE10137226}" type="slidenum">
              <a:rPr lang="en-US" altLang="en-US"/>
              <a:pPr>
                <a:defRPr/>
              </a:pPr>
              <a:t>‹#›</a:t>
            </a:fld>
            <a:endParaRPr lang="en-US" altLang="en-US"/>
          </a:p>
        </p:txBody>
      </p:sp>
    </p:spTree>
    <p:extLst>
      <p:ext uri="{BB962C8B-B14F-4D97-AF65-F5344CB8AC3E}">
        <p14:creationId xmlns:p14="http://schemas.microsoft.com/office/powerpoint/2010/main" val="24683306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F20E3B2-E9B2-4CD1-A2DA-540293DB5BFD}" type="slidenum">
              <a:rPr lang="en-US" altLang="en-US"/>
              <a:pPr>
                <a:defRPr/>
              </a:pPr>
              <a:t>‹#›</a:t>
            </a:fld>
            <a:endParaRPr lang="en-US" altLang="en-US"/>
          </a:p>
        </p:txBody>
      </p:sp>
    </p:spTree>
    <p:extLst>
      <p:ext uri="{BB962C8B-B14F-4D97-AF65-F5344CB8AC3E}">
        <p14:creationId xmlns:p14="http://schemas.microsoft.com/office/powerpoint/2010/main" val="8202542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0369"/>
            <a:ext cx="14439900" cy="5577567"/>
          </a:xfrm>
        </p:spPr>
        <p:txBody>
          <a:bodyPr anchor="b"/>
          <a:lstStyle>
            <a:lvl1pPr algn="l">
              <a:defRPr sz="1714" b="1"/>
            </a:lvl1pPr>
          </a:lstStyle>
          <a:p>
            <a:r>
              <a:rPr lang="en-US"/>
              <a:t>Click to edit Master title style</a:t>
            </a:r>
          </a:p>
        </p:txBody>
      </p:sp>
      <p:sp>
        <p:nvSpPr>
          <p:cNvPr id="3" name="Content Placeholder 2"/>
          <p:cNvSpPr>
            <a:spLocks noGrp="1"/>
          </p:cNvSpPr>
          <p:nvPr>
            <p:ph idx="1"/>
          </p:nvPr>
        </p:nvSpPr>
        <p:spPr>
          <a:xfrm>
            <a:off x="17160875" y="1310369"/>
            <a:ext cx="24536400" cy="28094667"/>
          </a:xfrm>
        </p:spPr>
        <p:txBody>
          <a:bodyPr/>
          <a:lstStyle>
            <a:lvl1pPr>
              <a:defRPr sz="2743"/>
            </a:lvl1pPr>
            <a:lvl2pPr>
              <a:defRPr sz="2400"/>
            </a:lvl2pPr>
            <a:lvl3pPr>
              <a:defRPr sz="2057"/>
            </a:lvl3pPr>
            <a:lvl4pPr>
              <a:defRPr sz="1714"/>
            </a:lvl4pPr>
            <a:lvl5pPr>
              <a:defRPr sz="1714"/>
            </a:lvl5pPr>
            <a:lvl6pPr>
              <a:defRPr sz="1714"/>
            </a:lvl6pPr>
            <a:lvl7pPr>
              <a:defRPr sz="1714"/>
            </a:lvl7pPr>
            <a:lvl8pPr>
              <a:defRPr sz="1714"/>
            </a:lvl8pPr>
            <a:lvl9pPr>
              <a:defRPr sz="171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93925" y="6887936"/>
            <a:ext cx="14439900" cy="22517100"/>
          </a:xfrm>
        </p:spPr>
        <p:txBody>
          <a:bodyPr/>
          <a:lstStyle>
            <a:lvl1pPr marL="0" indent="0">
              <a:buNone/>
              <a:defRPr sz="1200"/>
            </a:lvl1pPr>
            <a:lvl2pPr marL="391866" indent="0">
              <a:buNone/>
              <a:defRPr sz="1029"/>
            </a:lvl2pPr>
            <a:lvl3pPr marL="783732" indent="0">
              <a:buNone/>
              <a:defRPr sz="857"/>
            </a:lvl3pPr>
            <a:lvl4pPr marL="1175598" indent="0">
              <a:buNone/>
              <a:defRPr sz="771"/>
            </a:lvl4pPr>
            <a:lvl5pPr marL="1567464" indent="0">
              <a:buNone/>
              <a:defRPr sz="771"/>
            </a:lvl5pPr>
            <a:lvl6pPr marL="1959331" indent="0">
              <a:buNone/>
              <a:defRPr sz="771"/>
            </a:lvl6pPr>
            <a:lvl7pPr marL="2351197" indent="0">
              <a:buNone/>
              <a:defRPr sz="771"/>
            </a:lvl7pPr>
            <a:lvl8pPr marL="2743063" indent="0">
              <a:buNone/>
              <a:defRPr sz="771"/>
            </a:lvl8pPr>
            <a:lvl9pPr marL="3134929" indent="0">
              <a:buNone/>
              <a:defRPr sz="771"/>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3378681-8F5A-4039-87B7-2117A3A2611E}" type="slidenum">
              <a:rPr lang="en-US" altLang="en-US"/>
              <a:pPr>
                <a:defRPr/>
              </a:pPr>
              <a:t>‹#›</a:t>
            </a:fld>
            <a:endParaRPr lang="en-US" altLang="en-US"/>
          </a:p>
        </p:txBody>
      </p:sp>
    </p:spTree>
    <p:extLst>
      <p:ext uri="{BB962C8B-B14F-4D97-AF65-F5344CB8AC3E}">
        <p14:creationId xmlns:p14="http://schemas.microsoft.com/office/powerpoint/2010/main" val="2044626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664" y="23042336"/>
            <a:ext cx="26335037" cy="2721429"/>
          </a:xfrm>
        </p:spPr>
        <p:txBody>
          <a:bodyPr anchor="b"/>
          <a:lstStyle>
            <a:lvl1pPr algn="l">
              <a:defRPr sz="1714" b="1"/>
            </a:lvl1pPr>
          </a:lstStyle>
          <a:p>
            <a:r>
              <a:rPr lang="en-US"/>
              <a:t>Click to edit Master title style</a:t>
            </a:r>
          </a:p>
        </p:txBody>
      </p:sp>
      <p:sp>
        <p:nvSpPr>
          <p:cNvPr id="3" name="Picture Placeholder 2"/>
          <p:cNvSpPr>
            <a:spLocks noGrp="1"/>
          </p:cNvSpPr>
          <p:nvPr>
            <p:ph type="pic" idx="1"/>
          </p:nvPr>
        </p:nvSpPr>
        <p:spPr>
          <a:xfrm>
            <a:off x="8602664" y="2941865"/>
            <a:ext cx="26335037" cy="19750768"/>
          </a:xfrm>
        </p:spPr>
        <p:txBody>
          <a:bodyPr/>
          <a:lstStyle>
            <a:lvl1pPr marL="0" indent="0">
              <a:buNone/>
              <a:defRPr sz="2743"/>
            </a:lvl1pPr>
            <a:lvl2pPr marL="391866" indent="0">
              <a:buNone/>
              <a:defRPr sz="2400"/>
            </a:lvl2pPr>
            <a:lvl3pPr marL="783732" indent="0">
              <a:buNone/>
              <a:defRPr sz="2057"/>
            </a:lvl3pPr>
            <a:lvl4pPr marL="1175598" indent="0">
              <a:buNone/>
              <a:defRPr sz="1714"/>
            </a:lvl4pPr>
            <a:lvl5pPr marL="1567464" indent="0">
              <a:buNone/>
              <a:defRPr sz="1714"/>
            </a:lvl5pPr>
            <a:lvl6pPr marL="1959331" indent="0">
              <a:buNone/>
              <a:defRPr sz="1714"/>
            </a:lvl6pPr>
            <a:lvl7pPr marL="2351197" indent="0">
              <a:buNone/>
              <a:defRPr sz="1714"/>
            </a:lvl7pPr>
            <a:lvl8pPr marL="2743063" indent="0">
              <a:buNone/>
              <a:defRPr sz="1714"/>
            </a:lvl8pPr>
            <a:lvl9pPr marL="3134929" indent="0">
              <a:buNone/>
              <a:defRPr sz="1714"/>
            </a:lvl9pPr>
          </a:lstStyle>
          <a:p>
            <a:pPr lvl="0"/>
            <a:endParaRPr lang="en-US" noProof="0"/>
          </a:p>
        </p:txBody>
      </p:sp>
      <p:sp>
        <p:nvSpPr>
          <p:cNvPr id="4" name="Text Placeholder 3"/>
          <p:cNvSpPr>
            <a:spLocks noGrp="1"/>
          </p:cNvSpPr>
          <p:nvPr>
            <p:ph type="body" sz="half" idx="2"/>
          </p:nvPr>
        </p:nvSpPr>
        <p:spPr>
          <a:xfrm>
            <a:off x="8602664" y="25763765"/>
            <a:ext cx="26335037" cy="3863068"/>
          </a:xfrm>
        </p:spPr>
        <p:txBody>
          <a:bodyPr/>
          <a:lstStyle>
            <a:lvl1pPr marL="0" indent="0">
              <a:buNone/>
              <a:defRPr sz="1200"/>
            </a:lvl1pPr>
            <a:lvl2pPr marL="391866" indent="0">
              <a:buNone/>
              <a:defRPr sz="1029"/>
            </a:lvl2pPr>
            <a:lvl3pPr marL="783732" indent="0">
              <a:buNone/>
              <a:defRPr sz="857"/>
            </a:lvl3pPr>
            <a:lvl4pPr marL="1175598" indent="0">
              <a:buNone/>
              <a:defRPr sz="771"/>
            </a:lvl4pPr>
            <a:lvl5pPr marL="1567464" indent="0">
              <a:buNone/>
              <a:defRPr sz="771"/>
            </a:lvl5pPr>
            <a:lvl6pPr marL="1959331" indent="0">
              <a:buNone/>
              <a:defRPr sz="771"/>
            </a:lvl6pPr>
            <a:lvl7pPr marL="2351197" indent="0">
              <a:buNone/>
              <a:defRPr sz="771"/>
            </a:lvl7pPr>
            <a:lvl8pPr marL="2743063" indent="0">
              <a:buNone/>
              <a:defRPr sz="771"/>
            </a:lvl8pPr>
            <a:lvl9pPr marL="3134929" indent="0">
              <a:buNone/>
              <a:defRPr sz="771"/>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6372026-9697-4905-82BA-4DE817F0BC15}" type="slidenum">
              <a:rPr lang="en-US" altLang="en-US"/>
              <a:pPr>
                <a:defRPr/>
              </a:pPr>
              <a:t>‹#›</a:t>
            </a:fld>
            <a:endParaRPr lang="en-US" altLang="en-US"/>
          </a:p>
        </p:txBody>
      </p:sp>
    </p:spTree>
    <p:extLst>
      <p:ext uri="{BB962C8B-B14F-4D97-AF65-F5344CB8AC3E}">
        <p14:creationId xmlns:p14="http://schemas.microsoft.com/office/powerpoint/2010/main" val="27405445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195513" y="1317625"/>
            <a:ext cx="39500175"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3246" tIns="251623" rIns="503246" bIns="251623"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2195513" y="7680325"/>
            <a:ext cx="39500175" cy="2172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3246" tIns="251623" rIns="503246" bIns="251623"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p:cNvSpPr>
            <a:spLocks noGrp="1" noChangeArrowheads="1"/>
          </p:cNvSpPr>
          <p:nvPr>
            <p:ph type="dt" sz="half" idx="2"/>
          </p:nvPr>
        </p:nvSpPr>
        <p:spPr bwMode="auto">
          <a:xfrm>
            <a:off x="2195513" y="29976763"/>
            <a:ext cx="10239375" cy="2286000"/>
          </a:xfrm>
          <a:prstGeom prst="rect">
            <a:avLst/>
          </a:prstGeom>
          <a:noFill/>
          <a:ln w="9525">
            <a:noFill/>
            <a:miter lim="800000"/>
            <a:headEnd/>
            <a:tailEnd/>
          </a:ln>
          <a:effectLst/>
        </p:spPr>
        <p:txBody>
          <a:bodyPr vert="horz" wrap="square" lIns="503246" tIns="251623" rIns="503246" bIns="251623" numCol="1" anchor="t" anchorCtr="0" compatLnSpc="1">
            <a:prstTxWarp prst="textNoShape">
              <a:avLst/>
            </a:prstTxWarp>
          </a:bodyPr>
          <a:lstStyle>
            <a:lvl1pPr algn="l" eaLnBrk="1" hangingPunct="1">
              <a:defRPr sz="6600">
                <a:latin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14997113" y="29976763"/>
            <a:ext cx="13896975" cy="2286000"/>
          </a:xfrm>
          <a:prstGeom prst="rect">
            <a:avLst/>
          </a:prstGeom>
          <a:noFill/>
          <a:ln w="9525">
            <a:noFill/>
            <a:miter lim="800000"/>
            <a:headEnd/>
            <a:tailEnd/>
          </a:ln>
          <a:effectLst/>
        </p:spPr>
        <p:txBody>
          <a:bodyPr vert="horz" wrap="square" lIns="503246" tIns="251623" rIns="503246" bIns="251623" numCol="1" anchor="t" anchorCtr="0" compatLnSpc="1">
            <a:prstTxWarp prst="textNoShape">
              <a:avLst/>
            </a:prstTxWarp>
          </a:bodyPr>
          <a:lstStyle>
            <a:lvl1pPr algn="ctr" eaLnBrk="1" hangingPunct="1">
              <a:defRPr sz="6600">
                <a:latin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31456313" y="29976763"/>
            <a:ext cx="10239375" cy="2286000"/>
          </a:xfrm>
          <a:prstGeom prst="rect">
            <a:avLst/>
          </a:prstGeom>
          <a:noFill/>
          <a:ln w="9525">
            <a:noFill/>
            <a:miter lim="800000"/>
            <a:headEnd/>
            <a:tailEnd/>
          </a:ln>
          <a:effectLst/>
        </p:spPr>
        <p:txBody>
          <a:bodyPr vert="horz" wrap="square" lIns="503246" tIns="251623" rIns="503246" bIns="251623" numCol="1" anchor="t" anchorCtr="0" compatLnSpc="1">
            <a:prstTxWarp prst="textNoShape">
              <a:avLst/>
            </a:prstTxWarp>
          </a:bodyPr>
          <a:lstStyle>
            <a:lvl1pPr algn="r" eaLnBrk="1" hangingPunct="1">
              <a:defRPr sz="6600" smtClean="0"/>
            </a:lvl1pPr>
          </a:lstStyle>
          <a:p>
            <a:pPr>
              <a:defRPr/>
            </a:pPr>
            <a:fld id="{CAE537AD-9BB0-4881-8848-C6BA09023DFE}"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313238" rtl="0" eaLnBrk="0" fontAlgn="base" hangingPunct="0">
        <a:spcBef>
          <a:spcPct val="0"/>
        </a:spcBef>
        <a:spcAft>
          <a:spcPct val="0"/>
        </a:spcAft>
        <a:defRPr sz="20700">
          <a:solidFill>
            <a:schemeClr val="tx2"/>
          </a:solidFill>
          <a:latin typeface="+mj-lt"/>
          <a:ea typeface="+mj-ea"/>
          <a:cs typeface="+mj-cs"/>
        </a:defRPr>
      </a:lvl1pPr>
      <a:lvl2pPr algn="ctr" defTabSz="4313238" rtl="0" eaLnBrk="0" fontAlgn="base" hangingPunct="0">
        <a:spcBef>
          <a:spcPct val="0"/>
        </a:spcBef>
        <a:spcAft>
          <a:spcPct val="0"/>
        </a:spcAft>
        <a:defRPr sz="20700">
          <a:solidFill>
            <a:schemeClr val="tx2"/>
          </a:solidFill>
          <a:latin typeface="Arial" charset="0"/>
        </a:defRPr>
      </a:lvl2pPr>
      <a:lvl3pPr algn="ctr" defTabSz="4313238" rtl="0" eaLnBrk="0" fontAlgn="base" hangingPunct="0">
        <a:spcBef>
          <a:spcPct val="0"/>
        </a:spcBef>
        <a:spcAft>
          <a:spcPct val="0"/>
        </a:spcAft>
        <a:defRPr sz="20700">
          <a:solidFill>
            <a:schemeClr val="tx2"/>
          </a:solidFill>
          <a:latin typeface="Arial" charset="0"/>
        </a:defRPr>
      </a:lvl3pPr>
      <a:lvl4pPr algn="ctr" defTabSz="4313238" rtl="0" eaLnBrk="0" fontAlgn="base" hangingPunct="0">
        <a:spcBef>
          <a:spcPct val="0"/>
        </a:spcBef>
        <a:spcAft>
          <a:spcPct val="0"/>
        </a:spcAft>
        <a:defRPr sz="20700">
          <a:solidFill>
            <a:schemeClr val="tx2"/>
          </a:solidFill>
          <a:latin typeface="Arial" charset="0"/>
        </a:defRPr>
      </a:lvl4pPr>
      <a:lvl5pPr algn="ctr" defTabSz="4313238" rtl="0" eaLnBrk="0" fontAlgn="base" hangingPunct="0">
        <a:spcBef>
          <a:spcPct val="0"/>
        </a:spcBef>
        <a:spcAft>
          <a:spcPct val="0"/>
        </a:spcAft>
        <a:defRPr sz="20700">
          <a:solidFill>
            <a:schemeClr val="tx2"/>
          </a:solidFill>
          <a:latin typeface="Arial" charset="0"/>
        </a:defRPr>
      </a:lvl5pPr>
      <a:lvl6pPr marL="391866" algn="ctr" defTabSz="4313249" rtl="0" fontAlgn="base">
        <a:spcBef>
          <a:spcPct val="0"/>
        </a:spcBef>
        <a:spcAft>
          <a:spcPct val="0"/>
        </a:spcAft>
        <a:defRPr sz="20742">
          <a:solidFill>
            <a:schemeClr val="tx2"/>
          </a:solidFill>
          <a:latin typeface="Arial" charset="0"/>
        </a:defRPr>
      </a:lvl6pPr>
      <a:lvl7pPr marL="783732" algn="ctr" defTabSz="4313249" rtl="0" fontAlgn="base">
        <a:spcBef>
          <a:spcPct val="0"/>
        </a:spcBef>
        <a:spcAft>
          <a:spcPct val="0"/>
        </a:spcAft>
        <a:defRPr sz="20742">
          <a:solidFill>
            <a:schemeClr val="tx2"/>
          </a:solidFill>
          <a:latin typeface="Arial" charset="0"/>
        </a:defRPr>
      </a:lvl7pPr>
      <a:lvl8pPr marL="1175598" algn="ctr" defTabSz="4313249" rtl="0" fontAlgn="base">
        <a:spcBef>
          <a:spcPct val="0"/>
        </a:spcBef>
        <a:spcAft>
          <a:spcPct val="0"/>
        </a:spcAft>
        <a:defRPr sz="20742">
          <a:solidFill>
            <a:schemeClr val="tx2"/>
          </a:solidFill>
          <a:latin typeface="Arial" charset="0"/>
        </a:defRPr>
      </a:lvl8pPr>
      <a:lvl9pPr marL="1567464" algn="ctr" defTabSz="4313249" rtl="0" fontAlgn="base">
        <a:spcBef>
          <a:spcPct val="0"/>
        </a:spcBef>
        <a:spcAft>
          <a:spcPct val="0"/>
        </a:spcAft>
        <a:defRPr sz="20742">
          <a:solidFill>
            <a:schemeClr val="tx2"/>
          </a:solidFill>
          <a:latin typeface="Arial" charset="0"/>
        </a:defRPr>
      </a:lvl9pPr>
    </p:titleStyle>
    <p:bodyStyle>
      <a:lvl1pPr marL="1617663" indent="-1617663" algn="l" defTabSz="4313238" rtl="0" eaLnBrk="0" fontAlgn="base" hangingPunct="0">
        <a:spcBef>
          <a:spcPct val="20000"/>
        </a:spcBef>
        <a:spcAft>
          <a:spcPct val="0"/>
        </a:spcAft>
        <a:buChar char="•"/>
        <a:defRPr sz="15100">
          <a:solidFill>
            <a:schemeClr val="tx1"/>
          </a:solidFill>
          <a:latin typeface="+mn-lt"/>
          <a:ea typeface="+mn-ea"/>
          <a:cs typeface="+mn-cs"/>
        </a:defRPr>
      </a:lvl1pPr>
      <a:lvl2pPr marL="3503613" indent="-1346200" algn="l" defTabSz="4313238" rtl="0" eaLnBrk="0" fontAlgn="base" hangingPunct="0">
        <a:spcBef>
          <a:spcPct val="20000"/>
        </a:spcBef>
        <a:spcAft>
          <a:spcPct val="0"/>
        </a:spcAft>
        <a:buChar char="–"/>
        <a:defRPr sz="13200">
          <a:solidFill>
            <a:schemeClr val="tx1"/>
          </a:solidFill>
          <a:latin typeface="+mn-lt"/>
        </a:defRPr>
      </a:lvl2pPr>
      <a:lvl3pPr marL="5391150" indent="-1077913" algn="l" defTabSz="4313238" rtl="0" eaLnBrk="0" fontAlgn="base" hangingPunct="0">
        <a:spcBef>
          <a:spcPct val="20000"/>
        </a:spcBef>
        <a:spcAft>
          <a:spcPct val="0"/>
        </a:spcAft>
        <a:buChar char="•"/>
        <a:defRPr sz="11300">
          <a:solidFill>
            <a:schemeClr val="tx1"/>
          </a:solidFill>
          <a:latin typeface="+mn-lt"/>
        </a:defRPr>
      </a:lvl3pPr>
      <a:lvl4pPr marL="7548563" indent="-1076325" algn="l" defTabSz="4313238" rtl="0" eaLnBrk="0" fontAlgn="base" hangingPunct="0">
        <a:spcBef>
          <a:spcPct val="20000"/>
        </a:spcBef>
        <a:spcAft>
          <a:spcPct val="0"/>
        </a:spcAft>
        <a:buChar char="–"/>
        <a:defRPr sz="9500">
          <a:solidFill>
            <a:schemeClr val="tx1"/>
          </a:solidFill>
          <a:latin typeface="+mn-lt"/>
        </a:defRPr>
      </a:lvl4pPr>
      <a:lvl5pPr marL="9702800" indent="-1074738" algn="l" defTabSz="4313238" rtl="0" eaLnBrk="0" fontAlgn="base" hangingPunct="0">
        <a:spcBef>
          <a:spcPct val="20000"/>
        </a:spcBef>
        <a:spcAft>
          <a:spcPct val="0"/>
        </a:spcAft>
        <a:buChar char="»"/>
        <a:defRPr sz="9500">
          <a:solidFill>
            <a:schemeClr val="tx1"/>
          </a:solidFill>
          <a:latin typeface="+mn-lt"/>
        </a:defRPr>
      </a:lvl5pPr>
      <a:lvl6pPr marL="10095995" indent="-1076272" algn="l" defTabSz="4313249" rtl="0" fontAlgn="base">
        <a:spcBef>
          <a:spcPct val="20000"/>
        </a:spcBef>
        <a:spcAft>
          <a:spcPct val="0"/>
        </a:spcAft>
        <a:buChar char="»"/>
        <a:defRPr sz="9514">
          <a:solidFill>
            <a:schemeClr val="tx1"/>
          </a:solidFill>
          <a:latin typeface="+mn-lt"/>
        </a:defRPr>
      </a:lvl6pPr>
      <a:lvl7pPr marL="10487861" indent="-1076272" algn="l" defTabSz="4313249" rtl="0" fontAlgn="base">
        <a:spcBef>
          <a:spcPct val="20000"/>
        </a:spcBef>
        <a:spcAft>
          <a:spcPct val="0"/>
        </a:spcAft>
        <a:buChar char="»"/>
        <a:defRPr sz="9514">
          <a:solidFill>
            <a:schemeClr val="tx1"/>
          </a:solidFill>
          <a:latin typeface="+mn-lt"/>
        </a:defRPr>
      </a:lvl7pPr>
      <a:lvl8pPr marL="10879727" indent="-1076272" algn="l" defTabSz="4313249" rtl="0" fontAlgn="base">
        <a:spcBef>
          <a:spcPct val="20000"/>
        </a:spcBef>
        <a:spcAft>
          <a:spcPct val="0"/>
        </a:spcAft>
        <a:buChar char="»"/>
        <a:defRPr sz="9514">
          <a:solidFill>
            <a:schemeClr val="tx1"/>
          </a:solidFill>
          <a:latin typeface="+mn-lt"/>
        </a:defRPr>
      </a:lvl8pPr>
      <a:lvl9pPr marL="11271594" indent="-1076272" algn="l" defTabSz="4313249" rtl="0" fontAlgn="base">
        <a:spcBef>
          <a:spcPct val="20000"/>
        </a:spcBef>
        <a:spcAft>
          <a:spcPct val="0"/>
        </a:spcAft>
        <a:buChar char="»"/>
        <a:defRPr sz="9514">
          <a:solidFill>
            <a:schemeClr val="tx1"/>
          </a:solidFill>
          <a:latin typeface="+mn-lt"/>
        </a:defRPr>
      </a:lvl9pPr>
    </p:bodyStyle>
    <p:otherStyle>
      <a:defPPr>
        <a:defRPr lang="en-US"/>
      </a:defPPr>
      <a:lvl1pPr marL="0" algn="l" defTabSz="783732" rtl="0" eaLnBrk="1" latinLnBrk="0" hangingPunct="1">
        <a:defRPr sz="1543" kern="1200">
          <a:solidFill>
            <a:schemeClr val="tx1"/>
          </a:solidFill>
          <a:latin typeface="+mn-lt"/>
          <a:ea typeface="+mn-ea"/>
          <a:cs typeface="+mn-cs"/>
        </a:defRPr>
      </a:lvl1pPr>
      <a:lvl2pPr marL="391866" algn="l" defTabSz="783732" rtl="0" eaLnBrk="1" latinLnBrk="0" hangingPunct="1">
        <a:defRPr sz="1543" kern="1200">
          <a:solidFill>
            <a:schemeClr val="tx1"/>
          </a:solidFill>
          <a:latin typeface="+mn-lt"/>
          <a:ea typeface="+mn-ea"/>
          <a:cs typeface="+mn-cs"/>
        </a:defRPr>
      </a:lvl2pPr>
      <a:lvl3pPr marL="783732" algn="l" defTabSz="783732" rtl="0" eaLnBrk="1" latinLnBrk="0" hangingPunct="1">
        <a:defRPr sz="1543" kern="1200">
          <a:solidFill>
            <a:schemeClr val="tx1"/>
          </a:solidFill>
          <a:latin typeface="+mn-lt"/>
          <a:ea typeface="+mn-ea"/>
          <a:cs typeface="+mn-cs"/>
        </a:defRPr>
      </a:lvl3pPr>
      <a:lvl4pPr marL="1175598" algn="l" defTabSz="783732" rtl="0" eaLnBrk="1" latinLnBrk="0" hangingPunct="1">
        <a:defRPr sz="1543" kern="1200">
          <a:solidFill>
            <a:schemeClr val="tx1"/>
          </a:solidFill>
          <a:latin typeface="+mn-lt"/>
          <a:ea typeface="+mn-ea"/>
          <a:cs typeface="+mn-cs"/>
        </a:defRPr>
      </a:lvl4pPr>
      <a:lvl5pPr marL="1567464" algn="l" defTabSz="783732" rtl="0" eaLnBrk="1" latinLnBrk="0" hangingPunct="1">
        <a:defRPr sz="1543" kern="1200">
          <a:solidFill>
            <a:schemeClr val="tx1"/>
          </a:solidFill>
          <a:latin typeface="+mn-lt"/>
          <a:ea typeface="+mn-ea"/>
          <a:cs typeface="+mn-cs"/>
        </a:defRPr>
      </a:lvl5pPr>
      <a:lvl6pPr marL="1959331" algn="l" defTabSz="783732" rtl="0" eaLnBrk="1" latinLnBrk="0" hangingPunct="1">
        <a:defRPr sz="1543" kern="1200">
          <a:solidFill>
            <a:schemeClr val="tx1"/>
          </a:solidFill>
          <a:latin typeface="+mn-lt"/>
          <a:ea typeface="+mn-ea"/>
          <a:cs typeface="+mn-cs"/>
        </a:defRPr>
      </a:lvl6pPr>
      <a:lvl7pPr marL="2351197" algn="l" defTabSz="783732" rtl="0" eaLnBrk="1" latinLnBrk="0" hangingPunct="1">
        <a:defRPr sz="1543" kern="1200">
          <a:solidFill>
            <a:schemeClr val="tx1"/>
          </a:solidFill>
          <a:latin typeface="+mn-lt"/>
          <a:ea typeface="+mn-ea"/>
          <a:cs typeface="+mn-cs"/>
        </a:defRPr>
      </a:lvl7pPr>
      <a:lvl8pPr marL="2743063" algn="l" defTabSz="783732" rtl="0" eaLnBrk="1" latinLnBrk="0" hangingPunct="1">
        <a:defRPr sz="1543" kern="1200">
          <a:solidFill>
            <a:schemeClr val="tx1"/>
          </a:solidFill>
          <a:latin typeface="+mn-lt"/>
          <a:ea typeface="+mn-ea"/>
          <a:cs typeface="+mn-cs"/>
        </a:defRPr>
      </a:lvl8pPr>
      <a:lvl9pPr marL="3134929" algn="l" defTabSz="783732" rtl="0" eaLnBrk="1" latinLnBrk="0" hangingPunct="1">
        <a:defRPr sz="154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5.png"/><Relationship Id="rId26" Type="http://schemas.openxmlformats.org/officeDocument/2006/relationships/image" Target="../media/image20.png"/><Relationship Id="rId3" Type="http://schemas.openxmlformats.org/officeDocument/2006/relationships/image" Target="../media/image2.png"/><Relationship Id="rId34" Type="http://schemas.openxmlformats.org/officeDocument/2006/relationships/image" Target="../media/image24.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4.png"/><Relationship Id="rId25" Type="http://schemas.openxmlformats.org/officeDocument/2006/relationships/customXml" Target="../ink/ink3.xml"/><Relationship Id="rId33" Type="http://schemas.openxmlformats.org/officeDocument/2006/relationships/customXml" Target="../ink/ink7.xml"/><Relationship Id="rId38" Type="http://schemas.openxmlformats.org/officeDocument/2006/relationships/image" Target="../media/image17.jpeg"/><Relationship Id="rId2" Type="http://schemas.openxmlformats.org/officeDocument/2006/relationships/image" Target="../media/image1.png"/><Relationship Id="rId16" Type="http://schemas.openxmlformats.org/officeDocument/2006/relationships/image" Target="../media/image13.png"/><Relationship Id="rId29" Type="http://schemas.openxmlformats.org/officeDocument/2006/relationships/customXml" Target="../ink/ink5.xml"/><Relationship Id="rId1" Type="http://schemas.openxmlformats.org/officeDocument/2006/relationships/slideLayout" Target="../slideLayouts/slideLayout7.xml"/><Relationship Id="rId6" Type="http://schemas.openxmlformats.org/officeDocument/2006/relationships/image" Target="../media/image5.png"/><Relationship Id="rId11" Type="http://schemas.openxmlformats.org/officeDocument/2006/relationships/image" Target="../media/image10.png"/><Relationship Id="rId24" Type="http://schemas.openxmlformats.org/officeDocument/2006/relationships/image" Target="../media/image19.png"/><Relationship Id="rId32" Type="http://schemas.openxmlformats.org/officeDocument/2006/relationships/image" Target="../media/image23.png"/><Relationship Id="rId37" Type="http://schemas.openxmlformats.org/officeDocument/2006/relationships/image" Target="../media/image16.jpeg"/><Relationship Id="rId5" Type="http://schemas.openxmlformats.org/officeDocument/2006/relationships/image" Target="../media/image4.png"/><Relationship Id="rId15" Type="http://schemas.openxmlformats.org/officeDocument/2006/relationships/chart" Target="../charts/chart2.xml"/><Relationship Id="rId23" Type="http://schemas.openxmlformats.org/officeDocument/2006/relationships/customXml" Target="../ink/ink2.xml"/><Relationship Id="rId28" Type="http://schemas.openxmlformats.org/officeDocument/2006/relationships/image" Target="../media/image21.png"/><Relationship Id="rId36" Type="http://schemas.openxmlformats.org/officeDocument/2006/relationships/image" Target="../media/image25.png"/><Relationship Id="rId10" Type="http://schemas.openxmlformats.org/officeDocument/2006/relationships/image" Target="../media/image9.png"/><Relationship Id="rId19" Type="http://schemas.openxmlformats.org/officeDocument/2006/relationships/customXml" Target="../ink/ink1.xml"/><Relationship Id="rId31" Type="http://schemas.openxmlformats.org/officeDocument/2006/relationships/customXml" Target="../ink/ink6.xml"/><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chart" Target="../charts/chart1.xml"/><Relationship Id="rId22" Type="http://schemas.openxmlformats.org/officeDocument/2006/relationships/image" Target="../media/image18.png"/><Relationship Id="rId27" Type="http://schemas.openxmlformats.org/officeDocument/2006/relationships/customXml" Target="../ink/ink4.xml"/><Relationship Id="rId30" Type="http://schemas.openxmlformats.org/officeDocument/2006/relationships/image" Target="../media/image22.png"/><Relationship Id="rId35" Type="http://schemas.openxmlformats.org/officeDocument/2006/relationships/customXml" Target="../ink/ink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35"/>
          <p:cNvSpPr>
            <a:spLocks noChangeArrowheads="1"/>
          </p:cNvSpPr>
          <p:nvPr/>
        </p:nvSpPr>
        <p:spPr bwMode="auto">
          <a:xfrm>
            <a:off x="12125325" y="5341938"/>
            <a:ext cx="17337088" cy="704850"/>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a:p>
        </p:txBody>
      </p:sp>
      <p:sp>
        <p:nvSpPr>
          <p:cNvPr id="2051" name="Rectangle 36"/>
          <p:cNvSpPr>
            <a:spLocks noChangeArrowheads="1"/>
          </p:cNvSpPr>
          <p:nvPr/>
        </p:nvSpPr>
        <p:spPr bwMode="auto">
          <a:xfrm>
            <a:off x="31094363" y="5337175"/>
            <a:ext cx="11426825" cy="704850"/>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a:p>
        </p:txBody>
      </p:sp>
      <p:sp>
        <p:nvSpPr>
          <p:cNvPr id="2052" name="Rectangle 37"/>
          <p:cNvSpPr>
            <a:spLocks noChangeArrowheads="1"/>
          </p:cNvSpPr>
          <p:nvPr/>
        </p:nvSpPr>
        <p:spPr bwMode="auto">
          <a:xfrm>
            <a:off x="31056263" y="17265137"/>
            <a:ext cx="11426825" cy="704850"/>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a:p>
        </p:txBody>
      </p:sp>
      <p:sp>
        <p:nvSpPr>
          <p:cNvPr id="2053" name="Rectangle 38"/>
          <p:cNvSpPr>
            <a:spLocks noChangeArrowheads="1"/>
          </p:cNvSpPr>
          <p:nvPr/>
        </p:nvSpPr>
        <p:spPr bwMode="auto">
          <a:xfrm>
            <a:off x="31056263" y="26018872"/>
            <a:ext cx="11426825" cy="704850"/>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a:p>
        </p:txBody>
      </p:sp>
      <p:sp>
        <p:nvSpPr>
          <p:cNvPr id="2054" name="Rectangle 41"/>
          <p:cNvSpPr>
            <a:spLocks noChangeArrowheads="1"/>
          </p:cNvSpPr>
          <p:nvPr/>
        </p:nvSpPr>
        <p:spPr bwMode="auto">
          <a:xfrm>
            <a:off x="1109663" y="5008926"/>
            <a:ext cx="9150350" cy="704850"/>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a:p>
        </p:txBody>
      </p:sp>
      <p:sp>
        <p:nvSpPr>
          <p:cNvPr id="2056" name="Rectangle 39"/>
          <p:cNvSpPr>
            <a:spLocks noChangeArrowheads="1"/>
          </p:cNvSpPr>
          <p:nvPr/>
        </p:nvSpPr>
        <p:spPr bwMode="auto">
          <a:xfrm>
            <a:off x="1109663" y="9214795"/>
            <a:ext cx="9150350" cy="704850"/>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a:p>
        </p:txBody>
      </p:sp>
      <p:sp>
        <p:nvSpPr>
          <p:cNvPr id="2091" name="Text Box 43"/>
          <p:cNvSpPr txBox="1">
            <a:spLocks noChangeArrowheads="1"/>
          </p:cNvSpPr>
          <p:nvPr/>
        </p:nvSpPr>
        <p:spPr bwMode="auto">
          <a:xfrm>
            <a:off x="914400" y="9137007"/>
            <a:ext cx="9148763" cy="704850"/>
          </a:xfrm>
          <a:prstGeom prst="rect">
            <a:avLst/>
          </a:prstGeom>
          <a:gradFill rotWithShape="0">
            <a:gsLst>
              <a:gs pos="0">
                <a:srgbClr val="502D7F"/>
              </a:gs>
              <a:gs pos="100000">
                <a:schemeClr val="tx2"/>
              </a:gs>
            </a:gsLst>
            <a:lin ang="0" scaled="1"/>
          </a:gradFill>
          <a:ln w="9525">
            <a:noFill/>
            <a:miter lim="800000"/>
            <a:headEnd/>
            <a:tailEnd/>
          </a:ln>
          <a:effectLst/>
        </p:spPr>
        <p:txBody>
          <a:bodyPr lIns="123750" tIns="61875" rIns="123750" bIns="61875">
            <a:spAutoFit/>
          </a:bodyPr>
          <a:lstStyle/>
          <a:p>
            <a:pPr defTabSz="1236828">
              <a:spcBef>
                <a:spcPct val="50000"/>
              </a:spcBef>
              <a:defRPr/>
            </a:pPr>
            <a:r>
              <a:rPr lang="en-US" sz="3771" b="1" dirty="0">
                <a:solidFill>
                  <a:schemeClr val="bg1"/>
                </a:solidFill>
                <a:effectLst>
                  <a:outerShdw blurRad="38100" dist="38100" dir="2700000" algn="tl">
                    <a:srgbClr val="000000"/>
                  </a:outerShdw>
                </a:effectLst>
                <a:latin typeface="Arial" charset="0"/>
              </a:rPr>
              <a:t>INTRODUCTION</a:t>
            </a:r>
            <a:endParaRPr lang="en-US" sz="3257" dirty="0">
              <a:effectLst>
                <a:outerShdw blurRad="38100" dist="38100" dir="2700000" algn="tl">
                  <a:srgbClr val="FFFFFF"/>
                </a:outerShdw>
              </a:effectLst>
              <a:latin typeface="Times New Roman" pitchFamily="18" charset="0"/>
            </a:endParaRPr>
          </a:p>
        </p:txBody>
      </p:sp>
      <p:sp>
        <p:nvSpPr>
          <p:cNvPr id="2092" name="Text Box 44"/>
          <p:cNvSpPr txBox="1">
            <a:spLocks noChangeArrowheads="1"/>
          </p:cNvSpPr>
          <p:nvPr/>
        </p:nvSpPr>
        <p:spPr bwMode="auto">
          <a:xfrm>
            <a:off x="914400" y="4929551"/>
            <a:ext cx="9148763" cy="704850"/>
          </a:xfrm>
          <a:prstGeom prst="rect">
            <a:avLst/>
          </a:prstGeom>
          <a:gradFill rotWithShape="0">
            <a:gsLst>
              <a:gs pos="0">
                <a:srgbClr val="502D7F"/>
              </a:gs>
              <a:gs pos="100000">
                <a:schemeClr val="tx2"/>
              </a:gs>
            </a:gsLst>
            <a:lin ang="0" scaled="1"/>
          </a:gradFill>
          <a:ln w="9525">
            <a:noFill/>
            <a:miter lim="800000"/>
            <a:headEnd/>
            <a:tailEnd/>
          </a:ln>
          <a:effectLst/>
        </p:spPr>
        <p:txBody>
          <a:bodyPr lIns="123750" tIns="61875" rIns="123750" bIns="61875">
            <a:spAutoFit/>
          </a:bodyPr>
          <a:lstStyle/>
          <a:p>
            <a:pPr defTabSz="1236828">
              <a:spcBef>
                <a:spcPct val="50000"/>
              </a:spcBef>
              <a:defRPr/>
            </a:pPr>
            <a:r>
              <a:rPr lang="en-US" sz="3771" b="1" dirty="0">
                <a:solidFill>
                  <a:schemeClr val="bg1"/>
                </a:solidFill>
                <a:effectLst>
                  <a:outerShdw blurRad="38100" dist="38100" dir="2700000" algn="tl">
                    <a:srgbClr val="000000"/>
                  </a:outerShdw>
                </a:effectLst>
                <a:latin typeface="Arial" charset="0"/>
              </a:rPr>
              <a:t>ABSTRACT</a:t>
            </a:r>
            <a:endParaRPr lang="en-US" sz="3257" dirty="0">
              <a:effectLst>
                <a:outerShdw blurRad="38100" dist="38100" dir="2700000" algn="tl">
                  <a:srgbClr val="FFFFFF"/>
                </a:outerShdw>
              </a:effectLst>
              <a:latin typeface="Times New Roman" pitchFamily="18" charset="0"/>
            </a:endParaRPr>
          </a:p>
        </p:txBody>
      </p:sp>
      <p:sp>
        <p:nvSpPr>
          <p:cNvPr id="2093" name="Text Box 45"/>
          <p:cNvSpPr txBox="1">
            <a:spLocks noChangeArrowheads="1"/>
          </p:cNvSpPr>
          <p:nvPr/>
        </p:nvSpPr>
        <p:spPr bwMode="auto">
          <a:xfrm>
            <a:off x="11890375" y="5264150"/>
            <a:ext cx="17378363" cy="704850"/>
          </a:xfrm>
          <a:prstGeom prst="rect">
            <a:avLst/>
          </a:prstGeom>
          <a:gradFill rotWithShape="0">
            <a:gsLst>
              <a:gs pos="0">
                <a:srgbClr val="502D7F"/>
              </a:gs>
              <a:gs pos="100000">
                <a:schemeClr val="tx2"/>
              </a:gs>
            </a:gsLst>
            <a:lin ang="0" scaled="1"/>
          </a:gradFill>
          <a:ln w="9525">
            <a:noFill/>
            <a:miter lim="800000"/>
            <a:headEnd/>
            <a:tailEnd/>
          </a:ln>
          <a:effectLst/>
        </p:spPr>
        <p:txBody>
          <a:bodyPr lIns="123750" tIns="61875" rIns="123750" bIns="61875">
            <a:spAutoFit/>
          </a:bodyPr>
          <a:lstStyle/>
          <a:p>
            <a:pPr defTabSz="1236828">
              <a:spcBef>
                <a:spcPct val="50000"/>
              </a:spcBef>
              <a:defRPr/>
            </a:pPr>
            <a:r>
              <a:rPr lang="en-US" sz="3771" b="1">
                <a:solidFill>
                  <a:schemeClr val="bg1"/>
                </a:solidFill>
                <a:effectLst>
                  <a:outerShdw blurRad="38100" dist="38100" dir="2700000" algn="tl">
                    <a:srgbClr val="000000"/>
                  </a:outerShdw>
                </a:effectLst>
                <a:latin typeface="Arial" charset="0"/>
              </a:rPr>
              <a:t>RESULTS</a:t>
            </a:r>
            <a:endParaRPr lang="en-US" sz="3257">
              <a:effectLst>
                <a:outerShdw blurRad="38100" dist="38100" dir="2700000" algn="tl">
                  <a:srgbClr val="FFFFFF"/>
                </a:outerShdw>
              </a:effectLst>
              <a:latin typeface="Times New Roman" pitchFamily="18" charset="0"/>
            </a:endParaRPr>
          </a:p>
        </p:txBody>
      </p:sp>
      <p:sp>
        <p:nvSpPr>
          <p:cNvPr id="2094" name="Text Box 46"/>
          <p:cNvSpPr txBox="1">
            <a:spLocks noChangeArrowheads="1"/>
          </p:cNvSpPr>
          <p:nvPr/>
        </p:nvSpPr>
        <p:spPr bwMode="auto">
          <a:xfrm>
            <a:off x="30899100" y="5257800"/>
            <a:ext cx="11425238" cy="704850"/>
          </a:xfrm>
          <a:prstGeom prst="rect">
            <a:avLst/>
          </a:prstGeom>
          <a:gradFill rotWithShape="0">
            <a:gsLst>
              <a:gs pos="0">
                <a:srgbClr val="502D7F"/>
              </a:gs>
              <a:gs pos="100000">
                <a:schemeClr val="tx2"/>
              </a:gs>
            </a:gsLst>
            <a:lin ang="0" scaled="1"/>
          </a:gradFill>
          <a:ln w="9525">
            <a:noFill/>
            <a:miter lim="800000"/>
            <a:headEnd/>
            <a:tailEnd/>
          </a:ln>
          <a:effectLst/>
        </p:spPr>
        <p:txBody>
          <a:bodyPr lIns="123750" tIns="61875" rIns="123750" bIns="61875">
            <a:spAutoFit/>
          </a:bodyPr>
          <a:lstStyle/>
          <a:p>
            <a:pPr defTabSz="1236828">
              <a:spcBef>
                <a:spcPct val="50000"/>
              </a:spcBef>
              <a:defRPr/>
            </a:pPr>
            <a:r>
              <a:rPr lang="en-US" sz="3771" b="1" dirty="0">
                <a:solidFill>
                  <a:schemeClr val="bg1"/>
                </a:solidFill>
                <a:effectLst>
                  <a:outerShdw blurRad="38100" dist="38100" dir="2700000" algn="tl">
                    <a:srgbClr val="000000"/>
                  </a:outerShdw>
                </a:effectLst>
                <a:latin typeface="Arial" charset="0"/>
              </a:rPr>
              <a:t>DISCUSSION</a:t>
            </a:r>
            <a:endParaRPr lang="en-US" sz="3257" dirty="0">
              <a:latin typeface="Times New Roman" pitchFamily="18" charset="0"/>
            </a:endParaRPr>
          </a:p>
        </p:txBody>
      </p:sp>
      <p:sp>
        <p:nvSpPr>
          <p:cNvPr id="2099" name="Text Box 51"/>
          <p:cNvSpPr txBox="1">
            <a:spLocks noChangeArrowheads="1"/>
          </p:cNvSpPr>
          <p:nvPr/>
        </p:nvSpPr>
        <p:spPr bwMode="auto">
          <a:xfrm>
            <a:off x="30861000" y="17185762"/>
            <a:ext cx="11425238" cy="704850"/>
          </a:xfrm>
          <a:prstGeom prst="rect">
            <a:avLst/>
          </a:prstGeom>
          <a:gradFill rotWithShape="0">
            <a:gsLst>
              <a:gs pos="0">
                <a:srgbClr val="502D7F"/>
              </a:gs>
              <a:gs pos="100000">
                <a:schemeClr val="tx2"/>
              </a:gs>
            </a:gsLst>
            <a:lin ang="0" scaled="1"/>
          </a:gradFill>
          <a:ln w="9525">
            <a:noFill/>
            <a:miter lim="800000"/>
            <a:headEnd/>
            <a:tailEnd/>
          </a:ln>
          <a:effectLst/>
        </p:spPr>
        <p:txBody>
          <a:bodyPr lIns="123750" tIns="61875" rIns="123750" bIns="61875">
            <a:spAutoFit/>
          </a:bodyPr>
          <a:lstStyle/>
          <a:p>
            <a:pPr defTabSz="1236828">
              <a:spcBef>
                <a:spcPct val="50000"/>
              </a:spcBef>
              <a:defRPr/>
            </a:pPr>
            <a:r>
              <a:rPr lang="en-US" sz="3771" b="1" dirty="0">
                <a:solidFill>
                  <a:schemeClr val="bg1"/>
                </a:solidFill>
                <a:effectLst>
                  <a:outerShdw blurRad="38100" dist="38100" dir="2700000" algn="tl">
                    <a:srgbClr val="000000"/>
                  </a:outerShdw>
                </a:effectLst>
                <a:latin typeface="Arial" charset="0"/>
              </a:rPr>
              <a:t>REFERENCES</a:t>
            </a:r>
            <a:endParaRPr lang="en-US" sz="3257" dirty="0">
              <a:latin typeface="Times New Roman" pitchFamily="18" charset="0"/>
            </a:endParaRPr>
          </a:p>
        </p:txBody>
      </p:sp>
      <p:sp>
        <p:nvSpPr>
          <p:cNvPr id="2101" name="Text Box 53"/>
          <p:cNvSpPr txBox="1">
            <a:spLocks noChangeArrowheads="1"/>
          </p:cNvSpPr>
          <p:nvPr/>
        </p:nvSpPr>
        <p:spPr bwMode="auto">
          <a:xfrm>
            <a:off x="30861000" y="25941084"/>
            <a:ext cx="11425238" cy="704850"/>
          </a:xfrm>
          <a:prstGeom prst="rect">
            <a:avLst/>
          </a:prstGeom>
          <a:gradFill rotWithShape="0">
            <a:gsLst>
              <a:gs pos="0">
                <a:srgbClr val="502D7F"/>
              </a:gs>
              <a:gs pos="100000">
                <a:schemeClr val="tx2"/>
              </a:gs>
            </a:gsLst>
            <a:lin ang="0" scaled="1"/>
          </a:gradFill>
          <a:ln w="9525">
            <a:noFill/>
            <a:miter lim="800000"/>
            <a:headEnd/>
            <a:tailEnd/>
          </a:ln>
          <a:effectLst/>
        </p:spPr>
        <p:txBody>
          <a:bodyPr lIns="123750" tIns="61875" rIns="123750" bIns="61875">
            <a:spAutoFit/>
          </a:bodyPr>
          <a:lstStyle/>
          <a:p>
            <a:pPr defTabSz="1236828">
              <a:spcBef>
                <a:spcPct val="50000"/>
              </a:spcBef>
              <a:defRPr/>
            </a:pPr>
            <a:r>
              <a:rPr lang="en-US" sz="3771" b="1" dirty="0">
                <a:solidFill>
                  <a:schemeClr val="bg1"/>
                </a:solidFill>
                <a:effectLst>
                  <a:outerShdw blurRad="38100" dist="38100" dir="2700000" algn="tl">
                    <a:srgbClr val="000000"/>
                  </a:outerShdw>
                </a:effectLst>
                <a:latin typeface="Arial" charset="0"/>
              </a:rPr>
              <a:t>ACKNOWLEDGEMENTS</a:t>
            </a:r>
            <a:endParaRPr lang="en-US" sz="3257" dirty="0">
              <a:latin typeface="Times New Roman" pitchFamily="18" charset="0"/>
            </a:endParaRPr>
          </a:p>
        </p:txBody>
      </p:sp>
      <p:sp>
        <p:nvSpPr>
          <p:cNvPr id="2067" name="Rectangle 57"/>
          <p:cNvSpPr>
            <a:spLocks noChangeArrowheads="1"/>
          </p:cNvSpPr>
          <p:nvPr/>
        </p:nvSpPr>
        <p:spPr bwMode="auto">
          <a:xfrm>
            <a:off x="457200" y="681038"/>
            <a:ext cx="42748200" cy="3890962"/>
          </a:xfrm>
          <a:prstGeom prst="rect">
            <a:avLst/>
          </a:prstGeom>
          <a:gradFill rotWithShape="0">
            <a:gsLst>
              <a:gs pos="0">
                <a:srgbClr val="502D7F"/>
              </a:gs>
              <a:gs pos="100000">
                <a:schemeClr val="tx2"/>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a:p>
        </p:txBody>
      </p:sp>
      <p:sp>
        <p:nvSpPr>
          <p:cNvPr id="2068" name="Text Box 58"/>
          <p:cNvSpPr txBox="1">
            <a:spLocks noChangeArrowheads="1"/>
          </p:cNvSpPr>
          <p:nvPr/>
        </p:nvSpPr>
        <p:spPr bwMode="auto">
          <a:xfrm>
            <a:off x="9545997" y="755415"/>
            <a:ext cx="25323267" cy="2444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3750" tIns="61875" rIns="123750" bIns="61875"/>
          <a:lstStyle>
            <a:lvl1pPr defTabSz="1443038" eaLnBrk="0" hangingPunct="0">
              <a:defRPr sz="9900">
                <a:solidFill>
                  <a:schemeClr val="tx1"/>
                </a:solidFill>
                <a:latin typeface="Arial" panose="020B0604020202020204" pitchFamily="34" charset="0"/>
              </a:defRPr>
            </a:lvl1pPr>
            <a:lvl2pPr marL="742950" indent="-285750" defTabSz="1443038" eaLnBrk="0" hangingPunct="0">
              <a:defRPr sz="9900">
                <a:solidFill>
                  <a:schemeClr val="tx1"/>
                </a:solidFill>
                <a:latin typeface="Arial" panose="020B0604020202020204" pitchFamily="34" charset="0"/>
              </a:defRPr>
            </a:lvl2pPr>
            <a:lvl3pPr marL="1143000" indent="-228600" defTabSz="1443038" eaLnBrk="0" hangingPunct="0">
              <a:defRPr sz="9900">
                <a:solidFill>
                  <a:schemeClr val="tx1"/>
                </a:solidFill>
                <a:latin typeface="Arial" panose="020B0604020202020204" pitchFamily="34" charset="0"/>
              </a:defRPr>
            </a:lvl3pPr>
            <a:lvl4pPr marL="1600200" indent="-228600" defTabSz="1443038" eaLnBrk="0" hangingPunct="0">
              <a:defRPr sz="9900">
                <a:solidFill>
                  <a:schemeClr val="tx1"/>
                </a:solidFill>
                <a:latin typeface="Arial" panose="020B0604020202020204" pitchFamily="34" charset="0"/>
              </a:defRPr>
            </a:lvl4pPr>
            <a:lvl5pPr marL="2057400" indent="-228600" defTabSz="1443038" eaLnBrk="0" hangingPunct="0">
              <a:defRPr sz="9900">
                <a:solidFill>
                  <a:schemeClr val="tx1"/>
                </a:solidFill>
                <a:latin typeface="Arial" panose="020B0604020202020204" pitchFamily="34" charset="0"/>
              </a:defRPr>
            </a:lvl5pPr>
            <a:lvl6pPr marL="2514600" indent="-228600" algn="ctr" defTabSz="1443038"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defTabSz="1443038"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defTabSz="1443038"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defTabSz="1443038" eaLnBrk="0" fontAlgn="base" hangingPunct="0">
              <a:spcBef>
                <a:spcPct val="0"/>
              </a:spcBef>
              <a:spcAft>
                <a:spcPct val="0"/>
              </a:spcAft>
              <a:defRPr sz="9900">
                <a:solidFill>
                  <a:schemeClr val="tx1"/>
                </a:solidFill>
                <a:latin typeface="Arial" panose="020B0604020202020204" pitchFamily="34" charset="0"/>
              </a:defRPr>
            </a:lvl9pPr>
          </a:lstStyle>
          <a:p>
            <a:pPr marL="0" marR="0" algn="ctr">
              <a:spcBef>
                <a:spcPts val="0"/>
              </a:spcBef>
              <a:spcAft>
                <a:spcPts val="800"/>
              </a:spcAft>
            </a:pPr>
            <a:r>
              <a:rPr lang="en-US" sz="7500" b="1" dirty="0">
                <a:solidFill>
                  <a:srgbClr val="FFCC18"/>
                </a:solidFill>
                <a:effectLst/>
                <a:latin typeface="+mj-lt"/>
                <a:ea typeface="Calibri" panose="020F0502020204030204" pitchFamily="34" charset="0"/>
              </a:rPr>
              <a:t>Gene mutation and biochemical characterization of recombinant mutant FtrB: A novel cupredoxin</a:t>
            </a:r>
            <a:endParaRPr lang="en-US" sz="7500" dirty="0">
              <a:solidFill>
                <a:srgbClr val="FFCC18"/>
              </a:solidFill>
              <a:effectLst/>
              <a:latin typeface="+mj-lt"/>
              <a:ea typeface="Calibri" panose="020F0502020204030204" pitchFamily="34" charset="0"/>
            </a:endParaRPr>
          </a:p>
        </p:txBody>
      </p:sp>
      <p:sp>
        <p:nvSpPr>
          <p:cNvPr id="2069" name="Rectangle 59"/>
          <p:cNvSpPr>
            <a:spLocks noChangeArrowheads="1"/>
          </p:cNvSpPr>
          <p:nvPr/>
        </p:nvSpPr>
        <p:spPr bwMode="auto">
          <a:xfrm>
            <a:off x="36804600" y="1600200"/>
            <a:ext cx="5813425" cy="2436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3750" tIns="61875" rIns="123750" bIns="61875"/>
          <a:lstStyle>
            <a:lvl1pPr defTabSz="1443038" eaLnBrk="0" hangingPunct="0">
              <a:defRPr sz="9900">
                <a:solidFill>
                  <a:schemeClr val="tx1"/>
                </a:solidFill>
                <a:latin typeface="Arial" panose="020B0604020202020204" pitchFamily="34" charset="0"/>
              </a:defRPr>
            </a:lvl1pPr>
            <a:lvl2pPr marL="742950" indent="-285750" defTabSz="1443038" eaLnBrk="0" hangingPunct="0">
              <a:defRPr sz="9900">
                <a:solidFill>
                  <a:schemeClr val="tx1"/>
                </a:solidFill>
                <a:latin typeface="Arial" panose="020B0604020202020204" pitchFamily="34" charset="0"/>
              </a:defRPr>
            </a:lvl2pPr>
            <a:lvl3pPr marL="1143000" indent="-228600" defTabSz="1443038" eaLnBrk="0" hangingPunct="0">
              <a:defRPr sz="9900">
                <a:solidFill>
                  <a:schemeClr val="tx1"/>
                </a:solidFill>
                <a:latin typeface="Arial" panose="020B0604020202020204" pitchFamily="34" charset="0"/>
              </a:defRPr>
            </a:lvl3pPr>
            <a:lvl4pPr marL="1600200" indent="-228600" defTabSz="1443038" eaLnBrk="0" hangingPunct="0">
              <a:defRPr sz="9900">
                <a:solidFill>
                  <a:schemeClr val="tx1"/>
                </a:solidFill>
                <a:latin typeface="Arial" panose="020B0604020202020204" pitchFamily="34" charset="0"/>
              </a:defRPr>
            </a:lvl4pPr>
            <a:lvl5pPr marL="2057400" indent="-228600" defTabSz="1443038" eaLnBrk="0" hangingPunct="0">
              <a:defRPr sz="9900">
                <a:solidFill>
                  <a:schemeClr val="tx1"/>
                </a:solidFill>
                <a:latin typeface="Arial" panose="020B0604020202020204" pitchFamily="34" charset="0"/>
              </a:defRPr>
            </a:lvl5pPr>
            <a:lvl6pPr marL="2514600" indent="-228600" algn="ctr" defTabSz="1443038"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defTabSz="1443038"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defTabSz="1443038"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defTabSz="1443038" eaLnBrk="0" fontAlgn="base" hangingPunct="0">
              <a:spcBef>
                <a:spcPct val="0"/>
              </a:spcBef>
              <a:spcAft>
                <a:spcPct val="0"/>
              </a:spcAft>
              <a:defRPr sz="9900">
                <a:solidFill>
                  <a:schemeClr val="tx1"/>
                </a:solidFill>
                <a:latin typeface="Arial" panose="020B0604020202020204" pitchFamily="34" charset="0"/>
              </a:defRPr>
            </a:lvl9pPr>
          </a:lstStyle>
          <a:p>
            <a:pPr algn="r">
              <a:lnSpc>
                <a:spcPct val="70000"/>
              </a:lnSpc>
              <a:spcBef>
                <a:spcPct val="30000"/>
              </a:spcBef>
              <a:defRPr/>
            </a:pPr>
            <a:r>
              <a:rPr lang="en-US" altLang="en-US" sz="2800" dirty="0">
                <a:solidFill>
                  <a:schemeClr val="bg1"/>
                </a:solidFill>
              </a:rPr>
              <a:t>Jessica Buchanan</a:t>
            </a:r>
          </a:p>
          <a:p>
            <a:pPr algn="r">
              <a:lnSpc>
                <a:spcPct val="70000"/>
              </a:lnSpc>
              <a:spcBef>
                <a:spcPct val="30000"/>
              </a:spcBef>
              <a:defRPr/>
            </a:pPr>
            <a:r>
              <a:rPr lang="en-US" altLang="en-US" sz="2800" dirty="0">
                <a:solidFill>
                  <a:schemeClr val="bg1"/>
                </a:solidFill>
              </a:rPr>
              <a:t>Department of Chemistry</a:t>
            </a:r>
          </a:p>
          <a:p>
            <a:pPr algn="r">
              <a:lnSpc>
                <a:spcPct val="70000"/>
              </a:lnSpc>
              <a:spcBef>
                <a:spcPct val="30000"/>
              </a:spcBef>
              <a:defRPr/>
            </a:pPr>
            <a:r>
              <a:rPr lang="en-US" altLang="en-US" sz="2800" dirty="0">
                <a:solidFill>
                  <a:schemeClr val="bg1"/>
                </a:solidFill>
              </a:rPr>
              <a:t>East Carolina University</a:t>
            </a:r>
          </a:p>
          <a:p>
            <a:pPr algn="r">
              <a:lnSpc>
                <a:spcPct val="70000"/>
              </a:lnSpc>
              <a:spcBef>
                <a:spcPct val="30000"/>
              </a:spcBef>
              <a:defRPr/>
            </a:pPr>
            <a:r>
              <a:rPr lang="en-US" altLang="en-US" sz="2800" dirty="0">
                <a:solidFill>
                  <a:schemeClr val="bg1"/>
                </a:solidFill>
              </a:rPr>
              <a:t>Greenville, North Carolina 27858</a:t>
            </a:r>
          </a:p>
          <a:p>
            <a:pPr algn="r">
              <a:lnSpc>
                <a:spcPct val="70000"/>
              </a:lnSpc>
              <a:spcBef>
                <a:spcPct val="30000"/>
              </a:spcBef>
              <a:defRPr/>
            </a:pPr>
            <a:r>
              <a:rPr lang="en-US" altLang="en-US" sz="2800" dirty="0">
                <a:solidFill>
                  <a:schemeClr val="bg1"/>
                </a:solidFill>
              </a:rPr>
              <a:t>buchananj17@students.ecu.edu</a:t>
            </a:r>
          </a:p>
          <a:p>
            <a:pPr algn="r">
              <a:lnSpc>
                <a:spcPct val="70000"/>
              </a:lnSpc>
              <a:spcBef>
                <a:spcPct val="30000"/>
              </a:spcBef>
              <a:defRPr/>
            </a:pPr>
            <a:endParaRPr lang="en-US" altLang="en-US" sz="3771" b="1" dirty="0">
              <a:solidFill>
                <a:schemeClr val="bg1"/>
              </a:solidFill>
            </a:endParaRPr>
          </a:p>
          <a:p>
            <a:pPr algn="r">
              <a:spcBef>
                <a:spcPct val="50000"/>
              </a:spcBef>
              <a:defRPr/>
            </a:pPr>
            <a:endParaRPr lang="en-US" altLang="en-US" sz="3257" dirty="0">
              <a:latin typeface="Times New Roman" panose="02020603050405020304" pitchFamily="18" charset="0"/>
            </a:endParaRPr>
          </a:p>
        </p:txBody>
      </p:sp>
      <p:sp>
        <p:nvSpPr>
          <p:cNvPr id="2071" name="Rectangle 63"/>
          <p:cNvSpPr>
            <a:spLocks noChangeArrowheads="1"/>
          </p:cNvSpPr>
          <p:nvPr/>
        </p:nvSpPr>
        <p:spPr bwMode="auto">
          <a:xfrm>
            <a:off x="1109663" y="20574049"/>
            <a:ext cx="9150350" cy="704850"/>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a:p>
        </p:txBody>
      </p:sp>
      <p:sp>
        <p:nvSpPr>
          <p:cNvPr id="2112" name="Text Box 64"/>
          <p:cNvSpPr txBox="1">
            <a:spLocks noChangeArrowheads="1"/>
          </p:cNvSpPr>
          <p:nvPr/>
        </p:nvSpPr>
        <p:spPr bwMode="auto">
          <a:xfrm>
            <a:off x="914400" y="20496261"/>
            <a:ext cx="9148763" cy="704850"/>
          </a:xfrm>
          <a:prstGeom prst="rect">
            <a:avLst/>
          </a:prstGeom>
          <a:gradFill rotWithShape="0">
            <a:gsLst>
              <a:gs pos="0">
                <a:srgbClr val="502D7F"/>
              </a:gs>
              <a:gs pos="100000">
                <a:schemeClr val="tx2"/>
              </a:gs>
            </a:gsLst>
            <a:lin ang="0" scaled="1"/>
          </a:gradFill>
          <a:ln w="9525">
            <a:noFill/>
            <a:miter lim="800000"/>
            <a:headEnd/>
            <a:tailEnd/>
          </a:ln>
          <a:effectLst/>
        </p:spPr>
        <p:txBody>
          <a:bodyPr lIns="123750" tIns="61875" rIns="123750" bIns="61875">
            <a:spAutoFit/>
          </a:bodyPr>
          <a:lstStyle/>
          <a:p>
            <a:pPr defTabSz="1236828">
              <a:spcBef>
                <a:spcPct val="50000"/>
              </a:spcBef>
              <a:defRPr/>
            </a:pPr>
            <a:r>
              <a:rPr lang="en-US" sz="3771" b="1" dirty="0">
                <a:solidFill>
                  <a:schemeClr val="bg1"/>
                </a:solidFill>
                <a:effectLst>
                  <a:outerShdw blurRad="38100" dist="38100" dir="2700000" algn="tl">
                    <a:srgbClr val="000000"/>
                  </a:outerShdw>
                </a:effectLst>
                <a:latin typeface="Arial" charset="0"/>
              </a:rPr>
              <a:t>MATERIALS &amp; METHODS</a:t>
            </a:r>
            <a:endParaRPr lang="en-US" sz="3257" dirty="0">
              <a:effectLst>
                <a:outerShdw blurRad="38100" dist="38100" dir="2700000" algn="tl">
                  <a:srgbClr val="FFFFFF"/>
                </a:outerShdw>
              </a:effectLst>
              <a:latin typeface="Times New Roman" pitchFamily="18" charset="0"/>
            </a:endParaRPr>
          </a:p>
        </p:txBody>
      </p:sp>
      <p:sp>
        <p:nvSpPr>
          <p:cNvPr id="2" name="TextBox 1"/>
          <p:cNvSpPr txBox="1"/>
          <p:nvPr/>
        </p:nvSpPr>
        <p:spPr>
          <a:xfrm>
            <a:off x="914400" y="5848224"/>
            <a:ext cx="9372600" cy="3165768"/>
          </a:xfrm>
          <a:prstGeom prst="rect">
            <a:avLst/>
          </a:prstGeom>
          <a:noFill/>
          <a:ln>
            <a:solidFill>
              <a:srgbClr val="3F006A"/>
            </a:solidFill>
          </a:ln>
        </p:spPr>
        <p:txBody>
          <a:bodyPr wrap="square" rtlCol="0">
            <a:noAutofit/>
          </a:bodyPr>
          <a:lstStyle/>
          <a:p>
            <a:r>
              <a:rPr lang="en-US" sz="1800" dirty="0">
                <a:latin typeface="Times New Roman" panose="02020603050405020304" pitchFamily="18" charset="0"/>
                <a:cs typeface="Times New Roman" panose="02020603050405020304" pitchFamily="18" charset="0"/>
              </a:rPr>
              <a:t>Brucella is a gram-negative zoonotic pathogen that is commonly passed from livestock to humans. The resulting condition, Brucellosis, is hard to diagnose, hard to treat, and chronic. The FtrABCD system of Brucella is hypothesized to be a novel Fe</a:t>
            </a:r>
            <a:r>
              <a:rPr lang="en-US" sz="1800" baseline="30000" dirty="0">
                <a:latin typeface="Times New Roman" panose="02020603050405020304" pitchFamily="18" charset="0"/>
                <a:cs typeface="Times New Roman" panose="02020603050405020304" pitchFamily="18" charset="0"/>
              </a:rPr>
              <a:t>2+</a:t>
            </a:r>
            <a:r>
              <a:rPr lang="en-US" sz="1800" dirty="0">
                <a:latin typeface="Times New Roman" panose="02020603050405020304" pitchFamily="18" charset="0"/>
                <a:cs typeface="Times New Roman" panose="02020603050405020304" pitchFamily="18" charset="0"/>
              </a:rPr>
              <a:t> uptake mechanism and contributes to the high virulence of this bacteria. Preliminary studies performed on FtrA show that it contains iron binding sites. FtrB is hypothesized to be novel cupredoxin. To test this, mutations were made at expected Cu</a:t>
            </a:r>
            <a:r>
              <a:rPr lang="en-US" sz="1800" baseline="30000" dirty="0">
                <a:latin typeface="Times New Roman" panose="02020603050405020304" pitchFamily="18" charset="0"/>
                <a:cs typeface="Times New Roman" panose="02020603050405020304" pitchFamily="18" charset="0"/>
              </a:rPr>
              <a:t>2+</a:t>
            </a:r>
            <a:r>
              <a:rPr lang="en-US" sz="1800" dirty="0">
                <a:latin typeface="Times New Roman" panose="02020603050405020304" pitchFamily="18" charset="0"/>
                <a:cs typeface="Times New Roman" panose="02020603050405020304" pitchFamily="18" charset="0"/>
              </a:rPr>
              <a:t> binding sites: D55, M81, and H121. The M81 protein was not recovered during purification. ITC and CD were performed on D55 and H121. ITC results indicated Cu</a:t>
            </a:r>
            <a:r>
              <a:rPr lang="en-US" sz="1800" baseline="30000" dirty="0">
                <a:latin typeface="Times New Roman" panose="02020603050405020304" pitchFamily="18" charset="0"/>
                <a:cs typeface="Times New Roman" panose="02020603050405020304" pitchFamily="18" charset="0"/>
              </a:rPr>
              <a:t>2+</a:t>
            </a:r>
            <a:r>
              <a:rPr lang="en-US" sz="1800" dirty="0">
                <a:latin typeface="Times New Roman" panose="02020603050405020304" pitchFamily="18" charset="0"/>
                <a:cs typeface="Times New Roman" panose="02020603050405020304" pitchFamily="18" charset="0"/>
              </a:rPr>
              <a:t> binding at a 1:1 (protein:Cu</a:t>
            </a:r>
            <a:r>
              <a:rPr lang="en-US" sz="1800" baseline="30000" dirty="0">
                <a:latin typeface="Times New Roman" panose="02020603050405020304" pitchFamily="18" charset="0"/>
                <a:cs typeface="Times New Roman" panose="02020603050405020304" pitchFamily="18" charset="0"/>
              </a:rPr>
              <a:t>2+</a:t>
            </a:r>
            <a:r>
              <a:rPr lang="en-US" sz="1800" dirty="0">
                <a:latin typeface="Times New Roman" panose="02020603050405020304" pitchFamily="18" charset="0"/>
                <a:cs typeface="Times New Roman" panose="02020603050405020304" pitchFamily="18" charset="0"/>
              </a:rPr>
              <a:t>) ratio. CD results identified </a:t>
            </a:r>
            <a:r>
              <a:rPr lang="el-GR" sz="1800" dirty="0">
                <a:latin typeface="Times New Roman" panose="02020603050405020304" pitchFamily="18" charset="0"/>
                <a:cs typeface="Times New Roman" panose="02020603050405020304" pitchFamily="18" charset="0"/>
              </a:rPr>
              <a:t>α</a:t>
            </a:r>
            <a:r>
              <a:rPr lang="en-US" sz="1800" dirty="0">
                <a:latin typeface="Times New Roman" panose="02020603050405020304" pitchFamily="18" charset="0"/>
                <a:cs typeface="Times New Roman" panose="02020603050405020304" pitchFamily="18" charset="0"/>
              </a:rPr>
              <a:t>-helix folding for each protein. These results, however, are only the beginning of the research to characterize FtrB as well as the FtrABCD system. Further studies can use this data to identify the key Cu</a:t>
            </a:r>
            <a:r>
              <a:rPr lang="en-US" sz="1800" baseline="30000" dirty="0">
                <a:latin typeface="Times New Roman" panose="02020603050405020304" pitchFamily="18" charset="0"/>
                <a:cs typeface="Times New Roman" panose="02020603050405020304" pitchFamily="18" charset="0"/>
              </a:rPr>
              <a:t>2+</a:t>
            </a:r>
            <a:r>
              <a:rPr lang="en-US" sz="1800" dirty="0">
                <a:latin typeface="Times New Roman" panose="02020603050405020304" pitchFamily="18" charset="0"/>
                <a:cs typeface="Times New Roman" panose="02020603050405020304" pitchFamily="18" charset="0"/>
              </a:rPr>
              <a:t> binding sites of FtrB, validating its role as a cupredoxin, as well as identifying the genes important for the secondary structure of protein..</a:t>
            </a:r>
          </a:p>
        </p:txBody>
      </p:sp>
      <p:sp>
        <p:nvSpPr>
          <p:cNvPr id="28" name="TextBox 27"/>
          <p:cNvSpPr txBox="1"/>
          <p:nvPr/>
        </p:nvSpPr>
        <p:spPr>
          <a:xfrm>
            <a:off x="912427" y="10081703"/>
            <a:ext cx="9372600" cy="10114758"/>
          </a:xfrm>
          <a:prstGeom prst="rect">
            <a:avLst/>
          </a:prstGeom>
          <a:noFill/>
          <a:ln>
            <a:solidFill>
              <a:srgbClr val="3F006A"/>
            </a:solidFill>
          </a:ln>
        </p:spPr>
        <p:txBody>
          <a:bodyPr wrap="square" rtlCol="0">
            <a:noAutofit/>
          </a:bodyPr>
          <a:lstStyle/>
          <a:p>
            <a:r>
              <a:rPr lang="en-US" sz="2000" dirty="0">
                <a:latin typeface="Times New Roman" panose="02020603050405020304" pitchFamily="18" charset="0"/>
                <a:cs typeface="Times New Roman" panose="02020603050405020304" pitchFamily="18" charset="0"/>
              </a:rPr>
              <a:t>The FtrABCD system is just one of the iron uptake systems of </a:t>
            </a:r>
            <a:r>
              <a:rPr lang="en-US" sz="2000" i="1" dirty="0">
                <a:latin typeface="Times New Roman" panose="02020603050405020304" pitchFamily="18" charset="0"/>
                <a:cs typeface="Times New Roman" panose="02020603050405020304" pitchFamily="18" charset="0"/>
              </a:rPr>
              <a:t>Brucella</a:t>
            </a:r>
            <a:r>
              <a:rPr lang="en-US" sz="2000" dirty="0">
                <a:latin typeface="Times New Roman" panose="02020603050405020304" pitchFamily="18" charset="0"/>
                <a:cs typeface="Times New Roman" panose="02020603050405020304" pitchFamily="18" charset="0"/>
              </a:rPr>
              <a:t>. What makes this system unique is that it is the only one that utilizes Fe</a:t>
            </a:r>
            <a:r>
              <a:rPr lang="en-US" sz="2000" baseline="30000" dirty="0">
                <a:latin typeface="Times New Roman" panose="02020603050405020304" pitchFamily="18" charset="0"/>
                <a:cs typeface="Times New Roman" panose="02020603050405020304" pitchFamily="18" charset="0"/>
              </a:rPr>
              <a:t>2+ </a:t>
            </a:r>
            <a:r>
              <a:rPr lang="en-US" sz="2000" dirty="0">
                <a:latin typeface="Times New Roman" panose="02020603050405020304" pitchFamily="18" charset="0"/>
                <a:cs typeface="Times New Roman" panose="02020603050405020304" pitchFamily="18" charset="0"/>
              </a:rPr>
              <a:t>and therefore doesn’t require an outer membrane transporter protein. The second component in this system, FtrB, is predicted to be a novel cupredoxin with unique Type-1 Cu</a:t>
            </a:r>
            <a:r>
              <a:rPr lang="en-US" sz="2000" baseline="30000" dirty="0">
                <a:latin typeface="Times New Roman" panose="02020603050405020304" pitchFamily="18" charset="0"/>
                <a:cs typeface="Times New Roman" panose="02020603050405020304" pitchFamily="18" charset="0"/>
              </a:rPr>
              <a:t>2</a:t>
            </a:r>
            <a:r>
              <a:rPr lang="en-US" sz="2000" dirty="0">
                <a:latin typeface="Times New Roman" panose="02020603050405020304" pitchFamily="18" charset="0"/>
                <a:cs typeface="Times New Roman" panose="02020603050405020304" pitchFamily="18" charset="0"/>
              </a:rPr>
              <a:t>+ binding site residues. In this proposed mechanism, FtrB oxidizes Fe</a:t>
            </a:r>
            <a:r>
              <a:rPr lang="en-US" sz="2000" baseline="30000" dirty="0">
                <a:latin typeface="Times New Roman" panose="02020603050405020304" pitchFamily="18" charset="0"/>
                <a:cs typeface="Times New Roman" panose="02020603050405020304" pitchFamily="18" charset="0"/>
              </a:rPr>
              <a:t>2+</a:t>
            </a:r>
            <a:r>
              <a:rPr lang="en-US" sz="2000" dirty="0">
                <a:latin typeface="Times New Roman" panose="02020603050405020304" pitchFamily="18" charset="0"/>
                <a:cs typeface="Times New Roman" panose="02020603050405020304" pitchFamily="18" charset="0"/>
              </a:rPr>
              <a:t> as it transports it from FtrA to FtrC. </a:t>
            </a: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Homology models of FtrB were used to identify key binding site residues. The model showed FtrB having </a:t>
            </a:r>
            <a:r>
              <a:rPr lang="el-GR" sz="2000" dirty="0">
                <a:latin typeface="Times New Roman" panose="02020603050405020304" pitchFamily="18" charset="0"/>
                <a:cs typeface="Times New Roman" panose="02020603050405020304" pitchFamily="18" charset="0"/>
              </a:rPr>
              <a:t>β</a:t>
            </a:r>
            <a:r>
              <a:rPr lang="en-US" sz="2000" dirty="0">
                <a:latin typeface="Times New Roman" panose="02020603050405020304" pitchFamily="18" charset="0"/>
                <a:cs typeface="Times New Roman" panose="02020603050405020304" pitchFamily="18" charset="0"/>
              </a:rPr>
              <a:t>-sheet folds that are characteristic of cupredoxins. Cu</a:t>
            </a:r>
            <a:r>
              <a:rPr lang="en-US" sz="2000" baseline="30000" dirty="0">
                <a:latin typeface="Times New Roman" panose="02020603050405020304" pitchFamily="18" charset="0"/>
                <a:cs typeface="Times New Roman" panose="02020603050405020304" pitchFamily="18" charset="0"/>
              </a:rPr>
              <a:t>2+</a:t>
            </a:r>
            <a:r>
              <a:rPr lang="en-US" sz="2000" dirty="0">
                <a:latin typeface="Times New Roman" panose="02020603050405020304" pitchFamily="18" charset="0"/>
                <a:cs typeface="Times New Roman" panose="02020603050405020304" pitchFamily="18" charset="0"/>
              </a:rPr>
              <a:t> residues were identified and compared to known cupredoxins. Amino acids D55, M81, D118, H121 were conserved in the FtrB model. Of these, only H121 is a Type-1 Cu</a:t>
            </a:r>
            <a:r>
              <a:rPr lang="en-US" sz="2000" baseline="30000" dirty="0">
                <a:latin typeface="Times New Roman" panose="02020603050405020304" pitchFamily="18" charset="0"/>
                <a:cs typeface="Times New Roman" panose="02020603050405020304" pitchFamily="18" charset="0"/>
              </a:rPr>
              <a:t>2+</a:t>
            </a:r>
            <a:r>
              <a:rPr lang="en-US" sz="2000" dirty="0">
                <a:latin typeface="Times New Roman" panose="02020603050405020304" pitchFamily="18" charset="0"/>
                <a:cs typeface="Times New Roman" panose="02020603050405020304" pitchFamily="18" charset="0"/>
              </a:rPr>
              <a:t> residue. D118 replaces a cystine conserved in known cupredoxins, and D55 is predicted to bind Fe</a:t>
            </a:r>
            <a:r>
              <a:rPr lang="en-US" sz="2000" baseline="30000" dirty="0">
                <a:latin typeface="Times New Roman" panose="02020603050405020304" pitchFamily="18" charset="0"/>
                <a:cs typeface="Times New Roman" panose="02020603050405020304" pitchFamily="18" charset="0"/>
              </a:rPr>
              <a:t>2+</a:t>
            </a:r>
            <a:r>
              <a:rPr lang="en-US" sz="2000" dirty="0">
                <a:latin typeface="Times New Roman" panose="02020603050405020304" pitchFamily="18" charset="0"/>
                <a:cs typeface="Times New Roman" panose="02020603050405020304" pitchFamily="18" charset="0"/>
              </a:rPr>
              <a:t> .</a:t>
            </a:r>
          </a:p>
        </p:txBody>
      </p:sp>
      <p:sp>
        <p:nvSpPr>
          <p:cNvPr id="29" name="TextBox 28"/>
          <p:cNvSpPr txBox="1"/>
          <p:nvPr/>
        </p:nvSpPr>
        <p:spPr>
          <a:xfrm>
            <a:off x="951019" y="21433038"/>
            <a:ext cx="9372600" cy="11155124"/>
          </a:xfrm>
          <a:prstGeom prst="rect">
            <a:avLst/>
          </a:prstGeom>
          <a:noFill/>
          <a:ln>
            <a:solidFill>
              <a:srgbClr val="3F006A"/>
            </a:solidFill>
          </a:ln>
        </p:spPr>
        <p:txBody>
          <a:bodyPr wrap="square" rtlCol="0">
            <a:noAutofit/>
          </a:bodyPr>
          <a:lstStyle/>
          <a:p>
            <a:r>
              <a:rPr lang="en-US" sz="2000" b="1" u="sng" dirty="0">
                <a:solidFill>
                  <a:srgbClr val="502D7F"/>
                </a:solidFill>
                <a:latin typeface="Times New Roman" panose="02020603050405020304" pitchFamily="18" charset="0"/>
                <a:cs typeface="Times New Roman" panose="02020603050405020304" pitchFamily="18" charset="0"/>
              </a:rPr>
              <a:t>Gene Mutation</a:t>
            </a: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endParaRPr lang="en-US" sz="2000" b="1" u="sng" dirty="0">
              <a:solidFill>
                <a:srgbClr val="502D7F"/>
              </a:solidFill>
              <a:latin typeface="Times New Roman" panose="02020603050405020304" pitchFamily="18" charset="0"/>
              <a:cs typeface="Times New Roman" panose="02020603050405020304" pitchFamily="18" charset="0"/>
            </a:endParaRPr>
          </a:p>
          <a:p>
            <a:r>
              <a:rPr lang="en-US" sz="2000" b="1" u="sng" dirty="0">
                <a:solidFill>
                  <a:srgbClr val="502D7F"/>
                </a:solidFill>
                <a:latin typeface="Times New Roman" panose="02020603050405020304" pitchFamily="18" charset="0"/>
                <a:cs typeface="Times New Roman" panose="02020603050405020304" pitchFamily="18" charset="0"/>
              </a:rPr>
              <a:t>Characterization Assays </a:t>
            </a:r>
          </a:p>
          <a:p>
            <a:endParaRPr lang="en-US" sz="2000" b="1" u="sng" dirty="0">
              <a:solidFill>
                <a:srgbClr val="502D7F"/>
              </a:solidFill>
              <a:latin typeface="Times New Roman" panose="02020603050405020304" pitchFamily="18" charset="0"/>
              <a:cs typeface="Times New Roman" panose="02020603050405020304" pitchFamily="18" charset="0"/>
            </a:endParaRPr>
          </a:p>
        </p:txBody>
      </p:sp>
      <p:sp>
        <p:nvSpPr>
          <p:cNvPr id="30" name="TextBox 29"/>
          <p:cNvSpPr txBox="1"/>
          <p:nvPr/>
        </p:nvSpPr>
        <p:spPr>
          <a:xfrm>
            <a:off x="11941968" y="6375917"/>
            <a:ext cx="17605375" cy="26206450"/>
          </a:xfrm>
          <a:prstGeom prst="rect">
            <a:avLst/>
          </a:prstGeom>
          <a:noFill/>
          <a:ln>
            <a:solidFill>
              <a:srgbClr val="3F006A"/>
            </a:solidFill>
          </a:ln>
        </p:spPr>
        <p:txBody>
          <a:bodyPr wrap="square" rtlCol="0">
            <a:noAutofit/>
          </a:bodyPr>
          <a:lstStyle/>
          <a:p>
            <a:r>
              <a:rPr lang="en-US" sz="2800" b="1" dirty="0">
                <a:solidFill>
                  <a:srgbClr val="502D7F"/>
                </a:solidFill>
                <a:latin typeface="Times New Roman" panose="02020603050405020304" pitchFamily="18" charset="0"/>
                <a:cs typeface="Times New Roman" panose="02020603050405020304" pitchFamily="18" charset="0"/>
              </a:rPr>
              <a:t>	</a:t>
            </a:r>
            <a:r>
              <a:rPr lang="en-US" sz="2800" b="1" u="sng" dirty="0">
                <a:solidFill>
                  <a:srgbClr val="502D7F"/>
                </a:solidFill>
                <a:latin typeface="Times New Roman" panose="02020603050405020304" pitchFamily="18" charset="0"/>
                <a:cs typeface="Times New Roman" panose="02020603050405020304" pitchFamily="18" charset="0"/>
              </a:rPr>
              <a:t>Gene Mutation</a:t>
            </a:r>
          </a:p>
          <a:p>
            <a:endParaRPr lang="en-US" sz="2800" b="1" u="sng" dirty="0">
              <a:solidFill>
                <a:srgbClr val="502D7F"/>
              </a:solidFill>
              <a:latin typeface="Times New Roman" panose="02020603050405020304" pitchFamily="18" charset="0"/>
              <a:cs typeface="Times New Roman" panose="02020603050405020304" pitchFamily="18" charset="0"/>
            </a:endParaRPr>
          </a:p>
          <a:p>
            <a:endParaRPr lang="en-US" sz="2800" b="1" u="sng" dirty="0">
              <a:solidFill>
                <a:srgbClr val="502D7F"/>
              </a:solidFill>
              <a:latin typeface="Times New Roman" panose="02020603050405020304" pitchFamily="18" charset="0"/>
              <a:cs typeface="Times New Roman" panose="02020603050405020304" pitchFamily="18" charset="0"/>
            </a:endParaRPr>
          </a:p>
          <a:p>
            <a:endParaRPr lang="en-US" sz="2800" b="1" u="sng" dirty="0">
              <a:solidFill>
                <a:srgbClr val="502D7F"/>
              </a:solidFill>
              <a:latin typeface="Times New Roman" panose="02020603050405020304" pitchFamily="18" charset="0"/>
              <a:cs typeface="Times New Roman" panose="02020603050405020304" pitchFamily="18" charset="0"/>
            </a:endParaRPr>
          </a:p>
          <a:p>
            <a:endParaRPr lang="en-US" sz="2800" b="1" u="sng" dirty="0">
              <a:solidFill>
                <a:srgbClr val="502D7F"/>
              </a:solidFill>
              <a:latin typeface="Times New Roman" panose="02020603050405020304" pitchFamily="18" charset="0"/>
              <a:cs typeface="Times New Roman" panose="02020603050405020304" pitchFamily="18" charset="0"/>
            </a:endParaRPr>
          </a:p>
          <a:p>
            <a:endParaRPr lang="en-US" sz="2800" b="1" u="sng" dirty="0">
              <a:solidFill>
                <a:srgbClr val="502D7F"/>
              </a:solidFill>
              <a:latin typeface="Times New Roman" panose="02020603050405020304" pitchFamily="18" charset="0"/>
              <a:cs typeface="Times New Roman" panose="02020603050405020304" pitchFamily="18" charset="0"/>
            </a:endParaRPr>
          </a:p>
          <a:p>
            <a:endParaRPr lang="en-US" sz="2800" b="1" u="sng" dirty="0">
              <a:solidFill>
                <a:srgbClr val="502D7F"/>
              </a:solidFill>
              <a:latin typeface="Times New Roman" panose="02020603050405020304" pitchFamily="18" charset="0"/>
              <a:cs typeface="Times New Roman" panose="02020603050405020304" pitchFamily="18" charset="0"/>
            </a:endParaRPr>
          </a:p>
          <a:p>
            <a:endParaRPr lang="en-US" sz="2800" b="1" u="sng" dirty="0">
              <a:solidFill>
                <a:srgbClr val="502D7F"/>
              </a:solidFill>
              <a:latin typeface="Times New Roman" panose="02020603050405020304" pitchFamily="18" charset="0"/>
              <a:cs typeface="Times New Roman" panose="02020603050405020304" pitchFamily="18" charset="0"/>
            </a:endParaRPr>
          </a:p>
          <a:p>
            <a:endParaRPr lang="en-US" sz="2800" b="1" u="sng" dirty="0">
              <a:solidFill>
                <a:srgbClr val="502D7F"/>
              </a:solidFill>
              <a:latin typeface="Times New Roman" panose="02020603050405020304" pitchFamily="18" charset="0"/>
              <a:cs typeface="Times New Roman" panose="02020603050405020304" pitchFamily="18" charset="0"/>
            </a:endParaRPr>
          </a:p>
          <a:p>
            <a:endParaRPr lang="en-US" sz="2800" b="1" u="sng" dirty="0">
              <a:solidFill>
                <a:srgbClr val="502D7F"/>
              </a:solidFill>
              <a:latin typeface="Times New Roman" panose="02020603050405020304" pitchFamily="18" charset="0"/>
              <a:cs typeface="Times New Roman" panose="02020603050405020304" pitchFamily="18" charset="0"/>
            </a:endParaRPr>
          </a:p>
          <a:p>
            <a:endParaRPr lang="en-US" sz="2800" b="1" u="sng" dirty="0">
              <a:solidFill>
                <a:srgbClr val="502D7F"/>
              </a:solidFill>
              <a:latin typeface="Times New Roman" panose="02020603050405020304" pitchFamily="18" charset="0"/>
              <a:cs typeface="Times New Roman" panose="02020603050405020304" pitchFamily="18" charset="0"/>
            </a:endParaRPr>
          </a:p>
          <a:p>
            <a:endParaRPr lang="en-US" sz="2800" b="1" u="sng" dirty="0">
              <a:solidFill>
                <a:srgbClr val="502D7F"/>
              </a:solidFill>
              <a:latin typeface="Times New Roman" panose="02020603050405020304" pitchFamily="18" charset="0"/>
              <a:cs typeface="Times New Roman" panose="02020603050405020304" pitchFamily="18" charset="0"/>
            </a:endParaRPr>
          </a:p>
          <a:p>
            <a:endParaRPr lang="en-US" sz="2800" b="1" u="sng" dirty="0">
              <a:solidFill>
                <a:srgbClr val="502D7F"/>
              </a:solidFill>
              <a:latin typeface="Times New Roman" panose="02020603050405020304" pitchFamily="18" charset="0"/>
              <a:cs typeface="Times New Roman" panose="02020603050405020304" pitchFamily="18" charset="0"/>
            </a:endParaRPr>
          </a:p>
          <a:p>
            <a:endParaRPr lang="en-US" sz="2800" b="1" u="sng" dirty="0">
              <a:solidFill>
                <a:srgbClr val="502D7F"/>
              </a:solidFill>
              <a:latin typeface="Times New Roman" panose="02020603050405020304" pitchFamily="18" charset="0"/>
              <a:cs typeface="Times New Roman" panose="02020603050405020304" pitchFamily="18" charset="0"/>
            </a:endParaRPr>
          </a:p>
          <a:p>
            <a:endParaRPr lang="en-US" sz="2800" b="1" u="sng" dirty="0">
              <a:solidFill>
                <a:srgbClr val="502D7F"/>
              </a:solidFill>
              <a:latin typeface="Times New Roman" panose="02020603050405020304" pitchFamily="18" charset="0"/>
              <a:cs typeface="Times New Roman" panose="02020603050405020304" pitchFamily="18" charset="0"/>
            </a:endParaRPr>
          </a:p>
          <a:p>
            <a:endParaRPr lang="en-US" sz="2800" b="1" u="sng" dirty="0">
              <a:solidFill>
                <a:srgbClr val="502D7F"/>
              </a:solidFill>
              <a:latin typeface="Times New Roman" panose="02020603050405020304" pitchFamily="18" charset="0"/>
              <a:cs typeface="Times New Roman" panose="02020603050405020304" pitchFamily="18" charset="0"/>
            </a:endParaRPr>
          </a:p>
          <a:p>
            <a:endParaRPr lang="en-US" sz="2800" b="1" u="sng" dirty="0">
              <a:solidFill>
                <a:srgbClr val="502D7F"/>
              </a:solidFill>
              <a:latin typeface="Times New Roman" panose="02020603050405020304" pitchFamily="18" charset="0"/>
              <a:cs typeface="Times New Roman" panose="02020603050405020304" pitchFamily="18" charset="0"/>
            </a:endParaRPr>
          </a:p>
          <a:p>
            <a:endParaRPr lang="en-US" sz="2800" b="1" u="sng" dirty="0">
              <a:solidFill>
                <a:srgbClr val="502D7F"/>
              </a:solidFill>
              <a:latin typeface="Times New Roman" panose="02020603050405020304" pitchFamily="18" charset="0"/>
              <a:cs typeface="Times New Roman" panose="02020603050405020304" pitchFamily="18" charset="0"/>
            </a:endParaRPr>
          </a:p>
          <a:p>
            <a:endParaRPr lang="en-US" sz="2800" b="1" u="sng" dirty="0">
              <a:solidFill>
                <a:srgbClr val="502D7F"/>
              </a:solidFill>
              <a:latin typeface="Times New Roman" panose="02020603050405020304" pitchFamily="18" charset="0"/>
              <a:cs typeface="Times New Roman" panose="02020603050405020304" pitchFamily="18" charset="0"/>
            </a:endParaRPr>
          </a:p>
          <a:p>
            <a:endParaRPr lang="en-US" sz="2800" b="1" u="sng" dirty="0">
              <a:solidFill>
                <a:srgbClr val="502D7F"/>
              </a:solidFill>
              <a:latin typeface="Times New Roman" panose="02020603050405020304" pitchFamily="18" charset="0"/>
              <a:cs typeface="Times New Roman" panose="02020603050405020304" pitchFamily="18" charset="0"/>
            </a:endParaRPr>
          </a:p>
          <a:p>
            <a:endParaRPr lang="en-US" sz="2800" b="1" u="sng" dirty="0">
              <a:solidFill>
                <a:srgbClr val="502D7F"/>
              </a:solidFill>
              <a:latin typeface="Times New Roman" panose="02020603050405020304" pitchFamily="18" charset="0"/>
              <a:cs typeface="Times New Roman" panose="02020603050405020304" pitchFamily="18" charset="0"/>
            </a:endParaRPr>
          </a:p>
          <a:p>
            <a:endParaRPr lang="en-US" sz="2800" b="1" u="sng" dirty="0">
              <a:solidFill>
                <a:srgbClr val="502D7F"/>
              </a:solidFill>
              <a:latin typeface="Times New Roman" panose="02020603050405020304" pitchFamily="18" charset="0"/>
              <a:cs typeface="Times New Roman" panose="02020603050405020304" pitchFamily="18" charset="0"/>
            </a:endParaRPr>
          </a:p>
          <a:p>
            <a:endParaRPr lang="en-US" sz="2800" b="1" u="sng" dirty="0">
              <a:solidFill>
                <a:srgbClr val="502D7F"/>
              </a:solidFill>
              <a:latin typeface="Times New Roman" panose="02020603050405020304" pitchFamily="18" charset="0"/>
              <a:cs typeface="Times New Roman" panose="02020603050405020304" pitchFamily="18" charset="0"/>
            </a:endParaRPr>
          </a:p>
          <a:p>
            <a:endParaRPr lang="en-US" sz="2800" b="1" u="sng" dirty="0">
              <a:solidFill>
                <a:srgbClr val="502D7F"/>
              </a:solidFill>
              <a:latin typeface="Times New Roman" panose="02020603050405020304" pitchFamily="18" charset="0"/>
              <a:cs typeface="Times New Roman" panose="02020603050405020304" pitchFamily="18" charset="0"/>
            </a:endParaRPr>
          </a:p>
          <a:p>
            <a:endParaRPr lang="en-US" sz="2800" b="1" u="sng" dirty="0">
              <a:solidFill>
                <a:srgbClr val="502D7F"/>
              </a:solidFill>
              <a:latin typeface="Times New Roman" panose="02020603050405020304" pitchFamily="18" charset="0"/>
              <a:cs typeface="Times New Roman" panose="02020603050405020304" pitchFamily="18" charset="0"/>
            </a:endParaRPr>
          </a:p>
          <a:p>
            <a:r>
              <a:rPr lang="en-US" sz="2800" b="1" dirty="0">
                <a:solidFill>
                  <a:srgbClr val="502D7F"/>
                </a:solidFill>
                <a:latin typeface="Times New Roman" panose="02020603050405020304" pitchFamily="18" charset="0"/>
                <a:cs typeface="Times New Roman" panose="02020603050405020304" pitchFamily="18" charset="0"/>
              </a:rPr>
              <a:t>	</a:t>
            </a:r>
          </a:p>
          <a:p>
            <a:endParaRPr lang="en-US" sz="2800" b="1" u="sng" dirty="0">
              <a:solidFill>
                <a:srgbClr val="502D7F"/>
              </a:solidFill>
              <a:latin typeface="Times New Roman" panose="02020603050405020304" pitchFamily="18" charset="0"/>
              <a:cs typeface="Times New Roman" panose="02020603050405020304" pitchFamily="18" charset="0"/>
            </a:endParaRPr>
          </a:p>
          <a:p>
            <a:endParaRPr lang="en-US" sz="2800" b="1" u="sng" dirty="0">
              <a:solidFill>
                <a:srgbClr val="502D7F"/>
              </a:solidFill>
              <a:latin typeface="Times New Roman" panose="02020603050405020304" pitchFamily="18" charset="0"/>
              <a:cs typeface="Times New Roman" panose="02020603050405020304" pitchFamily="18" charset="0"/>
            </a:endParaRPr>
          </a:p>
          <a:p>
            <a:endParaRPr lang="en-US" sz="2800" b="1" u="sng" dirty="0">
              <a:solidFill>
                <a:srgbClr val="502D7F"/>
              </a:solidFill>
              <a:latin typeface="Times New Roman" panose="02020603050405020304" pitchFamily="18" charset="0"/>
              <a:cs typeface="Times New Roman" panose="02020603050405020304" pitchFamily="18" charset="0"/>
            </a:endParaRPr>
          </a:p>
          <a:p>
            <a:r>
              <a:rPr lang="en-US" sz="2800" b="1" dirty="0">
                <a:solidFill>
                  <a:srgbClr val="502D7F"/>
                </a:solidFill>
                <a:latin typeface="Times New Roman" panose="02020603050405020304" pitchFamily="18" charset="0"/>
                <a:cs typeface="Times New Roman" panose="02020603050405020304" pitchFamily="18" charset="0"/>
              </a:rPr>
              <a:t>	</a:t>
            </a:r>
            <a:r>
              <a:rPr lang="en-US" sz="2800" b="1" u="sng" dirty="0">
                <a:solidFill>
                  <a:srgbClr val="502D7F"/>
                </a:solidFill>
                <a:latin typeface="Times New Roman" panose="02020603050405020304" pitchFamily="18" charset="0"/>
                <a:cs typeface="Times New Roman" panose="02020603050405020304" pitchFamily="18" charset="0"/>
              </a:rPr>
              <a:t>ITC</a:t>
            </a:r>
            <a:endParaRPr lang="en-US" sz="2800" b="1" dirty="0">
              <a:solidFill>
                <a:srgbClr val="502D7F"/>
              </a:solidFill>
              <a:latin typeface="Times New Roman" panose="02020603050405020304" pitchFamily="18" charset="0"/>
              <a:cs typeface="Times New Roman" panose="02020603050405020304" pitchFamily="18" charset="0"/>
            </a:endParaRPr>
          </a:p>
          <a:p>
            <a:endParaRPr lang="en-US" sz="2800" b="1" dirty="0">
              <a:solidFill>
                <a:srgbClr val="502D7F"/>
              </a:solidFill>
              <a:latin typeface="Times New Roman" panose="02020603050405020304" pitchFamily="18" charset="0"/>
              <a:cs typeface="Times New Roman" panose="02020603050405020304" pitchFamily="18" charset="0"/>
            </a:endParaRPr>
          </a:p>
          <a:p>
            <a:endParaRPr lang="en-US" sz="2800" b="1" dirty="0">
              <a:solidFill>
                <a:srgbClr val="502D7F"/>
              </a:solidFill>
              <a:latin typeface="Times New Roman" panose="02020603050405020304" pitchFamily="18" charset="0"/>
              <a:cs typeface="Times New Roman" panose="02020603050405020304" pitchFamily="18" charset="0"/>
            </a:endParaRPr>
          </a:p>
          <a:p>
            <a:endParaRPr lang="en-US" sz="2800" b="1" dirty="0">
              <a:solidFill>
                <a:srgbClr val="502D7F"/>
              </a:solidFill>
              <a:latin typeface="Times New Roman" panose="02020603050405020304" pitchFamily="18" charset="0"/>
              <a:cs typeface="Times New Roman" panose="02020603050405020304" pitchFamily="18" charset="0"/>
            </a:endParaRPr>
          </a:p>
          <a:p>
            <a:endParaRPr lang="en-US" sz="2800" b="1" dirty="0">
              <a:solidFill>
                <a:srgbClr val="502D7F"/>
              </a:solidFill>
              <a:latin typeface="Times New Roman" panose="02020603050405020304" pitchFamily="18" charset="0"/>
              <a:cs typeface="Times New Roman" panose="02020603050405020304" pitchFamily="18" charset="0"/>
            </a:endParaRPr>
          </a:p>
          <a:p>
            <a:endParaRPr lang="en-US" sz="2800" b="1" dirty="0">
              <a:solidFill>
                <a:srgbClr val="502D7F"/>
              </a:solidFill>
              <a:latin typeface="Times New Roman" panose="02020603050405020304" pitchFamily="18" charset="0"/>
              <a:cs typeface="Times New Roman" panose="02020603050405020304" pitchFamily="18" charset="0"/>
            </a:endParaRPr>
          </a:p>
          <a:p>
            <a:endParaRPr lang="en-US" sz="2800" b="1" dirty="0">
              <a:solidFill>
                <a:srgbClr val="502D7F"/>
              </a:solidFill>
              <a:latin typeface="Times New Roman" panose="02020603050405020304" pitchFamily="18" charset="0"/>
              <a:cs typeface="Times New Roman" panose="02020603050405020304" pitchFamily="18" charset="0"/>
            </a:endParaRPr>
          </a:p>
          <a:p>
            <a:endParaRPr lang="en-US" sz="2800" b="1" dirty="0">
              <a:solidFill>
                <a:srgbClr val="502D7F"/>
              </a:solidFill>
              <a:latin typeface="Times New Roman" panose="02020603050405020304" pitchFamily="18" charset="0"/>
              <a:cs typeface="Times New Roman" panose="02020603050405020304" pitchFamily="18" charset="0"/>
            </a:endParaRPr>
          </a:p>
          <a:p>
            <a:endParaRPr lang="en-US" sz="2800" b="1" dirty="0">
              <a:solidFill>
                <a:srgbClr val="502D7F"/>
              </a:solidFill>
              <a:latin typeface="Times New Roman" panose="02020603050405020304" pitchFamily="18" charset="0"/>
              <a:cs typeface="Times New Roman" panose="02020603050405020304" pitchFamily="18" charset="0"/>
            </a:endParaRPr>
          </a:p>
          <a:p>
            <a:endParaRPr lang="en-US" sz="2800" b="1" dirty="0">
              <a:solidFill>
                <a:srgbClr val="502D7F"/>
              </a:solidFill>
              <a:latin typeface="Times New Roman" panose="02020603050405020304" pitchFamily="18" charset="0"/>
              <a:cs typeface="Times New Roman" panose="02020603050405020304" pitchFamily="18" charset="0"/>
            </a:endParaRPr>
          </a:p>
          <a:p>
            <a:endParaRPr lang="en-US" sz="2800" b="1" dirty="0">
              <a:solidFill>
                <a:srgbClr val="502D7F"/>
              </a:solidFill>
              <a:latin typeface="Times New Roman" panose="02020603050405020304" pitchFamily="18" charset="0"/>
              <a:cs typeface="Times New Roman" panose="02020603050405020304" pitchFamily="18" charset="0"/>
            </a:endParaRPr>
          </a:p>
          <a:p>
            <a:endParaRPr lang="en-US" sz="2800" b="1" dirty="0">
              <a:solidFill>
                <a:srgbClr val="502D7F"/>
              </a:solidFill>
              <a:latin typeface="Times New Roman" panose="02020603050405020304" pitchFamily="18" charset="0"/>
              <a:cs typeface="Times New Roman" panose="02020603050405020304" pitchFamily="18" charset="0"/>
            </a:endParaRPr>
          </a:p>
          <a:p>
            <a:endParaRPr lang="en-US" sz="2800" b="1" dirty="0">
              <a:solidFill>
                <a:srgbClr val="502D7F"/>
              </a:solidFill>
              <a:latin typeface="Times New Roman" panose="02020603050405020304" pitchFamily="18" charset="0"/>
              <a:cs typeface="Times New Roman" panose="02020603050405020304" pitchFamily="18" charset="0"/>
            </a:endParaRPr>
          </a:p>
          <a:p>
            <a:endParaRPr lang="en-US" sz="2800" b="1" dirty="0">
              <a:solidFill>
                <a:srgbClr val="502D7F"/>
              </a:solidFill>
              <a:latin typeface="Times New Roman" panose="02020603050405020304" pitchFamily="18" charset="0"/>
              <a:cs typeface="Times New Roman" panose="02020603050405020304" pitchFamily="18" charset="0"/>
            </a:endParaRPr>
          </a:p>
          <a:p>
            <a:endParaRPr lang="en-US" sz="2800" b="1" dirty="0">
              <a:solidFill>
                <a:srgbClr val="502D7F"/>
              </a:solidFill>
              <a:latin typeface="Times New Roman" panose="02020603050405020304" pitchFamily="18" charset="0"/>
              <a:cs typeface="Times New Roman" panose="02020603050405020304" pitchFamily="18" charset="0"/>
            </a:endParaRPr>
          </a:p>
          <a:p>
            <a:endParaRPr lang="en-US" sz="2800" b="1" dirty="0">
              <a:solidFill>
                <a:srgbClr val="502D7F"/>
              </a:solidFill>
              <a:latin typeface="Times New Roman" panose="02020603050405020304" pitchFamily="18" charset="0"/>
              <a:cs typeface="Times New Roman" panose="02020603050405020304" pitchFamily="18" charset="0"/>
            </a:endParaRPr>
          </a:p>
          <a:p>
            <a:endParaRPr lang="en-US" sz="2800" b="1" dirty="0">
              <a:solidFill>
                <a:srgbClr val="502D7F"/>
              </a:solidFill>
              <a:latin typeface="Times New Roman" panose="02020603050405020304" pitchFamily="18" charset="0"/>
              <a:cs typeface="Times New Roman" panose="02020603050405020304" pitchFamily="18" charset="0"/>
            </a:endParaRPr>
          </a:p>
          <a:p>
            <a:endParaRPr lang="en-US" sz="2800" b="1" dirty="0">
              <a:solidFill>
                <a:srgbClr val="502D7F"/>
              </a:solidFill>
              <a:latin typeface="Times New Roman" panose="02020603050405020304" pitchFamily="18" charset="0"/>
              <a:cs typeface="Times New Roman" panose="02020603050405020304" pitchFamily="18" charset="0"/>
            </a:endParaRPr>
          </a:p>
          <a:p>
            <a:endParaRPr lang="en-US" sz="2800" b="1" dirty="0">
              <a:solidFill>
                <a:srgbClr val="502D7F"/>
              </a:solidFill>
              <a:latin typeface="Times New Roman" panose="02020603050405020304" pitchFamily="18" charset="0"/>
              <a:cs typeface="Times New Roman" panose="02020603050405020304" pitchFamily="18" charset="0"/>
            </a:endParaRPr>
          </a:p>
          <a:p>
            <a:r>
              <a:rPr lang="en-US" sz="2800" b="1" dirty="0">
                <a:solidFill>
                  <a:srgbClr val="502D7F"/>
                </a:solidFill>
                <a:latin typeface="Times New Roman" panose="02020603050405020304" pitchFamily="18" charset="0"/>
                <a:cs typeface="Times New Roman" panose="02020603050405020304" pitchFamily="18" charset="0"/>
              </a:rPr>
              <a:t>	</a:t>
            </a:r>
            <a:r>
              <a:rPr lang="en-US" sz="2800" b="1" u="sng" dirty="0">
                <a:solidFill>
                  <a:srgbClr val="502D7F"/>
                </a:solidFill>
                <a:latin typeface="Times New Roman" panose="02020603050405020304" pitchFamily="18" charset="0"/>
                <a:cs typeface="Times New Roman" panose="02020603050405020304" pitchFamily="18" charset="0"/>
              </a:rPr>
              <a:t>CD</a:t>
            </a:r>
            <a:endParaRPr lang="en-US" sz="2800" b="1" dirty="0">
              <a:solidFill>
                <a:srgbClr val="502D7F"/>
              </a:solidFill>
              <a:latin typeface="Times New Roman" panose="02020603050405020304" pitchFamily="18" charset="0"/>
              <a:cs typeface="Times New Roman" panose="02020603050405020304" pitchFamily="18" charset="0"/>
            </a:endParaRPr>
          </a:p>
          <a:p>
            <a:endParaRPr lang="en-US" sz="2000" b="1" u="sng" dirty="0">
              <a:latin typeface="Times New Roman" panose="02020603050405020304" pitchFamily="18" charset="0"/>
              <a:cs typeface="Times New Roman" panose="02020603050405020304" pitchFamily="18" charset="0"/>
            </a:endParaRPr>
          </a:p>
          <a:p>
            <a:endParaRPr lang="en-US" sz="2000" b="1" u="sng" dirty="0">
              <a:latin typeface="Times New Roman" panose="02020603050405020304" pitchFamily="18" charset="0"/>
              <a:cs typeface="Times New Roman" panose="02020603050405020304" pitchFamily="18" charset="0"/>
            </a:endParaRPr>
          </a:p>
          <a:p>
            <a:endParaRPr lang="en-US" sz="2000" b="1" u="sng" dirty="0">
              <a:latin typeface="Times New Roman" panose="02020603050405020304" pitchFamily="18" charset="0"/>
              <a:cs typeface="Times New Roman" panose="02020603050405020304" pitchFamily="18" charset="0"/>
            </a:endParaRPr>
          </a:p>
          <a:p>
            <a:endParaRPr lang="en-US" sz="2000" b="1" u="sng" dirty="0">
              <a:latin typeface="Times New Roman" panose="02020603050405020304" pitchFamily="18" charset="0"/>
              <a:cs typeface="Times New Roman" panose="02020603050405020304" pitchFamily="18" charset="0"/>
            </a:endParaRPr>
          </a:p>
          <a:p>
            <a:endParaRPr lang="en-US" sz="2000" b="1" u="sng" dirty="0">
              <a:latin typeface="Times New Roman" panose="02020603050405020304" pitchFamily="18" charset="0"/>
              <a:cs typeface="Times New Roman" panose="02020603050405020304" pitchFamily="18" charset="0"/>
            </a:endParaRPr>
          </a:p>
          <a:p>
            <a:endParaRPr lang="en-US" sz="2000" b="1" u="sng" dirty="0">
              <a:latin typeface="Times New Roman" panose="02020603050405020304" pitchFamily="18" charset="0"/>
              <a:cs typeface="Times New Roman" panose="02020603050405020304" pitchFamily="18" charset="0"/>
            </a:endParaRPr>
          </a:p>
          <a:p>
            <a:endParaRPr lang="en-US" sz="2000" b="1" u="sng" dirty="0">
              <a:latin typeface="Times New Roman" panose="02020603050405020304" pitchFamily="18" charset="0"/>
              <a:cs typeface="Times New Roman" panose="02020603050405020304" pitchFamily="18" charset="0"/>
            </a:endParaRPr>
          </a:p>
          <a:p>
            <a:endParaRPr lang="en-US" sz="2000" b="1" u="sng" dirty="0">
              <a:latin typeface="Times New Roman" panose="02020603050405020304" pitchFamily="18" charset="0"/>
              <a:cs typeface="Times New Roman" panose="02020603050405020304" pitchFamily="18" charset="0"/>
            </a:endParaRPr>
          </a:p>
          <a:p>
            <a:endParaRPr lang="en-US" sz="2000" b="1" u="sng" dirty="0">
              <a:latin typeface="Times New Roman" panose="02020603050405020304" pitchFamily="18" charset="0"/>
              <a:cs typeface="Times New Roman" panose="02020603050405020304" pitchFamily="18" charset="0"/>
            </a:endParaRPr>
          </a:p>
          <a:p>
            <a:endParaRPr lang="en-US" sz="2000" b="1" u="sng" dirty="0">
              <a:latin typeface="Times New Roman" panose="02020603050405020304" pitchFamily="18" charset="0"/>
              <a:cs typeface="Times New Roman" panose="02020603050405020304" pitchFamily="18" charset="0"/>
            </a:endParaRPr>
          </a:p>
        </p:txBody>
      </p:sp>
      <p:sp>
        <p:nvSpPr>
          <p:cNvPr id="31" name="TextBox 30"/>
          <p:cNvSpPr txBox="1"/>
          <p:nvPr/>
        </p:nvSpPr>
        <p:spPr>
          <a:xfrm>
            <a:off x="30861000" y="6287080"/>
            <a:ext cx="11660188" cy="10592248"/>
          </a:xfrm>
          <a:prstGeom prst="rect">
            <a:avLst/>
          </a:prstGeom>
          <a:noFill/>
          <a:ln>
            <a:solidFill>
              <a:srgbClr val="3F006A"/>
            </a:solidFill>
          </a:ln>
        </p:spPr>
        <p:txBody>
          <a:bodyPr wrap="square" rtlCol="0">
            <a:noAutofit/>
          </a:bodyPr>
          <a:lstStyle/>
          <a:p>
            <a:r>
              <a:rPr lang="en-US" sz="2800" b="1" u="sng" dirty="0">
                <a:solidFill>
                  <a:srgbClr val="502D7F"/>
                </a:solidFill>
                <a:latin typeface="Times New Roman" panose="02020603050405020304" pitchFamily="18" charset="0"/>
                <a:cs typeface="Times New Roman" panose="02020603050405020304" pitchFamily="18" charset="0"/>
              </a:rPr>
              <a:t>Gene Mutations:</a:t>
            </a:r>
          </a:p>
          <a:p>
            <a:endParaRPr lang="en-US" sz="2800" b="1" u="sng" dirty="0">
              <a:solidFill>
                <a:srgbClr val="502D7F"/>
              </a:solidFill>
              <a:latin typeface="Times New Roman" panose="02020603050405020304" pitchFamily="18" charset="0"/>
              <a:cs typeface="Times New Roman" panose="02020603050405020304" pitchFamily="18" charset="0"/>
            </a:endParaRPr>
          </a:p>
          <a:p>
            <a:endParaRPr lang="en-US" sz="2800" b="1" u="sng" dirty="0">
              <a:solidFill>
                <a:srgbClr val="502D7F"/>
              </a:solidFill>
              <a:latin typeface="Times New Roman" panose="02020603050405020304" pitchFamily="18" charset="0"/>
              <a:cs typeface="Times New Roman" panose="02020603050405020304" pitchFamily="18" charset="0"/>
            </a:endParaRPr>
          </a:p>
          <a:p>
            <a:endParaRPr lang="en-US" sz="2800" b="1" u="sng" dirty="0">
              <a:solidFill>
                <a:srgbClr val="502D7F"/>
              </a:solidFill>
              <a:latin typeface="Times New Roman" panose="02020603050405020304" pitchFamily="18" charset="0"/>
              <a:cs typeface="Times New Roman" panose="02020603050405020304" pitchFamily="18" charset="0"/>
            </a:endParaRPr>
          </a:p>
          <a:p>
            <a:r>
              <a:rPr lang="en-US" sz="2800" b="1" u="sng" dirty="0">
                <a:solidFill>
                  <a:srgbClr val="502D7F"/>
                </a:solidFill>
                <a:latin typeface="Times New Roman" panose="02020603050405020304" pitchFamily="18" charset="0"/>
                <a:cs typeface="Times New Roman" panose="02020603050405020304" pitchFamily="18" charset="0"/>
              </a:rPr>
              <a:t>ITC:</a:t>
            </a:r>
          </a:p>
          <a:p>
            <a:endParaRPr lang="en-US" sz="2800" b="1" u="sng" dirty="0">
              <a:solidFill>
                <a:srgbClr val="502D7F"/>
              </a:solidFill>
              <a:latin typeface="Times New Roman" panose="02020603050405020304" pitchFamily="18" charset="0"/>
              <a:cs typeface="Times New Roman" panose="02020603050405020304" pitchFamily="18" charset="0"/>
            </a:endParaRPr>
          </a:p>
          <a:p>
            <a:endParaRPr lang="en-US" sz="2800" b="1" u="sng" dirty="0">
              <a:solidFill>
                <a:srgbClr val="502D7F"/>
              </a:solidFill>
              <a:latin typeface="Times New Roman" panose="02020603050405020304" pitchFamily="18" charset="0"/>
              <a:cs typeface="Times New Roman" panose="02020603050405020304" pitchFamily="18" charset="0"/>
            </a:endParaRPr>
          </a:p>
          <a:p>
            <a:endParaRPr lang="en-US" sz="2800" b="1" u="sng" dirty="0">
              <a:solidFill>
                <a:srgbClr val="502D7F"/>
              </a:solidFill>
              <a:latin typeface="Times New Roman" panose="02020603050405020304" pitchFamily="18" charset="0"/>
              <a:cs typeface="Times New Roman" panose="02020603050405020304" pitchFamily="18" charset="0"/>
            </a:endParaRPr>
          </a:p>
          <a:p>
            <a:endParaRPr lang="en-US" sz="2800" b="1" u="sng" dirty="0">
              <a:solidFill>
                <a:srgbClr val="502D7F"/>
              </a:solidFill>
              <a:latin typeface="Times New Roman" panose="02020603050405020304" pitchFamily="18" charset="0"/>
              <a:cs typeface="Times New Roman" panose="02020603050405020304" pitchFamily="18" charset="0"/>
            </a:endParaRPr>
          </a:p>
          <a:p>
            <a:endParaRPr lang="en-US" sz="2800" b="1" u="sng" dirty="0">
              <a:solidFill>
                <a:srgbClr val="502D7F"/>
              </a:solidFill>
              <a:latin typeface="Times New Roman" panose="02020603050405020304" pitchFamily="18" charset="0"/>
              <a:cs typeface="Times New Roman" panose="02020603050405020304" pitchFamily="18" charset="0"/>
            </a:endParaRPr>
          </a:p>
          <a:p>
            <a:r>
              <a:rPr lang="en-US" sz="2800" b="1" u="sng" dirty="0">
                <a:solidFill>
                  <a:srgbClr val="502D7F"/>
                </a:solidFill>
                <a:latin typeface="Times New Roman" panose="02020603050405020304" pitchFamily="18" charset="0"/>
                <a:cs typeface="Times New Roman" panose="02020603050405020304" pitchFamily="18" charset="0"/>
              </a:rPr>
              <a:t>CD: </a:t>
            </a:r>
          </a:p>
          <a:p>
            <a:endParaRPr lang="en-US" sz="2800" b="1" u="sng" dirty="0">
              <a:solidFill>
                <a:srgbClr val="502D7F"/>
              </a:solidFill>
              <a:latin typeface="Times New Roman" panose="02020603050405020304" pitchFamily="18" charset="0"/>
              <a:cs typeface="Times New Roman" panose="02020603050405020304" pitchFamily="18" charset="0"/>
            </a:endParaRPr>
          </a:p>
          <a:p>
            <a:endParaRPr lang="en-US" sz="2800" b="1" u="sng" dirty="0">
              <a:solidFill>
                <a:srgbClr val="502D7F"/>
              </a:solidFill>
              <a:latin typeface="Times New Roman" panose="02020603050405020304" pitchFamily="18" charset="0"/>
              <a:cs typeface="Times New Roman" panose="02020603050405020304" pitchFamily="18" charset="0"/>
            </a:endParaRPr>
          </a:p>
          <a:p>
            <a:endParaRPr lang="en-US" sz="2800" b="1" u="sng" dirty="0">
              <a:solidFill>
                <a:srgbClr val="502D7F"/>
              </a:solidFill>
              <a:latin typeface="Times New Roman" panose="02020603050405020304" pitchFamily="18" charset="0"/>
              <a:cs typeface="Times New Roman" panose="02020603050405020304" pitchFamily="18" charset="0"/>
            </a:endParaRPr>
          </a:p>
          <a:p>
            <a:endParaRPr lang="en-US" sz="2800" b="1" u="sng" dirty="0">
              <a:solidFill>
                <a:srgbClr val="502D7F"/>
              </a:solidFill>
              <a:latin typeface="Times New Roman" panose="02020603050405020304" pitchFamily="18" charset="0"/>
              <a:cs typeface="Times New Roman" panose="02020603050405020304" pitchFamily="18" charset="0"/>
            </a:endParaRPr>
          </a:p>
          <a:p>
            <a:endParaRPr lang="en-US" sz="2800" b="1" u="sng" dirty="0">
              <a:solidFill>
                <a:srgbClr val="502D7F"/>
              </a:solidFill>
              <a:latin typeface="Times New Roman" panose="02020603050405020304" pitchFamily="18" charset="0"/>
              <a:cs typeface="Times New Roman" panose="02020603050405020304" pitchFamily="18" charset="0"/>
            </a:endParaRPr>
          </a:p>
          <a:p>
            <a:endParaRPr lang="en-US" sz="2800" b="1" u="sng" dirty="0">
              <a:solidFill>
                <a:srgbClr val="502D7F"/>
              </a:solidFill>
              <a:latin typeface="Times New Roman" panose="02020603050405020304" pitchFamily="18" charset="0"/>
              <a:cs typeface="Times New Roman" panose="02020603050405020304" pitchFamily="18" charset="0"/>
            </a:endParaRPr>
          </a:p>
          <a:p>
            <a:endParaRPr lang="en-US" sz="2800" b="1" u="sng" dirty="0">
              <a:solidFill>
                <a:srgbClr val="502D7F"/>
              </a:solidFill>
              <a:latin typeface="Times New Roman" panose="02020603050405020304" pitchFamily="18" charset="0"/>
              <a:cs typeface="Times New Roman" panose="02020603050405020304" pitchFamily="18" charset="0"/>
            </a:endParaRPr>
          </a:p>
          <a:p>
            <a:r>
              <a:rPr lang="en-US" sz="2800" b="1" u="sng" dirty="0">
                <a:solidFill>
                  <a:srgbClr val="502D7F"/>
                </a:solidFill>
                <a:latin typeface="Times New Roman" panose="02020603050405020304" pitchFamily="18" charset="0"/>
                <a:cs typeface="Times New Roman" panose="02020603050405020304" pitchFamily="18" charset="0"/>
              </a:rPr>
              <a:t>Future Studies:</a:t>
            </a:r>
          </a:p>
        </p:txBody>
      </p:sp>
      <p:sp>
        <p:nvSpPr>
          <p:cNvPr id="32" name="TextBox 31"/>
          <p:cNvSpPr txBox="1"/>
          <p:nvPr/>
        </p:nvSpPr>
        <p:spPr>
          <a:xfrm>
            <a:off x="30891649" y="18170094"/>
            <a:ext cx="11660188" cy="7433106"/>
          </a:xfrm>
          <a:prstGeom prst="rect">
            <a:avLst/>
          </a:prstGeom>
          <a:noFill/>
          <a:ln>
            <a:solidFill>
              <a:srgbClr val="3F006A"/>
            </a:solidFill>
          </a:ln>
        </p:spPr>
        <p:txBody>
          <a:bodyPr wrap="square" rtlCol="0">
            <a:noAutofit/>
          </a:bodyPr>
          <a:lstStyle/>
          <a:p>
            <a:pPr marL="457200" marR="0" indent="-457200" algn="just">
              <a:spcBef>
                <a:spcPts val="0"/>
              </a:spcBef>
              <a:spcAft>
                <a:spcPts val="0"/>
              </a:spcAft>
            </a:pPr>
            <a:r>
              <a:rPr lang="en-US" sz="1650" dirty="0">
                <a:effectLst/>
                <a:latin typeface="Times New Roman" panose="02020603050405020304" pitchFamily="18" charset="0"/>
                <a:ea typeface="Times New Roman" panose="02020603050405020304" pitchFamily="18" charset="0"/>
              </a:rPr>
              <a:t>Armstrong, S. K., Brickman, T. J., &amp; </a:t>
            </a:r>
            <a:r>
              <a:rPr lang="en-US" sz="1650" dirty="0" err="1">
                <a:effectLst/>
                <a:latin typeface="Times New Roman" panose="02020603050405020304" pitchFamily="18" charset="0"/>
                <a:ea typeface="Times New Roman" panose="02020603050405020304" pitchFamily="18" charset="0"/>
              </a:rPr>
              <a:t>Suhadolc</a:t>
            </a:r>
            <a:r>
              <a:rPr lang="en-US" sz="1650" dirty="0">
                <a:effectLst/>
                <a:latin typeface="Times New Roman" panose="02020603050405020304" pitchFamily="18" charset="0"/>
                <a:ea typeface="Times New Roman" panose="02020603050405020304" pitchFamily="18" charset="0"/>
              </a:rPr>
              <a:t>, R. J. (2012). Involvement of multiple distinct Bordetella receptor proteins in the utilization of iron liberated from transferrin by host catecholamine stress hormones. </a:t>
            </a:r>
            <a:r>
              <a:rPr lang="en-US" sz="1650" i="1" dirty="0">
                <a:solidFill>
                  <a:srgbClr val="222222"/>
                </a:solidFill>
                <a:effectLst/>
                <a:latin typeface="Times New Roman" panose="02020603050405020304" pitchFamily="18" charset="0"/>
                <a:ea typeface="Times New Roman" panose="02020603050405020304" pitchFamily="18" charset="0"/>
              </a:rPr>
              <a:t>Molecular microbiology</a:t>
            </a:r>
            <a:r>
              <a:rPr lang="en-US" sz="1650" dirty="0">
                <a:effectLst/>
                <a:latin typeface="Times New Roman" panose="02020603050405020304" pitchFamily="18" charset="0"/>
                <a:ea typeface="Times New Roman" panose="02020603050405020304" pitchFamily="18" charset="0"/>
              </a:rPr>
              <a:t>, </a:t>
            </a:r>
            <a:r>
              <a:rPr lang="en-US" sz="1650" i="1" dirty="0">
                <a:solidFill>
                  <a:srgbClr val="222222"/>
                </a:solidFill>
                <a:effectLst/>
                <a:latin typeface="Times New Roman" panose="02020603050405020304" pitchFamily="18" charset="0"/>
                <a:ea typeface="Times New Roman" panose="02020603050405020304" pitchFamily="18" charset="0"/>
              </a:rPr>
              <a:t>84</a:t>
            </a:r>
            <a:r>
              <a:rPr lang="en-US" sz="1650" dirty="0">
                <a:effectLst/>
                <a:latin typeface="Times New Roman" panose="02020603050405020304" pitchFamily="18" charset="0"/>
                <a:ea typeface="Times New Roman" panose="02020603050405020304" pitchFamily="18" charset="0"/>
              </a:rPr>
              <a:t>(3), 446-462.</a:t>
            </a:r>
          </a:p>
          <a:p>
            <a:pPr marL="457200" marR="0" indent="-457200" algn="just">
              <a:spcBef>
                <a:spcPts val="0"/>
              </a:spcBef>
              <a:spcAft>
                <a:spcPts val="0"/>
              </a:spcAft>
            </a:pPr>
            <a:r>
              <a:rPr lang="en-US" sz="1650" dirty="0">
                <a:effectLst/>
                <a:latin typeface="Times New Roman" panose="02020603050405020304" pitchFamily="18" charset="0"/>
                <a:ea typeface="Times New Roman" panose="02020603050405020304" pitchFamily="18" charset="0"/>
              </a:rPr>
              <a:t> </a:t>
            </a:r>
          </a:p>
          <a:p>
            <a:pPr marL="457200" marR="0" indent="-457200" algn="just">
              <a:spcBef>
                <a:spcPts val="0"/>
              </a:spcBef>
              <a:spcAft>
                <a:spcPts val="0"/>
              </a:spcAft>
            </a:pPr>
            <a:r>
              <a:rPr lang="es-CO" sz="1650" dirty="0" err="1">
                <a:effectLst/>
                <a:latin typeface="Times New Roman" panose="02020603050405020304" pitchFamily="18" charset="0"/>
                <a:ea typeface="Times New Roman" panose="02020603050405020304" pitchFamily="18" charset="0"/>
              </a:rPr>
              <a:t>Banerjee</a:t>
            </a:r>
            <a:r>
              <a:rPr lang="es-CO" sz="1650" dirty="0">
                <a:effectLst/>
                <a:latin typeface="Times New Roman" panose="02020603050405020304" pitchFamily="18" charset="0"/>
                <a:ea typeface="Times New Roman" panose="02020603050405020304" pitchFamily="18" charset="0"/>
              </a:rPr>
              <a:t>, S., Garrigues, R. J., </a:t>
            </a:r>
            <a:r>
              <a:rPr lang="es-CO" sz="1650" dirty="0" err="1">
                <a:effectLst/>
                <a:latin typeface="Times New Roman" panose="02020603050405020304" pitchFamily="18" charset="0"/>
                <a:ea typeface="Times New Roman" panose="02020603050405020304" pitchFamily="18" charset="0"/>
              </a:rPr>
              <a:t>Chanakira</a:t>
            </a:r>
            <a:r>
              <a:rPr lang="es-CO" sz="1650" dirty="0">
                <a:effectLst/>
                <a:latin typeface="Times New Roman" panose="02020603050405020304" pitchFamily="18" charset="0"/>
                <a:ea typeface="Times New Roman" panose="02020603050405020304" pitchFamily="18" charset="0"/>
              </a:rPr>
              <a:t>, M. N., </a:t>
            </a:r>
            <a:r>
              <a:rPr lang="es-CO" sz="1650" dirty="0" err="1">
                <a:effectLst/>
                <a:latin typeface="Times New Roman" panose="02020603050405020304" pitchFamily="18" charset="0"/>
                <a:ea typeface="Times New Roman" panose="02020603050405020304" pitchFamily="18" charset="0"/>
              </a:rPr>
              <a:t>Negron</a:t>
            </a:r>
            <a:r>
              <a:rPr lang="es-CO" sz="1650" dirty="0">
                <a:effectLst/>
                <a:latin typeface="Times New Roman" panose="02020603050405020304" pitchFamily="18" charset="0"/>
                <a:ea typeface="Times New Roman" panose="02020603050405020304" pitchFamily="18" charset="0"/>
              </a:rPr>
              <a:t>-Olivo, J. J., Odeh, Y. H., </a:t>
            </a:r>
            <a:r>
              <a:rPr lang="es-CO" sz="1650" dirty="0" err="1">
                <a:effectLst/>
                <a:latin typeface="Times New Roman" panose="02020603050405020304" pitchFamily="18" charset="0"/>
                <a:ea typeface="Times New Roman" panose="02020603050405020304" pitchFamily="18" charset="0"/>
              </a:rPr>
              <a:t>Spuches</a:t>
            </a:r>
            <a:r>
              <a:rPr lang="es-CO" sz="1650" dirty="0">
                <a:effectLst/>
                <a:latin typeface="Times New Roman" panose="02020603050405020304" pitchFamily="18" charset="0"/>
                <a:ea typeface="Times New Roman" panose="02020603050405020304" pitchFamily="18" charset="0"/>
              </a:rPr>
              <a:t>, A. M., ... </a:t>
            </a:r>
            <a:r>
              <a:rPr lang="en-US" sz="1650" dirty="0">
                <a:effectLst/>
                <a:latin typeface="Times New Roman" panose="02020603050405020304" pitchFamily="18" charset="0"/>
                <a:ea typeface="Times New Roman" panose="02020603050405020304" pitchFamily="18" charset="0"/>
              </a:rPr>
              <a:t>&amp; Dasgupta, S. (2020). Investigating the roles of the conserved Cu2+-binding residues on Brucella FtrA in producing conformational stability and functionality. </a:t>
            </a:r>
            <a:r>
              <a:rPr lang="en-US" sz="1650" i="1" dirty="0">
                <a:effectLst/>
                <a:latin typeface="Times New Roman" panose="02020603050405020304" pitchFamily="18" charset="0"/>
                <a:ea typeface="Times New Roman" panose="02020603050405020304" pitchFamily="18" charset="0"/>
              </a:rPr>
              <a:t>Journal of Inorganic Biochemistry</a:t>
            </a:r>
            <a:r>
              <a:rPr lang="en-US" sz="1650" dirty="0">
                <a:effectLst/>
                <a:latin typeface="Times New Roman" panose="02020603050405020304" pitchFamily="18" charset="0"/>
                <a:ea typeface="Times New Roman" panose="02020603050405020304" pitchFamily="18" charset="0"/>
              </a:rPr>
              <a:t>, </a:t>
            </a:r>
            <a:r>
              <a:rPr lang="en-US" sz="1650" i="1" dirty="0">
                <a:effectLst/>
                <a:latin typeface="Times New Roman" panose="02020603050405020304" pitchFamily="18" charset="0"/>
                <a:ea typeface="Times New Roman" panose="02020603050405020304" pitchFamily="18" charset="0"/>
              </a:rPr>
              <a:t>210</a:t>
            </a:r>
            <a:r>
              <a:rPr lang="en-US" sz="1650" dirty="0">
                <a:effectLst/>
                <a:latin typeface="Times New Roman" panose="02020603050405020304" pitchFamily="18" charset="0"/>
                <a:ea typeface="Times New Roman" panose="02020603050405020304" pitchFamily="18" charset="0"/>
              </a:rPr>
              <a:t>, 111162.</a:t>
            </a:r>
          </a:p>
          <a:p>
            <a:pPr marL="457200" marR="0" indent="-457200" algn="just">
              <a:spcBef>
                <a:spcPts val="0"/>
              </a:spcBef>
              <a:spcAft>
                <a:spcPts val="0"/>
              </a:spcAft>
            </a:pPr>
            <a:r>
              <a:rPr lang="en-US" sz="1650" dirty="0">
                <a:effectLst/>
                <a:latin typeface="Times New Roman" panose="02020603050405020304" pitchFamily="18" charset="0"/>
                <a:ea typeface="Times New Roman" panose="02020603050405020304" pitchFamily="18" charset="0"/>
              </a:rPr>
              <a:t> </a:t>
            </a:r>
          </a:p>
          <a:p>
            <a:pPr marL="457200" marR="0" indent="-457200" algn="just">
              <a:spcBef>
                <a:spcPts val="0"/>
              </a:spcBef>
              <a:spcAft>
                <a:spcPts val="0"/>
              </a:spcAft>
            </a:pPr>
            <a:r>
              <a:rPr lang="en-US" sz="1650" dirty="0">
                <a:effectLst/>
                <a:latin typeface="Times New Roman" panose="02020603050405020304" pitchFamily="18" charset="0"/>
                <a:ea typeface="Times New Roman" panose="02020603050405020304" pitchFamily="18" charset="0"/>
              </a:rPr>
              <a:t>Chan, A.C.K., </a:t>
            </a:r>
            <a:r>
              <a:rPr lang="en-US" sz="1650" dirty="0" err="1">
                <a:effectLst/>
                <a:latin typeface="Times New Roman" panose="02020603050405020304" pitchFamily="18" charset="0"/>
                <a:ea typeface="Times New Roman" panose="02020603050405020304" pitchFamily="18" charset="0"/>
              </a:rPr>
              <a:t>Doukov</a:t>
            </a:r>
            <a:r>
              <a:rPr lang="en-US" sz="1650" dirty="0">
                <a:effectLst/>
                <a:latin typeface="Times New Roman" panose="02020603050405020304" pitchFamily="18" charset="0"/>
                <a:ea typeface="Times New Roman" panose="02020603050405020304" pitchFamily="18" charset="0"/>
              </a:rPr>
              <a:t>, T.I., Scofield, M., Tom-Yew, S.A.L.,</a:t>
            </a:r>
            <a:r>
              <a:rPr lang="en-US" sz="1650" dirty="0" err="1">
                <a:effectLst/>
                <a:latin typeface="Times New Roman" panose="02020603050405020304" pitchFamily="18" charset="0"/>
                <a:ea typeface="Times New Roman" panose="02020603050405020304" pitchFamily="18" charset="0"/>
              </a:rPr>
              <a:t>Ramin</a:t>
            </a:r>
            <a:r>
              <a:rPr lang="en-US" sz="1650" dirty="0">
                <a:effectLst/>
                <a:latin typeface="Times New Roman" panose="02020603050405020304" pitchFamily="18" charset="0"/>
                <a:ea typeface="Times New Roman" panose="02020603050405020304" pitchFamily="18" charset="0"/>
              </a:rPr>
              <a:t>, A.B., </a:t>
            </a:r>
            <a:r>
              <a:rPr lang="en-US" sz="1650" dirty="0" err="1">
                <a:effectLst/>
                <a:latin typeface="Times New Roman" panose="02020603050405020304" pitchFamily="18" charset="0"/>
                <a:ea typeface="Times New Roman" panose="02020603050405020304" pitchFamily="18" charset="0"/>
              </a:rPr>
              <a:t>Mackichan</a:t>
            </a:r>
            <a:r>
              <a:rPr lang="en-US" sz="1650" dirty="0">
                <a:effectLst/>
                <a:latin typeface="Times New Roman" panose="02020603050405020304" pitchFamily="18" charset="0"/>
                <a:ea typeface="Times New Roman" panose="02020603050405020304" pitchFamily="18" charset="0"/>
              </a:rPr>
              <a:t>, </a:t>
            </a:r>
            <a:r>
              <a:rPr lang="en-US" sz="1650" dirty="0" err="1">
                <a:effectLst/>
                <a:latin typeface="Times New Roman" panose="02020603050405020304" pitchFamily="18" charset="0"/>
                <a:ea typeface="Times New Roman" panose="02020603050405020304" pitchFamily="18" charset="0"/>
              </a:rPr>
              <a:t>J.K.,et</a:t>
            </a:r>
            <a:r>
              <a:rPr lang="en-US" sz="1650" dirty="0">
                <a:effectLst/>
                <a:latin typeface="Times New Roman" panose="02020603050405020304" pitchFamily="18" charset="0"/>
                <a:ea typeface="Times New Roman" panose="02020603050405020304" pitchFamily="18" charset="0"/>
              </a:rPr>
              <a:t> al. (2010) Structure </a:t>
            </a:r>
            <a:r>
              <a:rPr lang="en-US" sz="1650" dirty="0" err="1">
                <a:effectLst/>
                <a:latin typeface="Times New Roman" panose="02020603050405020304" pitchFamily="18" charset="0"/>
                <a:ea typeface="Times New Roman" panose="02020603050405020304" pitchFamily="18" charset="0"/>
              </a:rPr>
              <a:t>andfunction</a:t>
            </a:r>
            <a:r>
              <a:rPr lang="en-US" sz="1650" dirty="0">
                <a:effectLst/>
                <a:latin typeface="Times New Roman" panose="02020603050405020304" pitchFamily="18" charset="0"/>
                <a:ea typeface="Times New Roman" panose="02020603050405020304" pitchFamily="18" charset="0"/>
              </a:rPr>
              <a:t> of P19, a high-affinity iron transporter of the human pathogen Campylobacter </a:t>
            </a:r>
            <a:r>
              <a:rPr lang="en-US" sz="1650" dirty="0" err="1">
                <a:effectLst/>
                <a:latin typeface="Times New Roman" panose="02020603050405020304" pitchFamily="18" charset="0"/>
                <a:ea typeface="Times New Roman" panose="02020603050405020304" pitchFamily="18" charset="0"/>
              </a:rPr>
              <a:t>jejuni.J</a:t>
            </a:r>
            <a:r>
              <a:rPr lang="en-US" sz="1650" dirty="0">
                <a:effectLst/>
                <a:latin typeface="Times New Roman" panose="02020603050405020304" pitchFamily="18" charset="0"/>
                <a:ea typeface="Times New Roman" panose="02020603050405020304" pitchFamily="18" charset="0"/>
              </a:rPr>
              <a:t> Mol Biol401:590–604.</a:t>
            </a:r>
          </a:p>
          <a:p>
            <a:pPr marL="457200" marR="0" indent="-457200" algn="just">
              <a:spcBef>
                <a:spcPts val="0"/>
              </a:spcBef>
              <a:spcAft>
                <a:spcPts val="0"/>
              </a:spcAft>
            </a:pPr>
            <a:r>
              <a:rPr lang="en-US" sz="1650" dirty="0">
                <a:effectLst/>
                <a:latin typeface="Times New Roman" panose="02020603050405020304" pitchFamily="18" charset="0"/>
                <a:ea typeface="Times New Roman" panose="02020603050405020304" pitchFamily="18" charset="0"/>
              </a:rPr>
              <a:t> </a:t>
            </a:r>
          </a:p>
          <a:p>
            <a:pPr marL="457200" marR="0" indent="-457200" algn="just">
              <a:spcBef>
                <a:spcPts val="0"/>
              </a:spcBef>
              <a:spcAft>
                <a:spcPts val="0"/>
              </a:spcAft>
            </a:pPr>
            <a:r>
              <a:rPr lang="en-US" sz="1650" dirty="0">
                <a:effectLst/>
                <a:latin typeface="Times New Roman" panose="02020603050405020304" pitchFamily="18" charset="0"/>
                <a:ea typeface="Times New Roman" panose="02020603050405020304" pitchFamily="18" charset="0"/>
              </a:rPr>
              <a:t>Elhassanny, A. E., Anderson, E. S., </a:t>
            </a:r>
            <a:r>
              <a:rPr lang="en-US" sz="1650" dirty="0" err="1">
                <a:effectLst/>
                <a:latin typeface="Times New Roman" panose="02020603050405020304" pitchFamily="18" charset="0"/>
                <a:ea typeface="Times New Roman" panose="02020603050405020304" pitchFamily="18" charset="0"/>
              </a:rPr>
              <a:t>Menscher</a:t>
            </a:r>
            <a:r>
              <a:rPr lang="en-US" sz="1650" dirty="0">
                <a:effectLst/>
                <a:latin typeface="Times New Roman" panose="02020603050405020304" pitchFamily="18" charset="0"/>
                <a:ea typeface="Times New Roman" panose="02020603050405020304" pitchFamily="18" charset="0"/>
              </a:rPr>
              <a:t>, E. A., &amp; </a:t>
            </a:r>
            <a:r>
              <a:rPr lang="en-US" sz="1650" dirty="0" err="1">
                <a:effectLst/>
                <a:latin typeface="Times New Roman" panose="02020603050405020304" pitchFamily="18" charset="0"/>
                <a:ea typeface="Times New Roman" panose="02020603050405020304" pitchFamily="18" charset="0"/>
              </a:rPr>
              <a:t>Roop</a:t>
            </a:r>
            <a:r>
              <a:rPr lang="en-US" sz="1650" dirty="0">
                <a:effectLst/>
                <a:latin typeface="Times New Roman" panose="02020603050405020304" pitchFamily="18" charset="0"/>
                <a:ea typeface="Times New Roman" panose="02020603050405020304" pitchFamily="18" charset="0"/>
              </a:rPr>
              <a:t>, R. M. (2013). The ferrous iron transporter FtrABCD is required for the virulence of B </a:t>
            </a:r>
            <a:r>
              <a:rPr lang="en-US" sz="1650" dirty="0" err="1">
                <a:effectLst/>
                <a:latin typeface="Times New Roman" panose="02020603050405020304" pitchFamily="18" charset="0"/>
                <a:ea typeface="Times New Roman" panose="02020603050405020304" pitchFamily="18" charset="0"/>
              </a:rPr>
              <a:t>rucella</a:t>
            </a:r>
            <a:r>
              <a:rPr lang="en-US" sz="1650" dirty="0">
                <a:effectLst/>
                <a:latin typeface="Times New Roman" panose="02020603050405020304" pitchFamily="18" charset="0"/>
                <a:ea typeface="Times New Roman" panose="02020603050405020304" pitchFamily="18" charset="0"/>
              </a:rPr>
              <a:t> abortus 2308 in mice. </a:t>
            </a:r>
            <a:r>
              <a:rPr lang="en-US" sz="1650" i="1" dirty="0">
                <a:solidFill>
                  <a:srgbClr val="222222"/>
                </a:solidFill>
                <a:effectLst/>
                <a:latin typeface="Times New Roman" panose="02020603050405020304" pitchFamily="18" charset="0"/>
                <a:ea typeface="Times New Roman" panose="02020603050405020304" pitchFamily="18" charset="0"/>
              </a:rPr>
              <a:t>Molecular microbiology</a:t>
            </a:r>
            <a:r>
              <a:rPr lang="en-US" sz="1650" dirty="0">
                <a:effectLst/>
                <a:latin typeface="Times New Roman" panose="02020603050405020304" pitchFamily="18" charset="0"/>
                <a:ea typeface="Times New Roman" panose="02020603050405020304" pitchFamily="18" charset="0"/>
              </a:rPr>
              <a:t>, </a:t>
            </a:r>
            <a:r>
              <a:rPr lang="en-US" sz="1650" i="1" dirty="0">
                <a:solidFill>
                  <a:srgbClr val="222222"/>
                </a:solidFill>
                <a:effectLst/>
                <a:latin typeface="Times New Roman" panose="02020603050405020304" pitchFamily="18" charset="0"/>
                <a:ea typeface="Times New Roman" panose="02020603050405020304" pitchFamily="18" charset="0"/>
              </a:rPr>
              <a:t>88</a:t>
            </a:r>
            <a:r>
              <a:rPr lang="en-US" sz="1650" dirty="0">
                <a:effectLst/>
                <a:latin typeface="Times New Roman" panose="02020603050405020304" pitchFamily="18" charset="0"/>
                <a:ea typeface="Times New Roman" panose="02020603050405020304" pitchFamily="18" charset="0"/>
              </a:rPr>
              <a:t>(6), 1070-1082.</a:t>
            </a:r>
          </a:p>
          <a:p>
            <a:pPr marL="457200" marR="0" indent="-457200" algn="just">
              <a:spcBef>
                <a:spcPts val="0"/>
              </a:spcBef>
              <a:spcAft>
                <a:spcPts val="0"/>
              </a:spcAft>
            </a:pPr>
            <a:endParaRPr lang="en-US" sz="1650" dirty="0">
              <a:effectLst/>
              <a:latin typeface="Times New Roman" panose="02020603050405020304" pitchFamily="18" charset="0"/>
              <a:ea typeface="Times New Roman" panose="02020603050405020304" pitchFamily="18" charset="0"/>
            </a:endParaRPr>
          </a:p>
          <a:p>
            <a:pPr marL="457200" marR="0" indent="-457200" algn="just"/>
            <a:r>
              <a:rPr lang="en-US" sz="1650" dirty="0" err="1">
                <a:effectLst/>
                <a:latin typeface="Times New Roman" panose="02020603050405020304" pitchFamily="18" charset="0"/>
                <a:ea typeface="Times New Roman" panose="02020603050405020304" pitchFamily="18" charset="0"/>
              </a:rPr>
              <a:t>Gorvel</a:t>
            </a:r>
            <a:r>
              <a:rPr lang="en-US" sz="1650" dirty="0">
                <a:effectLst/>
                <a:latin typeface="Times New Roman" panose="02020603050405020304" pitchFamily="18" charset="0"/>
                <a:ea typeface="Times New Roman" panose="02020603050405020304" pitchFamily="18" charset="0"/>
              </a:rPr>
              <a:t>, J. P., &amp; Moreno, E. (2002). Brucella intracellular life: from invasion to intracellular replication. </a:t>
            </a:r>
            <a:r>
              <a:rPr lang="en-US" sz="1650" i="1" dirty="0">
                <a:effectLst/>
                <a:latin typeface="Times New Roman" panose="02020603050405020304" pitchFamily="18" charset="0"/>
                <a:ea typeface="Times New Roman" panose="02020603050405020304" pitchFamily="18" charset="0"/>
              </a:rPr>
              <a:t>Veterinary microbiology</a:t>
            </a:r>
            <a:r>
              <a:rPr lang="en-US" sz="1650" dirty="0">
                <a:effectLst/>
                <a:latin typeface="Times New Roman" panose="02020603050405020304" pitchFamily="18" charset="0"/>
                <a:ea typeface="Times New Roman" panose="02020603050405020304" pitchFamily="18" charset="0"/>
              </a:rPr>
              <a:t>, </a:t>
            </a:r>
            <a:r>
              <a:rPr lang="en-US" sz="1650" i="1" dirty="0">
                <a:effectLst/>
                <a:latin typeface="Times New Roman" panose="02020603050405020304" pitchFamily="18" charset="0"/>
                <a:ea typeface="Times New Roman" panose="02020603050405020304" pitchFamily="18" charset="0"/>
              </a:rPr>
              <a:t>90</a:t>
            </a:r>
            <a:r>
              <a:rPr lang="en-US" sz="1650" dirty="0">
                <a:effectLst/>
                <a:latin typeface="Times New Roman" panose="02020603050405020304" pitchFamily="18" charset="0"/>
                <a:ea typeface="Times New Roman" panose="02020603050405020304" pitchFamily="18" charset="0"/>
              </a:rPr>
              <a:t>(1-4), 281-297.</a:t>
            </a:r>
          </a:p>
          <a:p>
            <a:pPr marL="457200" marR="0" indent="-457200" algn="just"/>
            <a:r>
              <a:rPr lang="en-US" sz="1650" dirty="0" err="1">
                <a:solidFill>
                  <a:srgbClr val="000000"/>
                </a:solidFill>
                <a:effectLst/>
                <a:latin typeface="Times New Roman" panose="02020603050405020304" pitchFamily="18" charset="0"/>
                <a:ea typeface="Times New Roman" panose="02020603050405020304" pitchFamily="18" charset="0"/>
              </a:rPr>
              <a:t>Kerkan</a:t>
            </a:r>
            <a:r>
              <a:rPr lang="en-US" sz="1650" dirty="0">
                <a:solidFill>
                  <a:srgbClr val="000000"/>
                </a:solidFill>
                <a:effectLst/>
                <a:latin typeface="Times New Roman" panose="02020603050405020304" pitchFamily="18" charset="0"/>
                <a:ea typeface="Times New Roman" panose="02020603050405020304" pitchFamily="18" charset="0"/>
              </a:rPr>
              <a:t>, A., Banerjee, S., &amp; Martin, D. (2021). Unpublished data.</a:t>
            </a:r>
          </a:p>
          <a:p>
            <a:pPr marL="457200" marR="0" indent="-457200" algn="just"/>
            <a:endParaRPr lang="en-US" sz="1650" dirty="0">
              <a:effectLst/>
              <a:latin typeface="Times New Roman" panose="02020603050405020304" pitchFamily="18" charset="0"/>
              <a:ea typeface="Times New Roman" panose="02020603050405020304" pitchFamily="18" charset="0"/>
            </a:endParaRPr>
          </a:p>
          <a:p>
            <a:pPr marL="457200" marR="0" indent="-457200" algn="just"/>
            <a:r>
              <a:rPr lang="en-US" sz="1650" dirty="0">
                <a:effectLst/>
                <a:latin typeface="Times New Roman" panose="02020603050405020304" pitchFamily="18" charset="0"/>
                <a:ea typeface="Times New Roman" panose="02020603050405020304" pitchFamily="18" charset="0"/>
              </a:rPr>
              <a:t>Murrell, T. G. C., &amp; Matthews, B. J. (1990). Multiple sclerosis—One manifestation of neurobrucellosis? </a:t>
            </a:r>
            <a:r>
              <a:rPr lang="en-US" sz="1650" i="1" dirty="0">
                <a:effectLst/>
                <a:latin typeface="Times New Roman" panose="02020603050405020304" pitchFamily="18" charset="0"/>
                <a:ea typeface="Times New Roman" panose="02020603050405020304" pitchFamily="18" charset="0"/>
              </a:rPr>
              <a:t>Medical hypotheses</a:t>
            </a:r>
            <a:r>
              <a:rPr lang="en-US" sz="1650" dirty="0">
                <a:effectLst/>
                <a:latin typeface="Times New Roman" panose="02020603050405020304" pitchFamily="18" charset="0"/>
                <a:ea typeface="Times New Roman" panose="02020603050405020304" pitchFamily="18" charset="0"/>
              </a:rPr>
              <a:t>, </a:t>
            </a:r>
            <a:r>
              <a:rPr lang="en-US" sz="1650" i="1" dirty="0">
                <a:effectLst/>
                <a:latin typeface="Times New Roman" panose="02020603050405020304" pitchFamily="18" charset="0"/>
                <a:ea typeface="Times New Roman" panose="02020603050405020304" pitchFamily="18" charset="0"/>
              </a:rPr>
              <a:t>33</a:t>
            </a:r>
            <a:r>
              <a:rPr lang="en-US" sz="1650" dirty="0">
                <a:effectLst/>
                <a:latin typeface="Times New Roman" panose="02020603050405020304" pitchFamily="18" charset="0"/>
                <a:ea typeface="Times New Roman" panose="02020603050405020304" pitchFamily="18" charset="0"/>
              </a:rPr>
              <a:t>(1), 43-48.</a:t>
            </a:r>
          </a:p>
          <a:p>
            <a:pPr marL="457200" marR="0" indent="-457200" algn="just"/>
            <a:endParaRPr lang="en-US" sz="1650" dirty="0">
              <a:effectLst/>
              <a:latin typeface="Times New Roman" panose="02020603050405020304" pitchFamily="18" charset="0"/>
              <a:ea typeface="Times New Roman" panose="02020603050405020304" pitchFamily="18" charset="0"/>
            </a:endParaRPr>
          </a:p>
          <a:p>
            <a:pPr marL="457200" marR="0" indent="-457200" algn="just"/>
            <a:r>
              <a:rPr lang="en-US" sz="1650" dirty="0">
                <a:effectLst/>
                <a:latin typeface="Times New Roman" panose="02020603050405020304" pitchFamily="18" charset="0"/>
                <a:ea typeface="Times New Roman" panose="02020603050405020304" pitchFamily="18" charset="0"/>
              </a:rPr>
              <a:t>Pappas, G., </a:t>
            </a:r>
            <a:r>
              <a:rPr lang="en-US" sz="1650" dirty="0" err="1">
                <a:effectLst/>
                <a:latin typeface="Times New Roman" panose="02020603050405020304" pitchFamily="18" charset="0"/>
                <a:ea typeface="Times New Roman" panose="02020603050405020304" pitchFamily="18" charset="0"/>
              </a:rPr>
              <a:t>Akritidis</a:t>
            </a:r>
            <a:r>
              <a:rPr lang="en-US" sz="1650" dirty="0">
                <a:effectLst/>
                <a:latin typeface="Times New Roman" panose="02020603050405020304" pitchFamily="18" charset="0"/>
                <a:ea typeface="Times New Roman" panose="02020603050405020304" pitchFamily="18" charset="0"/>
              </a:rPr>
              <a:t>, N., </a:t>
            </a:r>
            <a:r>
              <a:rPr lang="en-US" sz="1650" dirty="0" err="1">
                <a:effectLst/>
                <a:latin typeface="Times New Roman" panose="02020603050405020304" pitchFamily="18" charset="0"/>
                <a:ea typeface="Times New Roman" panose="02020603050405020304" pitchFamily="18" charset="0"/>
              </a:rPr>
              <a:t>Bosilkovski</a:t>
            </a:r>
            <a:r>
              <a:rPr lang="en-US" sz="1650" dirty="0">
                <a:effectLst/>
                <a:latin typeface="Times New Roman" panose="02020603050405020304" pitchFamily="18" charset="0"/>
                <a:ea typeface="Times New Roman" panose="02020603050405020304" pitchFamily="18" charset="0"/>
              </a:rPr>
              <a:t>, M., &amp; </a:t>
            </a:r>
            <a:r>
              <a:rPr lang="en-US" sz="1650" dirty="0" err="1">
                <a:effectLst/>
                <a:latin typeface="Times New Roman" panose="02020603050405020304" pitchFamily="18" charset="0"/>
                <a:ea typeface="Times New Roman" panose="02020603050405020304" pitchFamily="18" charset="0"/>
              </a:rPr>
              <a:t>Tsianos</a:t>
            </a:r>
            <a:r>
              <a:rPr lang="en-US" sz="1650" dirty="0">
                <a:effectLst/>
                <a:latin typeface="Times New Roman" panose="02020603050405020304" pitchFamily="18" charset="0"/>
                <a:ea typeface="Times New Roman" panose="02020603050405020304" pitchFamily="18" charset="0"/>
              </a:rPr>
              <a:t>, E. (2005). Brucellosis. </a:t>
            </a:r>
            <a:r>
              <a:rPr lang="en-US" sz="1650" i="1" dirty="0">
                <a:effectLst/>
                <a:latin typeface="Times New Roman" panose="02020603050405020304" pitchFamily="18" charset="0"/>
                <a:ea typeface="Times New Roman" panose="02020603050405020304" pitchFamily="18" charset="0"/>
              </a:rPr>
              <a:t>N </a:t>
            </a:r>
            <a:r>
              <a:rPr lang="en-US" sz="1650" i="1" dirty="0" err="1">
                <a:effectLst/>
                <a:latin typeface="Times New Roman" panose="02020603050405020304" pitchFamily="18" charset="0"/>
                <a:ea typeface="Times New Roman" panose="02020603050405020304" pitchFamily="18" charset="0"/>
              </a:rPr>
              <a:t>Engl</a:t>
            </a:r>
            <a:r>
              <a:rPr lang="en-US" sz="1650" i="1" dirty="0">
                <a:effectLst/>
                <a:latin typeface="Times New Roman" panose="02020603050405020304" pitchFamily="18" charset="0"/>
                <a:ea typeface="Times New Roman" panose="02020603050405020304" pitchFamily="18" charset="0"/>
              </a:rPr>
              <a:t> J Med</a:t>
            </a:r>
            <a:r>
              <a:rPr lang="en-US" sz="1650" dirty="0">
                <a:effectLst/>
                <a:latin typeface="Times New Roman" panose="02020603050405020304" pitchFamily="18" charset="0"/>
                <a:ea typeface="Times New Roman" panose="02020603050405020304" pitchFamily="18" charset="0"/>
              </a:rPr>
              <a:t>, </a:t>
            </a:r>
            <a:r>
              <a:rPr lang="en-US" sz="1650" i="1" dirty="0">
                <a:effectLst/>
                <a:latin typeface="Times New Roman" panose="02020603050405020304" pitchFamily="18" charset="0"/>
                <a:ea typeface="Times New Roman" panose="02020603050405020304" pitchFamily="18" charset="0"/>
              </a:rPr>
              <a:t>352</a:t>
            </a:r>
            <a:r>
              <a:rPr lang="en-US" sz="1650" dirty="0">
                <a:effectLst/>
                <a:latin typeface="Times New Roman" panose="02020603050405020304" pitchFamily="18" charset="0"/>
                <a:ea typeface="Times New Roman" panose="02020603050405020304" pitchFamily="18" charset="0"/>
              </a:rPr>
              <a:t>, 2325-2336.</a:t>
            </a:r>
          </a:p>
          <a:p>
            <a:pPr marL="457200" marR="0" indent="-457200" algn="just"/>
            <a:endParaRPr lang="en-US" sz="1650" dirty="0">
              <a:effectLst/>
              <a:latin typeface="Times New Roman" panose="02020603050405020304" pitchFamily="18" charset="0"/>
              <a:ea typeface="Times New Roman" panose="02020603050405020304" pitchFamily="18" charset="0"/>
            </a:endParaRPr>
          </a:p>
          <a:p>
            <a:pPr marL="457200" marR="0" indent="-457200" algn="just">
              <a:spcBef>
                <a:spcPts val="0"/>
              </a:spcBef>
              <a:spcAft>
                <a:spcPts val="0"/>
              </a:spcAft>
            </a:pPr>
            <a:r>
              <a:rPr lang="en-US" sz="1650" dirty="0" err="1">
                <a:effectLst/>
                <a:latin typeface="Times New Roman" panose="02020603050405020304" pitchFamily="18" charset="0"/>
                <a:ea typeface="Times New Roman" panose="02020603050405020304" pitchFamily="18" charset="0"/>
              </a:rPr>
              <a:t>Roop</a:t>
            </a:r>
            <a:r>
              <a:rPr lang="en-US" sz="1650" dirty="0">
                <a:effectLst/>
                <a:latin typeface="Times New Roman" panose="02020603050405020304" pitchFamily="18" charset="0"/>
                <a:ea typeface="Times New Roman" panose="02020603050405020304" pitchFamily="18" charset="0"/>
              </a:rPr>
              <a:t>, R. M., Barton, I. S., </a:t>
            </a:r>
            <a:r>
              <a:rPr lang="en-US" sz="1650" dirty="0" err="1">
                <a:effectLst/>
                <a:latin typeface="Times New Roman" panose="02020603050405020304" pitchFamily="18" charset="0"/>
                <a:ea typeface="Times New Roman" panose="02020603050405020304" pitchFamily="18" charset="0"/>
              </a:rPr>
              <a:t>Hopersberger</a:t>
            </a:r>
            <a:r>
              <a:rPr lang="en-US" sz="1650" dirty="0">
                <a:effectLst/>
                <a:latin typeface="Times New Roman" panose="02020603050405020304" pitchFamily="18" charset="0"/>
                <a:ea typeface="Times New Roman" panose="02020603050405020304" pitchFamily="18" charset="0"/>
              </a:rPr>
              <a:t>, D., &amp; Martin, D. W. (2021). Uncovering the Hidden Credentials of Brucella Virulence. </a:t>
            </a:r>
            <a:r>
              <a:rPr lang="en-US" sz="1650" i="1" dirty="0">
                <a:solidFill>
                  <a:srgbClr val="222222"/>
                </a:solidFill>
                <a:effectLst/>
                <a:latin typeface="Times New Roman" panose="02020603050405020304" pitchFamily="18" charset="0"/>
                <a:ea typeface="Times New Roman" panose="02020603050405020304" pitchFamily="18" charset="0"/>
              </a:rPr>
              <a:t>Microbiology and Molecular Biology Reviews</a:t>
            </a:r>
            <a:r>
              <a:rPr lang="en-US" sz="1650" dirty="0">
                <a:effectLst/>
                <a:latin typeface="Times New Roman" panose="02020603050405020304" pitchFamily="18" charset="0"/>
                <a:ea typeface="Times New Roman" panose="02020603050405020304" pitchFamily="18" charset="0"/>
              </a:rPr>
              <a:t>, </a:t>
            </a:r>
            <a:r>
              <a:rPr lang="en-US" sz="1650" i="1" dirty="0">
                <a:solidFill>
                  <a:srgbClr val="222222"/>
                </a:solidFill>
                <a:effectLst/>
                <a:latin typeface="Times New Roman" panose="02020603050405020304" pitchFamily="18" charset="0"/>
                <a:ea typeface="Times New Roman" panose="02020603050405020304" pitchFamily="18" charset="0"/>
              </a:rPr>
              <a:t>85</a:t>
            </a:r>
            <a:r>
              <a:rPr lang="en-US" sz="1650" dirty="0">
                <a:effectLst/>
                <a:latin typeface="Times New Roman" panose="02020603050405020304" pitchFamily="18" charset="0"/>
                <a:ea typeface="Times New Roman" panose="02020603050405020304" pitchFamily="18" charset="0"/>
              </a:rPr>
              <a:t>(1), e00021-19.</a:t>
            </a:r>
          </a:p>
          <a:p>
            <a:pPr marL="457200" marR="0" indent="-457200" algn="just">
              <a:spcBef>
                <a:spcPts val="0"/>
              </a:spcBef>
              <a:spcAft>
                <a:spcPts val="0"/>
              </a:spcAft>
            </a:pPr>
            <a:r>
              <a:rPr lang="en-US" sz="1650" dirty="0">
                <a:effectLst/>
                <a:latin typeface="Times New Roman" panose="02020603050405020304" pitchFamily="18" charset="0"/>
                <a:ea typeface="Times New Roman" panose="02020603050405020304" pitchFamily="18" charset="0"/>
              </a:rPr>
              <a:t> </a:t>
            </a:r>
          </a:p>
          <a:p>
            <a:pPr marL="457200" marR="0" indent="-457200" algn="just">
              <a:spcBef>
                <a:spcPts val="0"/>
              </a:spcBef>
              <a:spcAft>
                <a:spcPts val="800"/>
              </a:spcAft>
            </a:pPr>
            <a:r>
              <a:rPr lang="es-CO" sz="1650" dirty="0">
                <a:effectLst/>
                <a:latin typeface="Times New Roman" panose="02020603050405020304" pitchFamily="18" charset="0"/>
                <a:ea typeface="Calibri" panose="020F0502020204030204" pitchFamily="34" charset="0"/>
              </a:rPr>
              <a:t>Solera, J., Lozano, E., Martínez-Alfaro, E., Espinosa, A., Castillejos, M. L., &amp; Abad, L. (1999). </a:t>
            </a:r>
            <a:r>
              <a:rPr lang="en-US" sz="1650" dirty="0">
                <a:effectLst/>
                <a:latin typeface="Times New Roman" panose="02020603050405020304" pitchFamily="18" charset="0"/>
                <a:ea typeface="Calibri" panose="020F0502020204030204" pitchFamily="34" charset="0"/>
              </a:rPr>
              <a:t>Brucellar spondylitis: review of 35 cases and literature survey. </a:t>
            </a:r>
            <a:r>
              <a:rPr lang="en-US" sz="1650" i="1" dirty="0">
                <a:solidFill>
                  <a:srgbClr val="000000"/>
                </a:solidFill>
                <a:effectLst/>
                <a:latin typeface="Times New Roman" panose="02020603050405020304" pitchFamily="18" charset="0"/>
                <a:ea typeface="Calibri" panose="020F0502020204030204" pitchFamily="34" charset="0"/>
              </a:rPr>
              <a:t>Clinical infectious diseases</a:t>
            </a:r>
            <a:r>
              <a:rPr lang="en-US" sz="1650" dirty="0">
                <a:effectLst/>
                <a:latin typeface="Times New Roman" panose="02020603050405020304" pitchFamily="18" charset="0"/>
                <a:ea typeface="Calibri" panose="020F0502020204030204" pitchFamily="34" charset="0"/>
              </a:rPr>
              <a:t>, </a:t>
            </a:r>
            <a:r>
              <a:rPr lang="en-US" sz="1650" i="1" dirty="0">
                <a:solidFill>
                  <a:srgbClr val="000000"/>
                </a:solidFill>
                <a:effectLst/>
                <a:latin typeface="Times New Roman" panose="02020603050405020304" pitchFamily="18" charset="0"/>
                <a:ea typeface="Calibri" panose="020F0502020204030204" pitchFamily="34" charset="0"/>
              </a:rPr>
              <a:t>29</a:t>
            </a:r>
            <a:r>
              <a:rPr lang="en-US" sz="1650" dirty="0">
                <a:effectLst/>
                <a:latin typeface="Times New Roman" panose="02020603050405020304" pitchFamily="18" charset="0"/>
                <a:ea typeface="Calibri" panose="020F0502020204030204" pitchFamily="34" charset="0"/>
              </a:rPr>
              <a:t>(6), 1440-1449.</a:t>
            </a:r>
            <a:endParaRPr lang="en-US" sz="1650" dirty="0">
              <a:effectLst/>
              <a:latin typeface="Times New Roman" panose="02020603050405020304" pitchFamily="18" charset="0"/>
              <a:ea typeface="Times New Roman" panose="02020603050405020304" pitchFamily="18" charset="0"/>
            </a:endParaRPr>
          </a:p>
          <a:p>
            <a:pPr marL="457200" marR="0" indent="-457200" algn="just">
              <a:spcBef>
                <a:spcPts val="0"/>
              </a:spcBef>
              <a:spcAft>
                <a:spcPts val="800"/>
              </a:spcAft>
            </a:pPr>
            <a:r>
              <a:rPr lang="es-CO" sz="1650" dirty="0" err="1">
                <a:effectLst/>
                <a:latin typeface="Times New Roman" panose="02020603050405020304" pitchFamily="18" charset="0"/>
                <a:ea typeface="Calibri" panose="020F0502020204030204" pitchFamily="34" charset="0"/>
              </a:rPr>
              <a:t>Yagupsky</a:t>
            </a:r>
            <a:r>
              <a:rPr lang="es-CO" sz="1650" dirty="0">
                <a:effectLst/>
                <a:latin typeface="Times New Roman" panose="02020603050405020304" pitchFamily="18" charset="0"/>
                <a:ea typeface="Calibri" panose="020F0502020204030204" pitchFamily="34" charset="0"/>
              </a:rPr>
              <a:t>, P., &amp; </a:t>
            </a:r>
            <a:r>
              <a:rPr lang="es-CO" sz="1650" dirty="0" err="1">
                <a:effectLst/>
                <a:latin typeface="Times New Roman" panose="02020603050405020304" pitchFamily="18" charset="0"/>
                <a:ea typeface="Calibri" panose="020F0502020204030204" pitchFamily="34" charset="0"/>
              </a:rPr>
              <a:t>Baron</a:t>
            </a:r>
            <a:r>
              <a:rPr lang="es-CO" sz="1650" dirty="0">
                <a:effectLst/>
                <a:latin typeface="Times New Roman" panose="02020603050405020304" pitchFamily="18" charset="0"/>
                <a:ea typeface="Calibri" panose="020F0502020204030204" pitchFamily="34" charset="0"/>
              </a:rPr>
              <a:t>, E. J. (2005). </a:t>
            </a:r>
            <a:r>
              <a:rPr lang="en-US" sz="1650" dirty="0">
                <a:effectLst/>
                <a:latin typeface="Times New Roman" panose="02020603050405020304" pitchFamily="18" charset="0"/>
                <a:ea typeface="Calibri" panose="020F0502020204030204" pitchFamily="34" charset="0"/>
              </a:rPr>
              <a:t>Laboratory exposures to brucellae and implications for bioterrorism. </a:t>
            </a:r>
            <a:r>
              <a:rPr lang="en-US" sz="1650" i="1" dirty="0">
                <a:effectLst/>
                <a:latin typeface="Times New Roman" panose="02020603050405020304" pitchFamily="18" charset="0"/>
                <a:ea typeface="Calibri" panose="020F0502020204030204" pitchFamily="34" charset="0"/>
              </a:rPr>
              <a:t>Emerging infectious diseases</a:t>
            </a:r>
            <a:r>
              <a:rPr lang="en-US" sz="1650" dirty="0">
                <a:effectLst/>
                <a:latin typeface="Times New Roman" panose="02020603050405020304" pitchFamily="18" charset="0"/>
                <a:ea typeface="Calibri" panose="020F0502020204030204" pitchFamily="34" charset="0"/>
              </a:rPr>
              <a:t>, </a:t>
            </a:r>
            <a:r>
              <a:rPr lang="en-US" sz="1650" i="1" dirty="0">
                <a:effectLst/>
                <a:latin typeface="Times New Roman" panose="02020603050405020304" pitchFamily="18" charset="0"/>
                <a:ea typeface="Calibri" panose="020F0502020204030204" pitchFamily="34" charset="0"/>
              </a:rPr>
              <a:t>11</a:t>
            </a:r>
            <a:r>
              <a:rPr lang="en-US" sz="1650" dirty="0">
                <a:effectLst/>
                <a:latin typeface="Times New Roman" panose="02020603050405020304" pitchFamily="18" charset="0"/>
                <a:ea typeface="Calibri" panose="020F0502020204030204" pitchFamily="34" charset="0"/>
              </a:rPr>
              <a:t>(8), 1180.</a:t>
            </a:r>
          </a:p>
          <a:p>
            <a:pPr marL="0" marR="0" indent="-457200">
              <a:spcBef>
                <a:spcPts val="0"/>
              </a:spcBef>
              <a:spcAft>
                <a:spcPts val="0"/>
              </a:spcAft>
            </a:pPr>
            <a:endParaRPr lang="en-US" sz="2000" dirty="0">
              <a:effectLst/>
              <a:latin typeface="Times New Roman" panose="02020603050405020304" pitchFamily="18" charset="0"/>
              <a:cs typeface="Times New Roman" panose="02020603050405020304" pitchFamily="18" charset="0"/>
            </a:endParaRPr>
          </a:p>
        </p:txBody>
      </p:sp>
      <p:sp>
        <p:nvSpPr>
          <p:cNvPr id="33" name="TextBox 32"/>
          <p:cNvSpPr txBox="1"/>
          <p:nvPr/>
        </p:nvSpPr>
        <p:spPr>
          <a:xfrm>
            <a:off x="30812581" y="26881654"/>
            <a:ext cx="11757025" cy="5700713"/>
          </a:xfrm>
          <a:prstGeom prst="rect">
            <a:avLst/>
          </a:prstGeom>
          <a:noFill/>
          <a:ln>
            <a:solidFill>
              <a:srgbClr val="3F006A"/>
            </a:solidFill>
          </a:ln>
        </p:spPr>
        <p:txBody>
          <a:bodyPr wrap="square" rtlCol="0">
            <a:noAutofit/>
          </a:bodyPr>
          <a:lstStyle/>
          <a:p>
            <a:r>
              <a:rPr lang="en-US" sz="2850" dirty="0">
                <a:latin typeface="Times New Roman" panose="02020603050405020304" pitchFamily="18" charset="0"/>
                <a:cs typeface="Times New Roman" panose="02020603050405020304" pitchFamily="18" charset="0"/>
              </a:rPr>
              <a:t>East Carolina University Department of Chemistry</a:t>
            </a:r>
          </a:p>
          <a:p>
            <a:r>
              <a:rPr lang="en-US" sz="2850" dirty="0">
                <a:latin typeface="Times New Roman" panose="02020603050405020304" pitchFamily="18" charset="0"/>
                <a:cs typeface="Times New Roman" panose="02020603050405020304" pitchFamily="18" charset="0"/>
              </a:rPr>
              <a:t>300 Science &amp; Technology Building, Greenville, NC 27858</a:t>
            </a:r>
          </a:p>
          <a:p>
            <a:endParaRPr lang="en-US" sz="2850" dirty="0">
              <a:latin typeface="Times New Roman" panose="02020603050405020304" pitchFamily="18" charset="0"/>
              <a:cs typeface="Times New Roman" panose="02020603050405020304" pitchFamily="18" charset="0"/>
            </a:endParaRPr>
          </a:p>
          <a:p>
            <a:r>
              <a:rPr lang="en-US" sz="2850" dirty="0">
                <a:latin typeface="Times New Roman" panose="02020603050405020304" pitchFamily="18" charset="0"/>
                <a:cs typeface="Times New Roman" panose="02020603050405020304" pitchFamily="18" charset="0"/>
              </a:rPr>
              <a:t>East Carolina University Department of Microbiology and Immunology</a:t>
            </a:r>
          </a:p>
          <a:p>
            <a:r>
              <a:rPr lang="en-US" sz="2850" dirty="0">
                <a:latin typeface="Times New Roman" panose="02020603050405020304" pitchFamily="18" charset="0"/>
                <a:cs typeface="Times New Roman" panose="02020603050405020304" pitchFamily="18" charset="0"/>
              </a:rPr>
              <a:t>Brody School of Medicine , Greenville, NC 27858</a:t>
            </a:r>
          </a:p>
          <a:p>
            <a:endParaRPr lang="en-US" sz="2850" dirty="0">
              <a:latin typeface="Times New Roman" panose="02020603050405020304" pitchFamily="18" charset="0"/>
              <a:cs typeface="Times New Roman" panose="02020603050405020304" pitchFamily="18" charset="0"/>
            </a:endParaRPr>
          </a:p>
          <a:p>
            <a:r>
              <a:rPr lang="en-US" sz="2850" dirty="0">
                <a:latin typeface="Times New Roman" panose="02020603050405020304" pitchFamily="18" charset="0"/>
                <a:cs typeface="Times New Roman" panose="02020603050405020304" pitchFamily="18" charset="0"/>
              </a:rPr>
              <a:t>East Carolina University Honors College</a:t>
            </a:r>
          </a:p>
          <a:p>
            <a:r>
              <a:rPr lang="en-US" sz="2850" dirty="0">
                <a:latin typeface="Times New Roman" panose="02020603050405020304" pitchFamily="18" charset="0"/>
                <a:cs typeface="Times New Roman" panose="02020603050405020304" pitchFamily="18" charset="0"/>
              </a:rPr>
              <a:t>Mamie Jenkins Building, East 5th Street Greenville, NC 27858</a:t>
            </a:r>
          </a:p>
          <a:p>
            <a:endParaRPr lang="en-US" sz="2850" dirty="0">
              <a:latin typeface="Times New Roman" panose="02020603050405020304" pitchFamily="18" charset="0"/>
              <a:cs typeface="Times New Roman" panose="02020603050405020304" pitchFamily="18" charset="0"/>
            </a:endParaRPr>
          </a:p>
          <a:p>
            <a:r>
              <a:rPr lang="en-US" sz="2850" dirty="0">
                <a:latin typeface="Times New Roman" panose="02020603050405020304" pitchFamily="18" charset="0"/>
                <a:cs typeface="Times New Roman" panose="02020603050405020304" pitchFamily="18" charset="0"/>
              </a:rPr>
              <a:t>Dr. </a:t>
            </a:r>
            <a:r>
              <a:rPr lang="en-US" sz="2850" dirty="0" err="1">
                <a:latin typeface="Times New Roman" panose="02020603050405020304" pitchFamily="18" charset="0"/>
                <a:cs typeface="Times New Roman" panose="02020603050405020304" pitchFamily="18" charset="0"/>
              </a:rPr>
              <a:t>Sambuddah</a:t>
            </a:r>
            <a:r>
              <a:rPr lang="en-US" sz="2850" dirty="0">
                <a:latin typeface="Times New Roman" panose="02020603050405020304" pitchFamily="18" charset="0"/>
                <a:cs typeface="Times New Roman" panose="02020603050405020304" pitchFamily="18" charset="0"/>
              </a:rPr>
              <a:t> Banerjee, East Carolina University Department of Chemistry</a:t>
            </a:r>
          </a:p>
          <a:p>
            <a:endParaRPr lang="en-US" sz="2850" dirty="0">
              <a:latin typeface="Times New Roman" panose="02020603050405020304" pitchFamily="18" charset="0"/>
              <a:cs typeface="Times New Roman" panose="02020603050405020304" pitchFamily="18" charset="0"/>
            </a:endParaRPr>
          </a:p>
          <a:p>
            <a:r>
              <a:rPr lang="en-US" sz="2850" dirty="0">
                <a:latin typeface="Times New Roman" panose="02020603050405020304" pitchFamily="18" charset="0"/>
                <a:cs typeface="Times New Roman" panose="02020603050405020304" pitchFamily="18" charset="0"/>
              </a:rPr>
              <a:t>Dr. Daniel Martin, East Carolina University Department of Microbiology and Immunology </a:t>
            </a:r>
          </a:p>
        </p:txBody>
      </p:sp>
      <p:pic>
        <p:nvPicPr>
          <p:cNvPr id="5" name="Picture 4" descr="Logo, company name&#10;&#10;Description automatically generated">
            <a:extLst>
              <a:ext uri="{FF2B5EF4-FFF2-40B4-BE49-F238E27FC236}">
                <a16:creationId xmlns:a16="http://schemas.microsoft.com/office/drawing/2014/main" id="{E779A7CA-134C-6D48-8D30-4AC40380A92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1019" y="792984"/>
            <a:ext cx="7735781" cy="3627107"/>
          </a:xfrm>
          <a:prstGeom prst="rect">
            <a:avLst/>
          </a:prstGeom>
        </p:spPr>
      </p:pic>
      <p:pic>
        <p:nvPicPr>
          <p:cNvPr id="8" name="Picture 7">
            <a:extLst>
              <a:ext uri="{FF2B5EF4-FFF2-40B4-BE49-F238E27FC236}">
                <a16:creationId xmlns:a16="http://schemas.microsoft.com/office/drawing/2014/main" id="{55EB1221-6176-473B-A47F-FACA46592FCA}"/>
              </a:ext>
            </a:extLst>
          </p:cNvPr>
          <p:cNvPicPr>
            <a:picLocks noChangeAspect="1"/>
          </p:cNvPicPr>
          <p:nvPr/>
        </p:nvPicPr>
        <p:blipFill>
          <a:blip r:embed="rId3"/>
          <a:stretch>
            <a:fillRect/>
          </a:stretch>
        </p:blipFill>
        <p:spPr>
          <a:xfrm>
            <a:off x="1085639" y="11877659"/>
            <a:ext cx="3456242" cy="2419838"/>
          </a:xfrm>
          <a:prstGeom prst="rect">
            <a:avLst/>
          </a:prstGeom>
        </p:spPr>
      </p:pic>
      <p:sp>
        <p:nvSpPr>
          <p:cNvPr id="9" name="TextBox 8">
            <a:extLst>
              <a:ext uri="{FF2B5EF4-FFF2-40B4-BE49-F238E27FC236}">
                <a16:creationId xmlns:a16="http://schemas.microsoft.com/office/drawing/2014/main" id="{8A62210E-4B94-487B-925B-97F389E6E717}"/>
              </a:ext>
            </a:extLst>
          </p:cNvPr>
          <p:cNvSpPr txBox="1"/>
          <p:nvPr/>
        </p:nvSpPr>
        <p:spPr>
          <a:xfrm>
            <a:off x="4700525" y="11918027"/>
            <a:ext cx="5338614" cy="1169551"/>
          </a:xfrm>
          <a:prstGeom prst="rect">
            <a:avLst/>
          </a:prstGeom>
          <a:noFill/>
        </p:spPr>
        <p:txBody>
          <a:bodyPr wrap="square" rtlCol="0">
            <a:spAutoFit/>
          </a:bodyPr>
          <a:lstStyle/>
          <a:p>
            <a:pPr indent="-457200"/>
            <a:r>
              <a:rPr lang="en-US" sz="1400" b="1" u="sng" dirty="0">
                <a:solidFill>
                  <a:srgbClr val="502D7F"/>
                </a:solidFill>
                <a:latin typeface="Times New Roman" panose="02020603050405020304" pitchFamily="18" charset="0"/>
                <a:cs typeface="Times New Roman" panose="02020603050405020304" pitchFamily="18" charset="0"/>
              </a:rPr>
              <a:t>Figure 1: </a:t>
            </a:r>
            <a:r>
              <a:rPr lang="en-US" sz="1400" dirty="0">
                <a:latin typeface="Times New Roman" panose="02020603050405020304" pitchFamily="18" charset="0"/>
                <a:cs typeface="Times New Roman" panose="02020603050405020304" pitchFamily="18" charset="0"/>
              </a:rPr>
              <a:t>Four component system of FtrABCD. FtrA has been 	shown 	to bind two Cu</a:t>
            </a:r>
            <a:r>
              <a:rPr lang="en-US" sz="1400" baseline="30000" dirty="0">
                <a:latin typeface="Times New Roman" panose="02020603050405020304" pitchFamily="18" charset="0"/>
                <a:cs typeface="Times New Roman" panose="02020603050405020304" pitchFamily="18" charset="0"/>
              </a:rPr>
              <a:t>2+</a:t>
            </a:r>
            <a:r>
              <a:rPr lang="en-US" sz="1400" dirty="0">
                <a:latin typeface="Times New Roman" panose="02020603050405020304" pitchFamily="18" charset="0"/>
                <a:cs typeface="Times New Roman" panose="02020603050405020304" pitchFamily="18" charset="0"/>
              </a:rPr>
              <a:t> ions, FtrB is predicted to oxidize Fe</a:t>
            </a:r>
            <a:r>
              <a:rPr lang="en-US" sz="1400" baseline="30000" dirty="0">
                <a:latin typeface="Times New Roman" panose="02020603050405020304" pitchFamily="18" charset="0"/>
                <a:cs typeface="Times New Roman" panose="02020603050405020304" pitchFamily="18" charset="0"/>
              </a:rPr>
              <a:t>2+</a:t>
            </a:r>
            <a:r>
              <a:rPr lang="en-US" sz="1400" dirty="0">
                <a:latin typeface="Times New Roman" panose="02020603050405020304" pitchFamily="18" charset="0"/>
                <a:cs typeface="Times New Roman" panose="02020603050405020304" pitchFamily="18" charset="0"/>
              </a:rPr>
              <a:t> as 	it transport it, FtrC is predicted to transport the Fe ion 	across the inner membrane, and FtrD is predicted to act as	an oxidizer and reset the FtrB mechanism</a:t>
            </a:r>
          </a:p>
        </p:txBody>
      </p:sp>
      <p:pic>
        <p:nvPicPr>
          <p:cNvPr id="17" name="Picture 16">
            <a:extLst>
              <a:ext uri="{FF2B5EF4-FFF2-40B4-BE49-F238E27FC236}">
                <a16:creationId xmlns:a16="http://schemas.microsoft.com/office/drawing/2014/main" id="{AD4B186C-32E9-4091-8416-DA1DEEF9C53B}"/>
              </a:ext>
            </a:extLst>
          </p:cNvPr>
          <p:cNvPicPr>
            <a:picLocks noChangeAspect="1"/>
          </p:cNvPicPr>
          <p:nvPr/>
        </p:nvPicPr>
        <p:blipFill>
          <a:blip r:embed="rId4"/>
          <a:stretch>
            <a:fillRect/>
          </a:stretch>
        </p:blipFill>
        <p:spPr>
          <a:xfrm>
            <a:off x="6746282" y="16457281"/>
            <a:ext cx="2906251" cy="2430682"/>
          </a:xfrm>
          <a:prstGeom prst="rect">
            <a:avLst/>
          </a:prstGeom>
        </p:spPr>
      </p:pic>
      <p:sp>
        <p:nvSpPr>
          <p:cNvPr id="18" name="TextBox 17">
            <a:extLst>
              <a:ext uri="{FF2B5EF4-FFF2-40B4-BE49-F238E27FC236}">
                <a16:creationId xmlns:a16="http://schemas.microsoft.com/office/drawing/2014/main" id="{88189138-4F3C-493F-9EB8-ECBFAC631712}"/>
              </a:ext>
            </a:extLst>
          </p:cNvPr>
          <p:cNvSpPr txBox="1"/>
          <p:nvPr/>
        </p:nvSpPr>
        <p:spPr>
          <a:xfrm>
            <a:off x="1181172" y="19106099"/>
            <a:ext cx="3360709" cy="738664"/>
          </a:xfrm>
          <a:prstGeom prst="rect">
            <a:avLst/>
          </a:prstGeom>
          <a:noFill/>
        </p:spPr>
        <p:txBody>
          <a:bodyPr wrap="square" rtlCol="0">
            <a:spAutoFit/>
          </a:bodyPr>
          <a:lstStyle/>
          <a:p>
            <a:r>
              <a:rPr lang="en-US" sz="1400" b="1" u="sng" dirty="0">
                <a:solidFill>
                  <a:srgbClr val="502D7F"/>
                </a:solidFill>
                <a:latin typeface="Times New Roman" panose="02020603050405020304" pitchFamily="18" charset="0"/>
                <a:cs typeface="Times New Roman" panose="02020603050405020304" pitchFamily="18" charset="0"/>
              </a:rPr>
              <a:t>Figure 1: </a:t>
            </a:r>
            <a:r>
              <a:rPr lang="en-US" sz="1400" dirty="0">
                <a:latin typeface="Times New Roman" panose="02020603050405020304" pitchFamily="18" charset="0"/>
                <a:cs typeface="Times New Roman" panose="02020603050405020304" pitchFamily="18" charset="0"/>
              </a:rPr>
              <a:t>Homology model of FtrB. Arrows 	indicate </a:t>
            </a:r>
            <a:r>
              <a:rPr lang="el-GR" sz="1400" dirty="0">
                <a:latin typeface="Times New Roman" panose="02020603050405020304" pitchFamily="18" charset="0"/>
                <a:cs typeface="Times New Roman" panose="02020603050405020304" pitchFamily="18" charset="0"/>
              </a:rPr>
              <a:t>β</a:t>
            </a:r>
            <a:r>
              <a:rPr lang="en-US" sz="1400" dirty="0">
                <a:latin typeface="Times New Roman" panose="02020603050405020304" pitchFamily="18" charset="0"/>
                <a:cs typeface="Times New Roman" panose="02020603050405020304" pitchFamily="18" charset="0"/>
              </a:rPr>
              <a:t>-sheet folding. Key 	residues are highlighted.  </a:t>
            </a:r>
          </a:p>
        </p:txBody>
      </p:sp>
      <p:pic>
        <p:nvPicPr>
          <p:cNvPr id="20" name="Picture 19" descr="Diagram&#10;&#10;Description automatically generated">
            <a:extLst>
              <a:ext uri="{FF2B5EF4-FFF2-40B4-BE49-F238E27FC236}">
                <a16:creationId xmlns:a16="http://schemas.microsoft.com/office/drawing/2014/main" id="{486062D1-52D0-4FBE-9F53-CE01BFC2049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12659" y="16291946"/>
            <a:ext cx="2996190" cy="2651404"/>
          </a:xfrm>
          <a:prstGeom prst="rect">
            <a:avLst/>
          </a:prstGeom>
        </p:spPr>
      </p:pic>
      <p:sp>
        <p:nvSpPr>
          <p:cNvPr id="2059" name="TextBox 2058">
            <a:extLst>
              <a:ext uri="{FF2B5EF4-FFF2-40B4-BE49-F238E27FC236}">
                <a16:creationId xmlns:a16="http://schemas.microsoft.com/office/drawing/2014/main" id="{1FD39AC8-681A-4144-AD90-F75438925C95}"/>
              </a:ext>
            </a:extLst>
          </p:cNvPr>
          <p:cNvSpPr txBox="1"/>
          <p:nvPr/>
        </p:nvSpPr>
        <p:spPr>
          <a:xfrm>
            <a:off x="1175534" y="16484099"/>
            <a:ext cx="653943" cy="400110"/>
          </a:xfrm>
          <a:prstGeom prst="rect">
            <a:avLst/>
          </a:prstGeom>
          <a:noFill/>
        </p:spPr>
        <p:txBody>
          <a:bodyPr wrap="square" rtlCol="0">
            <a:spAutoFit/>
          </a:bodyPr>
          <a:lstStyle/>
          <a:p>
            <a:r>
              <a:rPr lang="en-US" sz="2000" dirty="0">
                <a:latin typeface="Times New Roman" panose="02020603050405020304" pitchFamily="18" charset="0"/>
                <a:cs typeface="Times New Roman" panose="02020603050405020304" pitchFamily="18" charset="0"/>
              </a:rPr>
              <a:t>1</a:t>
            </a:r>
          </a:p>
        </p:txBody>
      </p:sp>
      <p:sp>
        <p:nvSpPr>
          <p:cNvPr id="58" name="TextBox 57">
            <a:extLst>
              <a:ext uri="{FF2B5EF4-FFF2-40B4-BE49-F238E27FC236}">
                <a16:creationId xmlns:a16="http://schemas.microsoft.com/office/drawing/2014/main" id="{7E26D8E8-EB65-46BD-941C-D34CA0B4C564}"/>
              </a:ext>
            </a:extLst>
          </p:cNvPr>
          <p:cNvSpPr txBox="1"/>
          <p:nvPr/>
        </p:nvSpPr>
        <p:spPr>
          <a:xfrm>
            <a:off x="5655214" y="16484099"/>
            <a:ext cx="653943" cy="400110"/>
          </a:xfrm>
          <a:prstGeom prst="rect">
            <a:avLst/>
          </a:prstGeom>
          <a:noFill/>
        </p:spPr>
        <p:txBody>
          <a:bodyPr wrap="square" rtlCol="0">
            <a:spAutoFit/>
          </a:bodyPr>
          <a:lstStyle/>
          <a:p>
            <a:r>
              <a:rPr lang="en-US" sz="2000" dirty="0">
                <a:latin typeface="Times New Roman" panose="02020603050405020304" pitchFamily="18" charset="0"/>
                <a:cs typeface="Times New Roman" panose="02020603050405020304" pitchFamily="18" charset="0"/>
              </a:rPr>
              <a:t>2</a:t>
            </a:r>
          </a:p>
        </p:txBody>
      </p:sp>
      <p:sp>
        <p:nvSpPr>
          <p:cNvPr id="2060" name="TextBox 2059">
            <a:extLst>
              <a:ext uri="{FF2B5EF4-FFF2-40B4-BE49-F238E27FC236}">
                <a16:creationId xmlns:a16="http://schemas.microsoft.com/office/drawing/2014/main" id="{16D0AFBE-D662-4451-9437-504C6DFE0050}"/>
              </a:ext>
            </a:extLst>
          </p:cNvPr>
          <p:cNvSpPr txBox="1"/>
          <p:nvPr/>
        </p:nvSpPr>
        <p:spPr>
          <a:xfrm>
            <a:off x="5621459" y="19088766"/>
            <a:ext cx="4572000" cy="1169551"/>
          </a:xfrm>
          <a:prstGeom prst="rect">
            <a:avLst/>
          </a:prstGeom>
          <a:noFill/>
        </p:spPr>
        <p:txBody>
          <a:bodyPr wrap="square" rtlCol="0">
            <a:spAutoFit/>
          </a:bodyPr>
          <a:lstStyle/>
          <a:p>
            <a:r>
              <a:rPr lang="en-US" sz="1400" b="1" u="sng" dirty="0">
                <a:solidFill>
                  <a:srgbClr val="502D7F"/>
                </a:solidFill>
                <a:latin typeface="Times New Roman" panose="02020603050405020304" pitchFamily="18" charset="0"/>
                <a:cs typeface="Times New Roman" panose="02020603050405020304" pitchFamily="18" charset="0"/>
              </a:rPr>
              <a:t>Figure 2: </a:t>
            </a:r>
            <a:r>
              <a:rPr lang="en-US" sz="1400" dirty="0">
                <a:latin typeface="Times New Roman" panose="02020603050405020304" pitchFamily="18" charset="0"/>
                <a:cs typeface="Times New Roman" panose="02020603050405020304" pitchFamily="18" charset="0"/>
              </a:rPr>
              <a:t>FtrB homology model compared to two known 	cupredoxins. FtrB residues are listed in red. 	His121 is the only Type-1 Cu</a:t>
            </a:r>
            <a:r>
              <a:rPr lang="en-US" sz="1400" baseline="30000" dirty="0">
                <a:latin typeface="Times New Roman" panose="02020603050405020304" pitchFamily="18" charset="0"/>
                <a:cs typeface="Times New Roman" panose="02020603050405020304" pitchFamily="18" charset="0"/>
              </a:rPr>
              <a:t>2+</a:t>
            </a:r>
            <a:r>
              <a:rPr lang="en-US" sz="1400" dirty="0">
                <a:latin typeface="Times New Roman" panose="02020603050405020304" pitchFamily="18" charset="0"/>
                <a:cs typeface="Times New Roman" panose="02020603050405020304" pitchFamily="18" charset="0"/>
              </a:rPr>
              <a:t> residue 	conserved. D118 replaces the cystine that is 	conserved in all known cupredoxins.</a:t>
            </a:r>
          </a:p>
        </p:txBody>
      </p:sp>
      <p:sp>
        <p:nvSpPr>
          <p:cNvPr id="3" name="TextBox 2">
            <a:extLst>
              <a:ext uri="{FF2B5EF4-FFF2-40B4-BE49-F238E27FC236}">
                <a16:creationId xmlns:a16="http://schemas.microsoft.com/office/drawing/2014/main" id="{45918278-284D-4DAF-84BC-003A3771060D}"/>
              </a:ext>
            </a:extLst>
          </p:cNvPr>
          <p:cNvSpPr txBox="1"/>
          <p:nvPr/>
        </p:nvSpPr>
        <p:spPr>
          <a:xfrm>
            <a:off x="1007845" y="21784376"/>
            <a:ext cx="5660643" cy="7140416"/>
          </a:xfrm>
          <a:prstGeom prst="rect">
            <a:avLst/>
          </a:prstGeom>
          <a:noFill/>
        </p:spPr>
        <p:txBody>
          <a:bodyPr wrap="square" rtlCol="0">
            <a:spAutoFit/>
          </a:bodyPr>
          <a:lstStyle/>
          <a:p>
            <a:r>
              <a:rPr lang="en-US" sz="1900" dirty="0">
                <a:latin typeface="Times New Roman" panose="02020603050405020304" pitchFamily="18" charset="0"/>
                <a:cs typeface="Times New Roman" panose="02020603050405020304" pitchFamily="18" charset="0"/>
              </a:rPr>
              <a:t>FtrB was cloned into pET28(a)-TEV and transformed into E. coli BL21 competent cells. These cells were grown over night in Luria Broth then streaked onto Kan-Agar plates. NEBaseChanger was used to design primers to target mutations at the sites identified in the homology model. NEB’s Q5 Site Directed Mutagenesis Kit was used with each primer to carry out the mutations. Sequencing of the mutants was performed by Eurofins Genomics and used to identify positive mutants. These were then streaked onto Kan-Agar plates and colonies from the plates selected to grow ON in Terrific Broth. The cells were then harvested, resuspended in His-wash buffer, and put through a French press three times. The lysed cells were then ran through a Co-column to recover the FtrB mutant. The eluted proteins retained their His-tags and were dialyzed with His-wash buffer to remove imidazole. The proteins were then digested with TEV and </a:t>
            </a:r>
            <a:r>
              <a:rPr lang="el-GR" sz="1900" dirty="0">
                <a:latin typeface="Times New Roman" panose="02020603050405020304" pitchFamily="18" charset="0"/>
                <a:cs typeface="Times New Roman" panose="02020603050405020304" pitchFamily="18" charset="0"/>
              </a:rPr>
              <a:t>β</a:t>
            </a:r>
            <a:r>
              <a:rPr lang="en-US" sz="1900" dirty="0">
                <a:latin typeface="Times New Roman" panose="02020603050405020304" pitchFamily="18" charset="0"/>
                <a:cs typeface="Times New Roman" panose="02020603050405020304" pitchFamily="18" charset="0"/>
              </a:rPr>
              <a:t>-</a:t>
            </a:r>
            <a:r>
              <a:rPr lang="en-US" sz="1900" dirty="0" err="1">
                <a:latin typeface="Times New Roman" panose="02020603050405020304" pitchFamily="18" charset="0"/>
                <a:cs typeface="Times New Roman" panose="02020603050405020304" pitchFamily="18" charset="0"/>
              </a:rPr>
              <a:t>marcaptoethanol</a:t>
            </a:r>
            <a:r>
              <a:rPr lang="en-US" sz="1900" dirty="0">
                <a:latin typeface="Times New Roman" panose="02020603050405020304" pitchFamily="18" charset="0"/>
                <a:cs typeface="Times New Roman" panose="02020603050405020304" pitchFamily="18" charset="0"/>
              </a:rPr>
              <a:t> to remove the His-tag. The isolated proteins were then run over the Co-column again to remove the tag. Purified proteins were collected and stored in ACES buffer pH 6.4.</a:t>
            </a: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703B7556-7420-4907-AC96-525EC7D835E6}"/>
              </a:ext>
            </a:extLst>
          </p:cNvPr>
          <p:cNvPicPr>
            <a:picLocks noChangeAspect="1"/>
          </p:cNvPicPr>
          <p:nvPr/>
        </p:nvPicPr>
        <p:blipFill>
          <a:blip r:embed="rId6"/>
          <a:stretch>
            <a:fillRect/>
          </a:stretch>
        </p:blipFill>
        <p:spPr>
          <a:xfrm>
            <a:off x="6911492" y="21449473"/>
            <a:ext cx="3390735" cy="3259692"/>
          </a:xfrm>
          <a:prstGeom prst="rect">
            <a:avLst/>
          </a:prstGeom>
        </p:spPr>
      </p:pic>
      <p:sp>
        <p:nvSpPr>
          <p:cNvPr id="6" name="TextBox 5">
            <a:extLst>
              <a:ext uri="{FF2B5EF4-FFF2-40B4-BE49-F238E27FC236}">
                <a16:creationId xmlns:a16="http://schemas.microsoft.com/office/drawing/2014/main" id="{970D5A4D-A049-4673-A5AA-58AC25993A08}"/>
              </a:ext>
            </a:extLst>
          </p:cNvPr>
          <p:cNvSpPr txBox="1"/>
          <p:nvPr/>
        </p:nvSpPr>
        <p:spPr>
          <a:xfrm>
            <a:off x="6824550" y="24689489"/>
            <a:ext cx="3279359" cy="677108"/>
          </a:xfrm>
          <a:prstGeom prst="rect">
            <a:avLst/>
          </a:prstGeom>
          <a:noFill/>
        </p:spPr>
        <p:txBody>
          <a:bodyPr wrap="square" rtlCol="0">
            <a:spAutoFit/>
          </a:bodyPr>
          <a:lstStyle/>
          <a:p>
            <a:r>
              <a:rPr lang="en-US" sz="1400" b="1" u="sng" dirty="0">
                <a:solidFill>
                  <a:srgbClr val="502D7F"/>
                </a:solidFill>
                <a:latin typeface="Times New Roman" panose="02020603050405020304" pitchFamily="18" charset="0"/>
                <a:cs typeface="Times New Roman" panose="02020603050405020304" pitchFamily="18" charset="0"/>
              </a:rPr>
              <a:t>Figure 1: </a:t>
            </a:r>
            <a:r>
              <a:rPr lang="en-US" sz="1200" dirty="0">
                <a:latin typeface="Times New Roman" panose="02020603050405020304" pitchFamily="18" charset="0"/>
                <a:cs typeface="Times New Roman" panose="02020603050405020304" pitchFamily="18" charset="0"/>
              </a:rPr>
              <a:t>pET-28(a)-TEV vector containing </a:t>
            </a:r>
            <a:r>
              <a:rPr lang="en-US" sz="1200" dirty="0" err="1">
                <a:latin typeface="Times New Roman" panose="02020603050405020304" pitchFamily="18" charset="0"/>
                <a:cs typeface="Times New Roman" panose="02020603050405020304" pitchFamily="18" charset="0"/>
              </a:rPr>
              <a:t>ftrB</a:t>
            </a:r>
            <a:r>
              <a:rPr lang="en-US" sz="1200" dirty="0">
                <a:latin typeface="Times New Roman" panose="02020603050405020304" pitchFamily="18" charset="0"/>
                <a:cs typeface="Times New Roman" panose="02020603050405020304" pitchFamily="18" charset="0"/>
              </a:rPr>
              <a:t>. Vector shows Kanamycin resistance and a Lac operon. </a:t>
            </a:r>
            <a:endParaRPr lang="en-US" sz="1200" b="1" u="sng" dirty="0">
              <a:latin typeface="Times New Roman" panose="02020603050405020304" pitchFamily="18" charset="0"/>
              <a:cs typeface="Times New Roman" panose="02020603050405020304" pitchFamily="18" charset="0"/>
            </a:endParaRPr>
          </a:p>
        </p:txBody>
      </p:sp>
      <p:pic>
        <p:nvPicPr>
          <p:cNvPr id="10" name="Picture 9">
            <a:extLst>
              <a:ext uri="{FF2B5EF4-FFF2-40B4-BE49-F238E27FC236}">
                <a16:creationId xmlns:a16="http://schemas.microsoft.com/office/drawing/2014/main" id="{DB45D665-F669-4504-8064-C859775B42AF}"/>
              </a:ext>
            </a:extLst>
          </p:cNvPr>
          <p:cNvPicPr>
            <a:picLocks noChangeAspect="1"/>
          </p:cNvPicPr>
          <p:nvPr/>
        </p:nvPicPr>
        <p:blipFill>
          <a:blip r:embed="rId7"/>
          <a:stretch>
            <a:fillRect/>
          </a:stretch>
        </p:blipFill>
        <p:spPr>
          <a:xfrm>
            <a:off x="6731631" y="25614799"/>
            <a:ext cx="3577420" cy="2029621"/>
          </a:xfrm>
          <a:prstGeom prst="rect">
            <a:avLst/>
          </a:prstGeom>
        </p:spPr>
      </p:pic>
      <p:pic>
        <p:nvPicPr>
          <p:cNvPr id="12" name="Picture 11">
            <a:extLst>
              <a:ext uri="{FF2B5EF4-FFF2-40B4-BE49-F238E27FC236}">
                <a16:creationId xmlns:a16="http://schemas.microsoft.com/office/drawing/2014/main" id="{B1483ACB-BD13-4317-9280-6E87D719E1B1}"/>
              </a:ext>
            </a:extLst>
          </p:cNvPr>
          <p:cNvPicPr>
            <a:picLocks noChangeAspect="1"/>
          </p:cNvPicPr>
          <p:nvPr/>
        </p:nvPicPr>
        <p:blipFill>
          <a:blip r:embed="rId8"/>
          <a:stretch>
            <a:fillRect/>
          </a:stretch>
        </p:blipFill>
        <p:spPr>
          <a:xfrm>
            <a:off x="6647359" y="25642477"/>
            <a:ext cx="987293" cy="1824226"/>
          </a:xfrm>
          <a:prstGeom prst="rect">
            <a:avLst/>
          </a:prstGeom>
        </p:spPr>
      </p:pic>
      <p:sp>
        <p:nvSpPr>
          <p:cNvPr id="13" name="TextBox 12">
            <a:extLst>
              <a:ext uri="{FF2B5EF4-FFF2-40B4-BE49-F238E27FC236}">
                <a16:creationId xmlns:a16="http://schemas.microsoft.com/office/drawing/2014/main" id="{D6751218-D027-41FB-9D3A-FEC3D102123C}"/>
              </a:ext>
            </a:extLst>
          </p:cNvPr>
          <p:cNvSpPr txBox="1"/>
          <p:nvPr/>
        </p:nvSpPr>
        <p:spPr>
          <a:xfrm>
            <a:off x="6921699" y="27523877"/>
            <a:ext cx="3015904" cy="523220"/>
          </a:xfrm>
          <a:prstGeom prst="rect">
            <a:avLst/>
          </a:prstGeom>
          <a:noFill/>
        </p:spPr>
        <p:txBody>
          <a:bodyPr wrap="square" rtlCol="0">
            <a:spAutoFit/>
          </a:bodyPr>
          <a:lstStyle/>
          <a:p>
            <a:r>
              <a:rPr lang="en-US" sz="1400" b="1" u="sng" dirty="0">
                <a:solidFill>
                  <a:srgbClr val="502D7F"/>
                </a:solidFill>
                <a:latin typeface="Times New Roman" panose="02020603050405020304" pitchFamily="18" charset="0"/>
                <a:cs typeface="Times New Roman" panose="02020603050405020304" pitchFamily="18" charset="0"/>
              </a:rPr>
              <a:t>Figure 2: </a:t>
            </a:r>
            <a:r>
              <a:rPr lang="en-US" sz="1200" dirty="0">
                <a:latin typeface="Times New Roman" panose="02020603050405020304" pitchFamily="18" charset="0"/>
                <a:cs typeface="Times New Roman" panose="02020603050405020304" pitchFamily="18" charset="0"/>
              </a:rPr>
              <a:t>Substitution scheme and mutagenesis protocol from NEB</a:t>
            </a:r>
            <a:r>
              <a:rPr lang="en-US" sz="1400" dirty="0">
                <a:latin typeface="Times New Roman" panose="02020603050405020304" pitchFamily="18" charset="0"/>
                <a:cs typeface="Times New Roman" panose="02020603050405020304" pitchFamily="18" charset="0"/>
              </a:rPr>
              <a:t>.</a:t>
            </a:r>
            <a:endParaRPr lang="en-US" sz="1400" b="1" u="sng" dirty="0">
              <a:solidFill>
                <a:srgbClr val="502D7F"/>
              </a:solidFill>
              <a:latin typeface="Times New Roman" panose="02020603050405020304" pitchFamily="18" charset="0"/>
              <a:cs typeface="Times New Roman" panose="02020603050405020304" pitchFamily="18" charset="0"/>
            </a:endParaRPr>
          </a:p>
        </p:txBody>
      </p:sp>
      <p:sp>
        <p:nvSpPr>
          <p:cNvPr id="14" name="Rectangle 13">
            <a:extLst>
              <a:ext uri="{FF2B5EF4-FFF2-40B4-BE49-F238E27FC236}">
                <a16:creationId xmlns:a16="http://schemas.microsoft.com/office/drawing/2014/main" id="{7DEC50CA-8659-4812-9E41-F9E470A5D958}"/>
              </a:ext>
            </a:extLst>
          </p:cNvPr>
          <p:cNvSpPr/>
          <p:nvPr/>
        </p:nvSpPr>
        <p:spPr bwMode="auto">
          <a:xfrm>
            <a:off x="9704047" y="25845508"/>
            <a:ext cx="545068" cy="235466"/>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5032375" rtl="0" eaLnBrk="1" fontAlgn="base" latinLnBrk="0" hangingPunct="1">
              <a:lnSpc>
                <a:spcPct val="100000"/>
              </a:lnSpc>
              <a:spcBef>
                <a:spcPct val="0"/>
              </a:spcBef>
              <a:spcAft>
                <a:spcPct val="0"/>
              </a:spcAft>
              <a:buClrTx/>
              <a:buSzTx/>
              <a:buFontTx/>
              <a:buNone/>
              <a:tabLst/>
            </a:pPr>
            <a:endParaRPr kumimoji="0" lang="en-US" sz="9900" b="0" i="0" u="none" strike="noStrike" cap="none" normalizeH="0" baseline="0">
              <a:ln>
                <a:noFill/>
              </a:ln>
              <a:solidFill>
                <a:schemeClr val="tx1"/>
              </a:solidFill>
              <a:effectLst/>
              <a:latin typeface="Arial" charset="0"/>
            </a:endParaRPr>
          </a:p>
        </p:txBody>
      </p:sp>
      <p:sp>
        <p:nvSpPr>
          <p:cNvPr id="15" name="TextBox 14">
            <a:extLst>
              <a:ext uri="{FF2B5EF4-FFF2-40B4-BE49-F238E27FC236}">
                <a16:creationId xmlns:a16="http://schemas.microsoft.com/office/drawing/2014/main" id="{7FE84858-3957-49F4-84AA-6C0507B1665E}"/>
              </a:ext>
            </a:extLst>
          </p:cNvPr>
          <p:cNvSpPr txBox="1"/>
          <p:nvPr/>
        </p:nvSpPr>
        <p:spPr>
          <a:xfrm>
            <a:off x="6552604" y="21401895"/>
            <a:ext cx="457200" cy="400110"/>
          </a:xfrm>
          <a:prstGeom prst="rect">
            <a:avLst/>
          </a:prstGeom>
          <a:noFill/>
        </p:spPr>
        <p:txBody>
          <a:bodyPr wrap="square" rtlCol="0">
            <a:spAutoFit/>
          </a:bodyPr>
          <a:lstStyle/>
          <a:p>
            <a:r>
              <a:rPr lang="en-US" sz="2000" dirty="0">
                <a:latin typeface="Times New Roman" panose="02020603050405020304" pitchFamily="18" charset="0"/>
                <a:cs typeface="Times New Roman" panose="02020603050405020304" pitchFamily="18" charset="0"/>
              </a:rPr>
              <a:t>1</a:t>
            </a:r>
          </a:p>
        </p:txBody>
      </p:sp>
      <p:sp>
        <p:nvSpPr>
          <p:cNvPr id="16" name="TextBox 15">
            <a:extLst>
              <a:ext uri="{FF2B5EF4-FFF2-40B4-BE49-F238E27FC236}">
                <a16:creationId xmlns:a16="http://schemas.microsoft.com/office/drawing/2014/main" id="{BD132D57-1EED-4D09-A223-CFC717446E3E}"/>
              </a:ext>
            </a:extLst>
          </p:cNvPr>
          <p:cNvSpPr txBox="1"/>
          <p:nvPr/>
        </p:nvSpPr>
        <p:spPr>
          <a:xfrm>
            <a:off x="6645628" y="25366597"/>
            <a:ext cx="45719" cy="400110"/>
          </a:xfrm>
          <a:prstGeom prst="rect">
            <a:avLst/>
          </a:prstGeom>
          <a:noFill/>
        </p:spPr>
        <p:txBody>
          <a:bodyPr wrap="square" rtlCol="0">
            <a:spAutoFit/>
          </a:bodyPr>
          <a:lstStyle/>
          <a:p>
            <a:r>
              <a:rPr lang="en-US" sz="2000" dirty="0">
                <a:latin typeface="Times New Roman" panose="02020603050405020304" pitchFamily="18" charset="0"/>
                <a:cs typeface="Times New Roman" panose="02020603050405020304" pitchFamily="18" charset="0"/>
              </a:rPr>
              <a:t>2</a:t>
            </a:r>
          </a:p>
        </p:txBody>
      </p:sp>
      <p:pic>
        <p:nvPicPr>
          <p:cNvPr id="19" name="Picture 18">
            <a:extLst>
              <a:ext uri="{FF2B5EF4-FFF2-40B4-BE49-F238E27FC236}">
                <a16:creationId xmlns:a16="http://schemas.microsoft.com/office/drawing/2014/main" id="{E59D7D7D-D4BF-4D65-8F3E-0C63B5BD11F6}"/>
              </a:ext>
            </a:extLst>
          </p:cNvPr>
          <p:cNvPicPr>
            <a:picLocks noChangeAspect="1"/>
          </p:cNvPicPr>
          <p:nvPr/>
        </p:nvPicPr>
        <p:blipFill>
          <a:blip r:embed="rId9"/>
          <a:stretch>
            <a:fillRect/>
          </a:stretch>
        </p:blipFill>
        <p:spPr>
          <a:xfrm>
            <a:off x="971440" y="29046118"/>
            <a:ext cx="4487237" cy="2045062"/>
          </a:xfrm>
          <a:prstGeom prst="rect">
            <a:avLst/>
          </a:prstGeom>
        </p:spPr>
      </p:pic>
      <p:pic>
        <p:nvPicPr>
          <p:cNvPr id="21" name="Picture 20">
            <a:extLst>
              <a:ext uri="{FF2B5EF4-FFF2-40B4-BE49-F238E27FC236}">
                <a16:creationId xmlns:a16="http://schemas.microsoft.com/office/drawing/2014/main" id="{B549DD0A-F7A2-43A8-8F70-ED7E6A2D4296}"/>
              </a:ext>
            </a:extLst>
          </p:cNvPr>
          <p:cNvPicPr>
            <a:picLocks noChangeAspect="1"/>
          </p:cNvPicPr>
          <p:nvPr/>
        </p:nvPicPr>
        <p:blipFill>
          <a:blip r:embed="rId10"/>
          <a:stretch>
            <a:fillRect/>
          </a:stretch>
        </p:blipFill>
        <p:spPr>
          <a:xfrm>
            <a:off x="6038503" y="28550054"/>
            <a:ext cx="3796654" cy="1275485"/>
          </a:xfrm>
          <a:prstGeom prst="rect">
            <a:avLst/>
          </a:prstGeom>
        </p:spPr>
      </p:pic>
      <p:pic>
        <p:nvPicPr>
          <p:cNvPr id="22" name="Picture 21">
            <a:extLst>
              <a:ext uri="{FF2B5EF4-FFF2-40B4-BE49-F238E27FC236}">
                <a16:creationId xmlns:a16="http://schemas.microsoft.com/office/drawing/2014/main" id="{C30BAB64-462D-4FD9-A8F7-0284668E8EF8}"/>
              </a:ext>
            </a:extLst>
          </p:cNvPr>
          <p:cNvPicPr>
            <a:picLocks noChangeAspect="1"/>
          </p:cNvPicPr>
          <p:nvPr/>
        </p:nvPicPr>
        <p:blipFill>
          <a:blip r:embed="rId11"/>
          <a:stretch>
            <a:fillRect/>
          </a:stretch>
        </p:blipFill>
        <p:spPr>
          <a:xfrm>
            <a:off x="5715000" y="29785212"/>
            <a:ext cx="2132408" cy="1451456"/>
          </a:xfrm>
          <a:prstGeom prst="rect">
            <a:avLst/>
          </a:prstGeom>
        </p:spPr>
      </p:pic>
      <p:pic>
        <p:nvPicPr>
          <p:cNvPr id="23" name="Picture 22">
            <a:extLst>
              <a:ext uri="{FF2B5EF4-FFF2-40B4-BE49-F238E27FC236}">
                <a16:creationId xmlns:a16="http://schemas.microsoft.com/office/drawing/2014/main" id="{6D5F453F-D1D3-4B84-8E00-0346E25A6C0A}"/>
              </a:ext>
            </a:extLst>
          </p:cNvPr>
          <p:cNvPicPr>
            <a:picLocks noChangeAspect="1"/>
          </p:cNvPicPr>
          <p:nvPr/>
        </p:nvPicPr>
        <p:blipFill>
          <a:blip r:embed="rId12"/>
          <a:stretch>
            <a:fillRect/>
          </a:stretch>
        </p:blipFill>
        <p:spPr>
          <a:xfrm>
            <a:off x="7880362" y="29756249"/>
            <a:ext cx="2434305" cy="1629926"/>
          </a:xfrm>
          <a:prstGeom prst="rect">
            <a:avLst/>
          </a:prstGeom>
        </p:spPr>
      </p:pic>
      <p:sp>
        <p:nvSpPr>
          <p:cNvPr id="24" name="TextBox 23">
            <a:extLst>
              <a:ext uri="{FF2B5EF4-FFF2-40B4-BE49-F238E27FC236}">
                <a16:creationId xmlns:a16="http://schemas.microsoft.com/office/drawing/2014/main" id="{020824A4-AE91-429F-807D-56134E8E1B9A}"/>
              </a:ext>
            </a:extLst>
          </p:cNvPr>
          <p:cNvSpPr txBox="1"/>
          <p:nvPr/>
        </p:nvSpPr>
        <p:spPr>
          <a:xfrm>
            <a:off x="881647" y="31386175"/>
            <a:ext cx="4666824" cy="1015663"/>
          </a:xfrm>
          <a:prstGeom prst="rect">
            <a:avLst/>
          </a:prstGeom>
          <a:noFill/>
        </p:spPr>
        <p:txBody>
          <a:bodyPr wrap="square" rtlCol="0">
            <a:spAutoFit/>
          </a:bodyPr>
          <a:lstStyle/>
          <a:p>
            <a:r>
              <a:rPr lang="en-US" sz="1200" b="1" u="sng" dirty="0">
                <a:solidFill>
                  <a:srgbClr val="502D7F"/>
                </a:solidFill>
                <a:latin typeface="Times New Roman" panose="02020603050405020304" pitchFamily="18" charset="0"/>
                <a:cs typeface="Times New Roman" panose="02020603050405020304" pitchFamily="18" charset="0"/>
              </a:rPr>
              <a:t>Figure 3: </a:t>
            </a:r>
            <a:r>
              <a:rPr lang="en-US" sz="1200" dirty="0">
                <a:latin typeface="Times New Roman" panose="02020603050405020304" pitchFamily="18" charset="0"/>
                <a:cs typeface="Times New Roman" panose="02020603050405020304" pitchFamily="18" charset="0"/>
              </a:rPr>
              <a:t>Schematic of ITC instrument with example of raw data. This example is how an exothermic reaction is expected to look. To the right of the arrow is the data once it has been integrated. The plot of the interpreted data is used to determine the molar binding ratio of the two samples.</a:t>
            </a:r>
          </a:p>
        </p:txBody>
      </p:sp>
      <p:sp>
        <p:nvSpPr>
          <p:cNvPr id="25" name="TextBox 24">
            <a:extLst>
              <a:ext uri="{FF2B5EF4-FFF2-40B4-BE49-F238E27FC236}">
                <a16:creationId xmlns:a16="http://schemas.microsoft.com/office/drawing/2014/main" id="{8178BDAE-D7C2-4D83-AD56-CE70CDA08DCE}"/>
              </a:ext>
            </a:extLst>
          </p:cNvPr>
          <p:cNvSpPr txBox="1"/>
          <p:nvPr/>
        </p:nvSpPr>
        <p:spPr>
          <a:xfrm>
            <a:off x="5762566" y="31435352"/>
            <a:ext cx="4175037" cy="646331"/>
          </a:xfrm>
          <a:prstGeom prst="rect">
            <a:avLst/>
          </a:prstGeom>
          <a:noFill/>
        </p:spPr>
        <p:txBody>
          <a:bodyPr wrap="square" rtlCol="0">
            <a:spAutoFit/>
          </a:bodyPr>
          <a:lstStyle/>
          <a:p>
            <a:r>
              <a:rPr lang="en-US" sz="1200" dirty="0">
                <a:latin typeface="Times New Roman" panose="02020603050405020304" pitchFamily="18" charset="0"/>
                <a:cs typeface="Times New Roman" panose="02020603050405020304" pitchFamily="18" charset="0"/>
              </a:rPr>
              <a:t>Figure 4: Schematic of CD instrument. The bottom left graph indicates peaks characteristic of </a:t>
            </a:r>
            <a:r>
              <a:rPr lang="el-GR" sz="1200" dirty="0">
                <a:latin typeface="Times New Roman" panose="02020603050405020304" pitchFamily="18" charset="0"/>
                <a:cs typeface="Times New Roman" panose="02020603050405020304" pitchFamily="18" charset="0"/>
              </a:rPr>
              <a:t>β</a:t>
            </a:r>
            <a:r>
              <a:rPr lang="en-US" sz="1200" dirty="0">
                <a:latin typeface="Times New Roman" panose="02020603050405020304" pitchFamily="18" charset="0"/>
                <a:cs typeface="Times New Roman" panose="02020603050405020304" pitchFamily="18" charset="0"/>
              </a:rPr>
              <a:t>-sheet folding. The bottom right graph indicates peaks characteristic of </a:t>
            </a:r>
            <a:r>
              <a:rPr lang="el-GR" sz="1200" dirty="0">
                <a:latin typeface="Times New Roman" panose="02020603050405020304" pitchFamily="18" charset="0"/>
                <a:cs typeface="Times New Roman" panose="02020603050405020304" pitchFamily="18" charset="0"/>
              </a:rPr>
              <a:t>α</a:t>
            </a:r>
            <a:r>
              <a:rPr lang="en-US" sz="1200" dirty="0">
                <a:latin typeface="Times New Roman" panose="02020603050405020304" pitchFamily="18" charset="0"/>
                <a:cs typeface="Times New Roman" panose="02020603050405020304" pitchFamily="18" charset="0"/>
              </a:rPr>
              <a:t>-helix folding. </a:t>
            </a:r>
          </a:p>
        </p:txBody>
      </p:sp>
      <p:sp>
        <p:nvSpPr>
          <p:cNvPr id="54" name="TextBox 53">
            <a:extLst>
              <a:ext uri="{FF2B5EF4-FFF2-40B4-BE49-F238E27FC236}">
                <a16:creationId xmlns:a16="http://schemas.microsoft.com/office/drawing/2014/main" id="{EA45527D-51C1-4184-A6DF-EAD0D56BF2F2}"/>
              </a:ext>
            </a:extLst>
          </p:cNvPr>
          <p:cNvSpPr txBox="1"/>
          <p:nvPr/>
        </p:nvSpPr>
        <p:spPr>
          <a:xfrm flipH="1">
            <a:off x="1109663" y="28646008"/>
            <a:ext cx="345154" cy="400110"/>
          </a:xfrm>
          <a:prstGeom prst="rect">
            <a:avLst/>
          </a:prstGeom>
          <a:noFill/>
        </p:spPr>
        <p:txBody>
          <a:bodyPr wrap="square" rtlCol="0">
            <a:spAutoFit/>
          </a:bodyPr>
          <a:lstStyle/>
          <a:p>
            <a:r>
              <a:rPr lang="en-US" sz="2000" dirty="0">
                <a:latin typeface="Times New Roman" panose="02020603050405020304" pitchFamily="18" charset="0"/>
                <a:cs typeface="Times New Roman" panose="02020603050405020304" pitchFamily="18" charset="0"/>
              </a:rPr>
              <a:t>3</a:t>
            </a:r>
          </a:p>
        </p:txBody>
      </p:sp>
      <p:sp>
        <p:nvSpPr>
          <p:cNvPr id="55" name="TextBox 54">
            <a:extLst>
              <a:ext uri="{FF2B5EF4-FFF2-40B4-BE49-F238E27FC236}">
                <a16:creationId xmlns:a16="http://schemas.microsoft.com/office/drawing/2014/main" id="{DEC173F7-3B4B-4B88-A98E-9C5D5E164BDC}"/>
              </a:ext>
            </a:extLst>
          </p:cNvPr>
          <p:cNvSpPr txBox="1"/>
          <p:nvPr/>
        </p:nvSpPr>
        <p:spPr>
          <a:xfrm>
            <a:off x="5762566" y="28432687"/>
            <a:ext cx="294678" cy="400110"/>
          </a:xfrm>
          <a:prstGeom prst="rect">
            <a:avLst/>
          </a:prstGeom>
          <a:noFill/>
        </p:spPr>
        <p:txBody>
          <a:bodyPr wrap="square" rtlCol="0">
            <a:spAutoFit/>
          </a:bodyPr>
          <a:lstStyle/>
          <a:p>
            <a:r>
              <a:rPr lang="en-US" sz="2000" dirty="0">
                <a:latin typeface="Times New Roman" panose="02020603050405020304" pitchFamily="18" charset="0"/>
                <a:cs typeface="Times New Roman" panose="02020603050405020304" pitchFamily="18" charset="0"/>
              </a:rPr>
              <a:t>4</a:t>
            </a:r>
          </a:p>
        </p:txBody>
      </p:sp>
      <p:pic>
        <p:nvPicPr>
          <p:cNvPr id="26" name="Picture 25">
            <a:extLst>
              <a:ext uri="{FF2B5EF4-FFF2-40B4-BE49-F238E27FC236}">
                <a16:creationId xmlns:a16="http://schemas.microsoft.com/office/drawing/2014/main" id="{18E1A9F2-18C5-4EA0-B748-4B44926006FD}"/>
              </a:ext>
            </a:extLst>
          </p:cNvPr>
          <p:cNvPicPr>
            <a:picLocks noChangeAspect="1"/>
          </p:cNvPicPr>
          <p:nvPr/>
        </p:nvPicPr>
        <p:blipFill>
          <a:blip r:embed="rId13"/>
          <a:stretch>
            <a:fillRect/>
          </a:stretch>
        </p:blipFill>
        <p:spPr>
          <a:xfrm>
            <a:off x="12309177" y="11504977"/>
            <a:ext cx="5194164" cy="4302660"/>
          </a:xfrm>
          <a:prstGeom prst="rect">
            <a:avLst/>
          </a:prstGeom>
        </p:spPr>
      </p:pic>
      <p:sp>
        <p:nvSpPr>
          <p:cNvPr id="27" name="Oval 26">
            <a:extLst>
              <a:ext uri="{FF2B5EF4-FFF2-40B4-BE49-F238E27FC236}">
                <a16:creationId xmlns:a16="http://schemas.microsoft.com/office/drawing/2014/main" id="{6FF7A6F3-BDFC-4FEF-8DC4-11457620CCA1}"/>
              </a:ext>
            </a:extLst>
          </p:cNvPr>
          <p:cNvSpPr/>
          <p:nvPr/>
        </p:nvSpPr>
        <p:spPr bwMode="auto">
          <a:xfrm>
            <a:off x="13716905" y="14510058"/>
            <a:ext cx="914400" cy="695209"/>
          </a:xfrm>
          <a:prstGeom prst="ellipse">
            <a:avLst/>
          </a:prstGeom>
          <a:noFill/>
          <a:ln w="1905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5032375" rtl="0" eaLnBrk="1" fontAlgn="base" latinLnBrk="0" hangingPunct="1">
              <a:lnSpc>
                <a:spcPct val="100000"/>
              </a:lnSpc>
              <a:spcBef>
                <a:spcPct val="0"/>
              </a:spcBef>
              <a:spcAft>
                <a:spcPct val="0"/>
              </a:spcAft>
              <a:buClrTx/>
              <a:buSzTx/>
              <a:buFontTx/>
              <a:buNone/>
              <a:tabLst/>
            </a:pPr>
            <a:endParaRPr kumimoji="0" lang="en-US" sz="9900" b="0" i="0" u="none" strike="noStrike" cap="none" normalizeH="0" baseline="0">
              <a:ln>
                <a:noFill/>
              </a:ln>
              <a:solidFill>
                <a:schemeClr val="tx1"/>
              </a:solidFill>
              <a:effectLst/>
              <a:latin typeface="Arial" charset="0"/>
            </a:endParaRPr>
          </a:p>
        </p:txBody>
      </p:sp>
      <p:sp>
        <p:nvSpPr>
          <p:cNvPr id="2048" name="TextBox 2047">
            <a:extLst>
              <a:ext uri="{FF2B5EF4-FFF2-40B4-BE49-F238E27FC236}">
                <a16:creationId xmlns:a16="http://schemas.microsoft.com/office/drawing/2014/main" id="{CA87C784-CC4C-406D-8C7C-130F89EB7322}"/>
              </a:ext>
            </a:extLst>
          </p:cNvPr>
          <p:cNvSpPr txBox="1"/>
          <p:nvPr/>
        </p:nvSpPr>
        <p:spPr>
          <a:xfrm>
            <a:off x="12165327" y="15993510"/>
            <a:ext cx="7390514" cy="1938992"/>
          </a:xfrm>
          <a:prstGeom prst="rect">
            <a:avLst/>
          </a:prstGeom>
          <a:noFill/>
        </p:spPr>
        <p:txBody>
          <a:bodyPr wrap="square" rtlCol="0">
            <a:spAutoFit/>
          </a:bodyPr>
          <a:lstStyle/>
          <a:p>
            <a:r>
              <a:rPr lang="en-US" sz="2000" b="1" u="sng" dirty="0">
                <a:solidFill>
                  <a:srgbClr val="502D7F"/>
                </a:solidFill>
                <a:latin typeface="Times New Roman" panose="02020603050405020304" pitchFamily="18" charset="0"/>
                <a:cs typeface="Times New Roman" panose="02020603050405020304" pitchFamily="18" charset="0"/>
              </a:rPr>
              <a:t>Figure 5: </a:t>
            </a:r>
            <a:r>
              <a:rPr lang="en-US" sz="2000" dirty="0">
                <a:latin typeface="Times New Roman" panose="02020603050405020304" pitchFamily="18" charset="0"/>
                <a:cs typeface="Times New Roman" panose="02020603050405020304" pitchFamily="18" charset="0"/>
              </a:rPr>
              <a:t>Gel electrophoresis of the M81 mutant. The first lane is a 1Kb ladder, and the third lane is from the pellet produced from centrifuging the lysed cells after French pressing. The circled band identifies the correct size of the mutated gene. This DNA was lost throughout the purification process and no protein was recovered to perform characterization assays on. </a:t>
            </a:r>
            <a:endParaRPr lang="en-US" sz="2000" b="1" u="sng" dirty="0">
              <a:latin typeface="Times New Roman" panose="02020603050405020304" pitchFamily="18" charset="0"/>
              <a:cs typeface="Times New Roman" panose="02020603050405020304" pitchFamily="18" charset="0"/>
            </a:endParaRPr>
          </a:p>
        </p:txBody>
      </p:sp>
      <p:sp>
        <p:nvSpPr>
          <p:cNvPr id="2049" name="TextBox 2048">
            <a:extLst>
              <a:ext uri="{FF2B5EF4-FFF2-40B4-BE49-F238E27FC236}">
                <a16:creationId xmlns:a16="http://schemas.microsoft.com/office/drawing/2014/main" id="{D23D1803-CEFC-4C05-A174-607EB6DA3AD2}"/>
              </a:ext>
            </a:extLst>
          </p:cNvPr>
          <p:cNvSpPr txBox="1"/>
          <p:nvPr/>
        </p:nvSpPr>
        <p:spPr>
          <a:xfrm>
            <a:off x="17564002" y="11504977"/>
            <a:ext cx="883028" cy="400110"/>
          </a:xfrm>
          <a:prstGeom prst="rect">
            <a:avLst/>
          </a:prstGeom>
          <a:noFill/>
        </p:spPr>
        <p:txBody>
          <a:bodyPr wrap="square" rtlCol="0">
            <a:spAutoFit/>
          </a:bodyPr>
          <a:lstStyle/>
          <a:p>
            <a:r>
              <a:rPr lang="en-US" sz="2000" dirty="0">
                <a:latin typeface="Times New Roman" panose="02020603050405020304" pitchFamily="18" charset="0"/>
                <a:cs typeface="Times New Roman" panose="02020603050405020304" pitchFamily="18" charset="0"/>
              </a:rPr>
              <a:t>5</a:t>
            </a:r>
          </a:p>
        </p:txBody>
      </p:sp>
      <p:graphicFrame>
        <p:nvGraphicFramePr>
          <p:cNvPr id="66" name="Chart 65">
            <a:extLst>
              <a:ext uri="{FF2B5EF4-FFF2-40B4-BE49-F238E27FC236}">
                <a16:creationId xmlns:a16="http://schemas.microsoft.com/office/drawing/2014/main" id="{C54E56EF-1135-496C-BA49-DA795D783D1D}"/>
              </a:ext>
            </a:extLst>
          </p:cNvPr>
          <p:cNvGraphicFramePr>
            <a:graphicFrameLocks/>
          </p:cNvGraphicFramePr>
          <p:nvPr>
            <p:extLst>
              <p:ext uri="{D42A27DB-BD31-4B8C-83A1-F6EECF244321}">
                <p14:modId xmlns:p14="http://schemas.microsoft.com/office/powerpoint/2010/main" val="1317309815"/>
              </p:ext>
            </p:extLst>
          </p:nvPr>
        </p:nvGraphicFramePr>
        <p:xfrm>
          <a:off x="12123144" y="27034618"/>
          <a:ext cx="7871448" cy="3780350"/>
        </p:xfrm>
        <a:graphic>
          <a:graphicData uri="http://schemas.openxmlformats.org/drawingml/2006/chart">
            <c:chart xmlns:c="http://schemas.openxmlformats.org/drawingml/2006/chart" xmlns:r="http://schemas.openxmlformats.org/officeDocument/2006/relationships" r:id="rId14"/>
          </a:graphicData>
        </a:graphic>
      </p:graphicFrame>
      <p:graphicFrame>
        <p:nvGraphicFramePr>
          <p:cNvPr id="67" name="Chart 66">
            <a:extLst>
              <a:ext uri="{FF2B5EF4-FFF2-40B4-BE49-F238E27FC236}">
                <a16:creationId xmlns:a16="http://schemas.microsoft.com/office/drawing/2014/main" id="{88D4BAA1-3ABD-4F65-AA45-6174E15C3C6E}"/>
              </a:ext>
            </a:extLst>
          </p:cNvPr>
          <p:cNvGraphicFramePr>
            <a:graphicFrameLocks/>
          </p:cNvGraphicFramePr>
          <p:nvPr>
            <p:extLst>
              <p:ext uri="{D42A27DB-BD31-4B8C-83A1-F6EECF244321}">
                <p14:modId xmlns:p14="http://schemas.microsoft.com/office/powerpoint/2010/main" val="865427452"/>
              </p:ext>
            </p:extLst>
          </p:nvPr>
        </p:nvGraphicFramePr>
        <p:xfrm>
          <a:off x="21324545" y="27025335"/>
          <a:ext cx="7871448" cy="3780350"/>
        </p:xfrm>
        <a:graphic>
          <a:graphicData uri="http://schemas.openxmlformats.org/drawingml/2006/chart">
            <c:chart xmlns:c="http://schemas.openxmlformats.org/drawingml/2006/chart" xmlns:r="http://schemas.openxmlformats.org/officeDocument/2006/relationships" r:id="rId15"/>
          </a:graphicData>
        </a:graphic>
      </p:graphicFrame>
      <p:sp>
        <p:nvSpPr>
          <p:cNvPr id="2064" name="TextBox 2063">
            <a:extLst>
              <a:ext uri="{FF2B5EF4-FFF2-40B4-BE49-F238E27FC236}">
                <a16:creationId xmlns:a16="http://schemas.microsoft.com/office/drawing/2014/main" id="{CF017713-C30B-484A-93A8-79C7B62EA3E5}"/>
              </a:ext>
            </a:extLst>
          </p:cNvPr>
          <p:cNvSpPr txBox="1"/>
          <p:nvPr/>
        </p:nvSpPr>
        <p:spPr>
          <a:xfrm>
            <a:off x="12165327" y="24118136"/>
            <a:ext cx="17030666" cy="707886"/>
          </a:xfrm>
          <a:prstGeom prst="rect">
            <a:avLst/>
          </a:prstGeom>
          <a:noFill/>
        </p:spPr>
        <p:txBody>
          <a:bodyPr wrap="square" rtlCol="0">
            <a:spAutoFit/>
          </a:bodyPr>
          <a:lstStyle/>
          <a:p>
            <a:r>
              <a:rPr lang="en-US" sz="2000" dirty="0">
                <a:latin typeface="Times New Roman" panose="02020603050405020304" pitchFamily="18" charset="0"/>
                <a:cs typeface="Times New Roman" panose="02020603050405020304" pitchFamily="18" charset="0"/>
              </a:rPr>
              <a:t>ITC nanograms of H121 and D55, respectively. The proteins were prepared at a concentration of 55</a:t>
            </a:r>
            <a:r>
              <a:rPr lang="el-GR" sz="2000" dirty="0">
                <a:latin typeface="Times New Roman" panose="02020603050405020304" pitchFamily="18" charset="0"/>
                <a:cs typeface="Times New Roman" panose="02020603050405020304" pitchFamily="18" charset="0"/>
              </a:rPr>
              <a:t>μ</a:t>
            </a:r>
            <a:r>
              <a:rPr lang="en-US" sz="2000" dirty="0">
                <a:latin typeface="Times New Roman" panose="02020603050405020304" pitchFamily="18" charset="0"/>
                <a:cs typeface="Times New Roman" panose="02020603050405020304" pitchFamily="18" charset="0"/>
              </a:rPr>
              <a:t>M in 100mM HEPES buffer and 100mM NaCl, pH 7.3. Each sample was titrated with 0.5mM Cu</a:t>
            </a:r>
            <a:r>
              <a:rPr lang="en-US" sz="2000" baseline="30000" dirty="0">
                <a:latin typeface="Times New Roman" panose="02020603050405020304" pitchFamily="18" charset="0"/>
                <a:cs typeface="Times New Roman" panose="02020603050405020304" pitchFamily="18" charset="0"/>
              </a:rPr>
              <a:t>2+</a:t>
            </a:r>
            <a:r>
              <a:rPr lang="en-US" sz="2000" dirty="0">
                <a:latin typeface="Times New Roman" panose="02020603050405020304" pitchFamily="18" charset="0"/>
                <a:cs typeface="Times New Roman" panose="02020603050405020304" pitchFamily="18" charset="0"/>
              </a:rPr>
              <a:t>. Injections were 200s apart with a stirring speed of 400rpm and temperature of 25⁰C.  </a:t>
            </a:r>
          </a:p>
        </p:txBody>
      </p:sp>
      <p:pic>
        <p:nvPicPr>
          <p:cNvPr id="7" name="Picture 6">
            <a:extLst>
              <a:ext uri="{FF2B5EF4-FFF2-40B4-BE49-F238E27FC236}">
                <a16:creationId xmlns:a16="http://schemas.microsoft.com/office/drawing/2014/main" id="{A0466926-EDF8-4872-B3BE-ED6713988D21}"/>
              </a:ext>
            </a:extLst>
          </p:cNvPr>
          <p:cNvPicPr>
            <a:picLocks noChangeAspect="1"/>
          </p:cNvPicPr>
          <p:nvPr/>
        </p:nvPicPr>
        <p:blipFill>
          <a:blip r:embed="rId16"/>
          <a:stretch>
            <a:fillRect/>
          </a:stretch>
        </p:blipFill>
        <p:spPr>
          <a:xfrm>
            <a:off x="22207631" y="6434835"/>
            <a:ext cx="7254781" cy="3794554"/>
          </a:xfrm>
          <a:prstGeom prst="rect">
            <a:avLst/>
          </a:prstGeom>
        </p:spPr>
      </p:pic>
      <p:pic>
        <p:nvPicPr>
          <p:cNvPr id="11" name="Picture 10">
            <a:extLst>
              <a:ext uri="{FF2B5EF4-FFF2-40B4-BE49-F238E27FC236}">
                <a16:creationId xmlns:a16="http://schemas.microsoft.com/office/drawing/2014/main" id="{307532CD-40B8-44BA-9032-7F2B17EF0B60}"/>
              </a:ext>
            </a:extLst>
          </p:cNvPr>
          <p:cNvPicPr>
            <a:picLocks noChangeAspect="1"/>
          </p:cNvPicPr>
          <p:nvPr/>
        </p:nvPicPr>
        <p:blipFill>
          <a:blip r:embed="rId17"/>
          <a:stretch>
            <a:fillRect/>
          </a:stretch>
        </p:blipFill>
        <p:spPr>
          <a:xfrm>
            <a:off x="22207631" y="10387008"/>
            <a:ext cx="7254781" cy="3564764"/>
          </a:xfrm>
          <a:prstGeom prst="rect">
            <a:avLst/>
          </a:prstGeom>
        </p:spPr>
      </p:pic>
      <p:pic>
        <p:nvPicPr>
          <p:cNvPr id="2058" name="Picture 2057">
            <a:extLst>
              <a:ext uri="{FF2B5EF4-FFF2-40B4-BE49-F238E27FC236}">
                <a16:creationId xmlns:a16="http://schemas.microsoft.com/office/drawing/2014/main" id="{7F14E773-EDD8-4269-B6E8-2BD2710F35A0}"/>
              </a:ext>
            </a:extLst>
          </p:cNvPr>
          <p:cNvPicPr>
            <a:picLocks noChangeAspect="1"/>
          </p:cNvPicPr>
          <p:nvPr/>
        </p:nvPicPr>
        <p:blipFill>
          <a:blip r:embed="rId18"/>
          <a:stretch>
            <a:fillRect/>
          </a:stretch>
        </p:blipFill>
        <p:spPr>
          <a:xfrm>
            <a:off x="22207631" y="14122563"/>
            <a:ext cx="7237327" cy="3873373"/>
          </a:xfrm>
          <a:prstGeom prst="rect">
            <a:avLst/>
          </a:prstGeom>
        </p:spPr>
      </p:pic>
      <p:cxnSp>
        <p:nvCxnSpPr>
          <p:cNvPr id="2057" name="Straight Connector 2056">
            <a:extLst>
              <a:ext uri="{FF2B5EF4-FFF2-40B4-BE49-F238E27FC236}">
                <a16:creationId xmlns:a16="http://schemas.microsoft.com/office/drawing/2014/main" id="{920CBD8B-49DA-403E-AC69-A6B7FB624E0D}"/>
              </a:ext>
            </a:extLst>
          </p:cNvPr>
          <p:cNvCxnSpPr>
            <a:cxnSpLocks/>
          </p:cNvCxnSpPr>
          <p:nvPr/>
        </p:nvCxnSpPr>
        <p:spPr bwMode="auto">
          <a:xfrm>
            <a:off x="22037264" y="10271897"/>
            <a:ext cx="7425148" cy="26457"/>
          </a:xfrm>
          <a:prstGeom prst="line">
            <a:avLst/>
          </a:prstGeom>
          <a:solidFill>
            <a:srgbClr val="FFCC18"/>
          </a:solidFill>
          <a:ln w="38100" cap="flat" cmpd="sng" algn="ctr">
            <a:solidFill>
              <a:srgbClr val="502D7F"/>
            </a:solidFill>
            <a:prstDash val="solid"/>
            <a:round/>
            <a:headEnd type="none" w="med" len="med"/>
            <a:tailEnd type="none" w="med" len="med"/>
          </a:ln>
          <a:effectLst/>
        </p:spPr>
      </p:cxnSp>
      <p:cxnSp>
        <p:nvCxnSpPr>
          <p:cNvPr id="69" name="Straight Connector 68">
            <a:extLst>
              <a:ext uri="{FF2B5EF4-FFF2-40B4-BE49-F238E27FC236}">
                <a16:creationId xmlns:a16="http://schemas.microsoft.com/office/drawing/2014/main" id="{D4892300-4BE7-4F3D-8615-D2558F0C08D8}"/>
              </a:ext>
            </a:extLst>
          </p:cNvPr>
          <p:cNvCxnSpPr>
            <a:cxnSpLocks/>
          </p:cNvCxnSpPr>
          <p:nvPr/>
        </p:nvCxnSpPr>
        <p:spPr bwMode="auto">
          <a:xfrm>
            <a:off x="22037264" y="13979881"/>
            <a:ext cx="7425148" cy="28630"/>
          </a:xfrm>
          <a:prstGeom prst="line">
            <a:avLst/>
          </a:prstGeom>
          <a:solidFill>
            <a:srgbClr val="FFCC18"/>
          </a:solidFill>
          <a:ln w="38100" cap="flat" cmpd="sng" algn="ctr">
            <a:solidFill>
              <a:srgbClr val="502D7F"/>
            </a:solidFill>
            <a:prstDash val="solid"/>
            <a:round/>
            <a:headEnd type="none" w="med" len="med"/>
            <a:tailEnd type="none" w="med" len="med"/>
          </a:ln>
          <a:effectLst/>
        </p:spPr>
      </p:cxnSp>
      <mc:AlternateContent xmlns:mc="http://schemas.openxmlformats.org/markup-compatibility/2006" xmlns:p14="http://schemas.microsoft.com/office/powerpoint/2010/main">
        <mc:Choice Requires="p14">
          <p:contentPart p14:bwMode="auto" r:id="rId19">
            <p14:nvContentPartPr>
              <p14:cNvPr id="2070" name="Ink 2069">
                <a:extLst>
                  <a:ext uri="{FF2B5EF4-FFF2-40B4-BE49-F238E27FC236}">
                    <a16:creationId xmlns:a16="http://schemas.microsoft.com/office/drawing/2014/main" id="{0A1B5BB1-8EF7-41E1-A90B-570DB72C4FA8}"/>
                  </a:ext>
                </a:extLst>
              </p14:cNvPr>
              <p14:cNvContentPartPr/>
              <p14:nvPr/>
            </p14:nvContentPartPr>
            <p14:xfrm>
              <a:off x="22695998" y="6867064"/>
              <a:ext cx="389667" cy="45719"/>
            </p14:xfrm>
          </p:contentPart>
        </mc:Choice>
        <mc:Fallback xmlns="">
          <p:pic>
            <p:nvPicPr>
              <p:cNvPr id="2070" name="Ink 2069">
                <a:extLst>
                  <a:ext uri="{FF2B5EF4-FFF2-40B4-BE49-F238E27FC236}">
                    <a16:creationId xmlns:a16="http://schemas.microsoft.com/office/drawing/2014/main" id="{0A1B5BB1-8EF7-41E1-A90B-570DB72C4FA8}"/>
                  </a:ext>
                </a:extLst>
              </p:cNvPr>
              <p:cNvPicPr/>
              <p:nvPr/>
            </p:nvPicPr>
            <p:blipFill>
              <a:blip r:embed="rId22"/>
              <a:stretch>
                <a:fillRect/>
              </a:stretch>
            </p:blipFill>
            <p:spPr>
              <a:xfrm>
                <a:off x="22642028" y="6759426"/>
                <a:ext cx="497248" cy="261354"/>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2072" name="Ink 2071">
                <a:extLst>
                  <a:ext uri="{FF2B5EF4-FFF2-40B4-BE49-F238E27FC236}">
                    <a16:creationId xmlns:a16="http://schemas.microsoft.com/office/drawing/2014/main" id="{67AD5B11-4E0C-477E-AD35-9517FD313C8C}"/>
                  </a:ext>
                </a:extLst>
              </p14:cNvPr>
              <p14:cNvContentPartPr/>
              <p14:nvPr/>
            </p14:nvContentPartPr>
            <p14:xfrm>
              <a:off x="26959714" y="6703747"/>
              <a:ext cx="225047" cy="45719"/>
            </p14:xfrm>
          </p:contentPart>
        </mc:Choice>
        <mc:Fallback xmlns="">
          <p:pic>
            <p:nvPicPr>
              <p:cNvPr id="2072" name="Ink 2071">
                <a:extLst>
                  <a:ext uri="{FF2B5EF4-FFF2-40B4-BE49-F238E27FC236}">
                    <a16:creationId xmlns:a16="http://schemas.microsoft.com/office/drawing/2014/main" id="{67AD5B11-4E0C-477E-AD35-9517FD313C8C}"/>
                  </a:ext>
                </a:extLst>
              </p:cNvPr>
              <p:cNvPicPr/>
              <p:nvPr/>
            </p:nvPicPr>
            <p:blipFill>
              <a:blip r:embed="rId24"/>
              <a:stretch>
                <a:fillRect/>
              </a:stretch>
            </p:blipFill>
            <p:spPr>
              <a:xfrm>
                <a:off x="26905703" y="6592237"/>
                <a:ext cx="332709" cy="268367"/>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2073" name="Ink 2072">
                <a:extLst>
                  <a:ext uri="{FF2B5EF4-FFF2-40B4-BE49-F238E27FC236}">
                    <a16:creationId xmlns:a16="http://schemas.microsoft.com/office/drawing/2014/main" id="{6728644B-0B22-43BB-8973-842A50F6FFD6}"/>
                  </a:ext>
                </a:extLst>
              </p14:cNvPr>
              <p14:cNvContentPartPr/>
              <p14:nvPr/>
            </p14:nvContentPartPr>
            <p14:xfrm>
              <a:off x="26941286" y="6571784"/>
              <a:ext cx="195995" cy="45719"/>
            </p14:xfrm>
          </p:contentPart>
        </mc:Choice>
        <mc:Fallback xmlns="">
          <p:pic>
            <p:nvPicPr>
              <p:cNvPr id="2073" name="Ink 2072">
                <a:extLst>
                  <a:ext uri="{FF2B5EF4-FFF2-40B4-BE49-F238E27FC236}">
                    <a16:creationId xmlns:a16="http://schemas.microsoft.com/office/drawing/2014/main" id="{6728644B-0B22-43BB-8973-842A50F6FFD6}"/>
                  </a:ext>
                </a:extLst>
              </p:cNvPr>
              <p:cNvPicPr/>
              <p:nvPr/>
            </p:nvPicPr>
            <p:blipFill>
              <a:blip r:embed="rId26"/>
              <a:stretch>
                <a:fillRect/>
              </a:stretch>
            </p:blipFill>
            <p:spPr>
              <a:xfrm>
                <a:off x="26887243" y="-7098197"/>
                <a:ext cx="303720" cy="27431400"/>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2074" name="Ink 2073">
                <a:extLst>
                  <a:ext uri="{FF2B5EF4-FFF2-40B4-BE49-F238E27FC236}">
                    <a16:creationId xmlns:a16="http://schemas.microsoft.com/office/drawing/2014/main" id="{D4D5A619-9177-47D2-B966-085154233461}"/>
                  </a:ext>
                </a:extLst>
              </p14:cNvPr>
              <p14:cNvContentPartPr/>
              <p14:nvPr/>
            </p14:nvContentPartPr>
            <p14:xfrm>
              <a:off x="26941286" y="6867064"/>
              <a:ext cx="252548" cy="45719"/>
            </p14:xfrm>
          </p:contentPart>
        </mc:Choice>
        <mc:Fallback xmlns="">
          <p:pic>
            <p:nvPicPr>
              <p:cNvPr id="2074" name="Ink 2073">
                <a:extLst>
                  <a:ext uri="{FF2B5EF4-FFF2-40B4-BE49-F238E27FC236}">
                    <a16:creationId xmlns:a16="http://schemas.microsoft.com/office/drawing/2014/main" id="{D4D5A619-9177-47D2-B966-085154233461}"/>
                  </a:ext>
                </a:extLst>
              </p:cNvPr>
              <p:cNvPicPr/>
              <p:nvPr/>
            </p:nvPicPr>
            <p:blipFill>
              <a:blip r:embed="rId28"/>
              <a:stretch>
                <a:fillRect/>
              </a:stretch>
            </p:blipFill>
            <p:spPr>
              <a:xfrm>
                <a:off x="26887683" y="6756454"/>
                <a:ext cx="360115" cy="266571"/>
              </a:xfrm>
              <a:prstGeom prst="rect">
                <a:avLst/>
              </a:prstGeom>
            </p:spPr>
          </p:pic>
        </mc:Fallback>
      </mc:AlternateContent>
      <mc:AlternateContent xmlns:mc="http://schemas.openxmlformats.org/markup-compatibility/2006" xmlns:p14="http://schemas.microsoft.com/office/powerpoint/2010/main">
        <mc:Choice Requires="p14">
          <p:contentPart p14:bwMode="auto" r:id="rId29">
            <p14:nvContentPartPr>
              <p14:cNvPr id="2075" name="Ink 2074">
                <a:extLst>
                  <a:ext uri="{FF2B5EF4-FFF2-40B4-BE49-F238E27FC236}">
                    <a16:creationId xmlns:a16="http://schemas.microsoft.com/office/drawing/2014/main" id="{5CCA4858-5915-429C-BB9E-E43F6CC96971}"/>
                  </a:ext>
                </a:extLst>
              </p14:cNvPr>
              <p14:cNvContentPartPr/>
              <p14:nvPr/>
            </p14:nvContentPartPr>
            <p14:xfrm>
              <a:off x="22698305" y="10777676"/>
              <a:ext cx="387360" cy="60120"/>
            </p14:xfrm>
          </p:contentPart>
        </mc:Choice>
        <mc:Fallback xmlns="">
          <p:pic>
            <p:nvPicPr>
              <p:cNvPr id="2075" name="Ink 2074">
                <a:extLst>
                  <a:ext uri="{FF2B5EF4-FFF2-40B4-BE49-F238E27FC236}">
                    <a16:creationId xmlns:a16="http://schemas.microsoft.com/office/drawing/2014/main" id="{5CCA4858-5915-429C-BB9E-E43F6CC96971}"/>
                  </a:ext>
                </a:extLst>
              </p:cNvPr>
              <p:cNvPicPr/>
              <p:nvPr/>
            </p:nvPicPr>
            <p:blipFill>
              <a:blip r:embed="rId30"/>
              <a:stretch>
                <a:fillRect/>
              </a:stretch>
            </p:blipFill>
            <p:spPr>
              <a:xfrm>
                <a:off x="22644665" y="10670036"/>
                <a:ext cx="495000" cy="275760"/>
              </a:xfrm>
              <a:prstGeom prst="rect">
                <a:avLst/>
              </a:prstGeom>
            </p:spPr>
          </p:pic>
        </mc:Fallback>
      </mc:AlternateContent>
      <mc:AlternateContent xmlns:mc="http://schemas.openxmlformats.org/markup-compatibility/2006" xmlns:p14="http://schemas.microsoft.com/office/powerpoint/2010/main">
        <mc:Choice Requires="p14">
          <p:contentPart p14:bwMode="auto" r:id="rId31">
            <p14:nvContentPartPr>
              <p14:cNvPr id="2079" name="Ink 2078">
                <a:extLst>
                  <a:ext uri="{FF2B5EF4-FFF2-40B4-BE49-F238E27FC236}">
                    <a16:creationId xmlns:a16="http://schemas.microsoft.com/office/drawing/2014/main" id="{66ADA0D2-7FA6-4057-97E6-B5874FFF49D6}"/>
                  </a:ext>
                </a:extLst>
              </p14:cNvPr>
              <p14:cNvContentPartPr/>
              <p14:nvPr/>
            </p14:nvContentPartPr>
            <p14:xfrm>
              <a:off x="22713753" y="14519323"/>
              <a:ext cx="496440" cy="6120"/>
            </p14:xfrm>
          </p:contentPart>
        </mc:Choice>
        <mc:Fallback xmlns="">
          <p:pic>
            <p:nvPicPr>
              <p:cNvPr id="2079" name="Ink 2078">
                <a:extLst>
                  <a:ext uri="{FF2B5EF4-FFF2-40B4-BE49-F238E27FC236}">
                    <a16:creationId xmlns:a16="http://schemas.microsoft.com/office/drawing/2014/main" id="{66ADA0D2-7FA6-4057-97E6-B5874FFF49D6}"/>
                  </a:ext>
                </a:extLst>
              </p:cNvPr>
              <p:cNvPicPr/>
              <p:nvPr/>
            </p:nvPicPr>
            <p:blipFill>
              <a:blip r:embed="rId32"/>
              <a:stretch>
                <a:fillRect/>
              </a:stretch>
            </p:blipFill>
            <p:spPr>
              <a:xfrm>
                <a:off x="22659753" y="14411683"/>
                <a:ext cx="604080" cy="221760"/>
              </a:xfrm>
              <a:prstGeom prst="rect">
                <a:avLst/>
              </a:prstGeom>
            </p:spPr>
          </p:pic>
        </mc:Fallback>
      </mc:AlternateContent>
      <mc:AlternateContent xmlns:mc="http://schemas.openxmlformats.org/markup-compatibility/2006" xmlns:p14="http://schemas.microsoft.com/office/powerpoint/2010/main">
        <mc:Choice Requires="p14">
          <p:contentPart p14:bwMode="auto" r:id="rId33">
            <p14:nvContentPartPr>
              <p14:cNvPr id="34" name="Ink 33">
                <a:extLst>
                  <a:ext uri="{FF2B5EF4-FFF2-40B4-BE49-F238E27FC236}">
                    <a16:creationId xmlns:a16="http://schemas.microsoft.com/office/drawing/2014/main" id="{E64276BE-5534-4133-B873-C882FF4B4E25}"/>
                  </a:ext>
                </a:extLst>
              </p14:cNvPr>
              <p14:cNvContentPartPr/>
              <p14:nvPr/>
            </p14:nvContentPartPr>
            <p14:xfrm>
              <a:off x="26754154" y="16926718"/>
              <a:ext cx="205560" cy="273240"/>
            </p14:xfrm>
          </p:contentPart>
        </mc:Choice>
        <mc:Fallback xmlns="">
          <p:pic>
            <p:nvPicPr>
              <p:cNvPr id="34" name="Ink 33">
                <a:extLst>
                  <a:ext uri="{FF2B5EF4-FFF2-40B4-BE49-F238E27FC236}">
                    <a16:creationId xmlns:a16="http://schemas.microsoft.com/office/drawing/2014/main" id="{E64276BE-5534-4133-B873-C882FF4B4E25}"/>
                  </a:ext>
                </a:extLst>
              </p:cNvPr>
              <p:cNvPicPr/>
              <p:nvPr/>
            </p:nvPicPr>
            <p:blipFill>
              <a:blip r:embed="rId34"/>
              <a:stretch>
                <a:fillRect/>
              </a:stretch>
            </p:blipFill>
            <p:spPr>
              <a:xfrm>
                <a:off x="26700514" y="16818718"/>
                <a:ext cx="313200" cy="488880"/>
              </a:xfrm>
              <a:prstGeom prst="rect">
                <a:avLst/>
              </a:prstGeom>
            </p:spPr>
          </p:pic>
        </mc:Fallback>
      </mc:AlternateContent>
      <p:sp>
        <p:nvSpPr>
          <p:cNvPr id="35" name="TextBox 34">
            <a:extLst>
              <a:ext uri="{FF2B5EF4-FFF2-40B4-BE49-F238E27FC236}">
                <a16:creationId xmlns:a16="http://schemas.microsoft.com/office/drawing/2014/main" id="{985D0F67-4EF4-4FFA-A9D0-E9726730BB75}"/>
              </a:ext>
            </a:extLst>
          </p:cNvPr>
          <p:cNvSpPr txBox="1"/>
          <p:nvPr/>
        </p:nvSpPr>
        <p:spPr>
          <a:xfrm>
            <a:off x="12515056" y="30882237"/>
            <a:ext cx="16459200" cy="400110"/>
          </a:xfrm>
          <a:prstGeom prst="rect">
            <a:avLst/>
          </a:prstGeom>
          <a:noFill/>
        </p:spPr>
        <p:txBody>
          <a:bodyPr wrap="square" rtlCol="0">
            <a:spAutoFit/>
          </a:bodyPr>
          <a:lstStyle/>
          <a:p>
            <a:r>
              <a:rPr lang="en-US" sz="2000" dirty="0">
                <a:latin typeface="Times New Roman" panose="02020603050405020304" pitchFamily="18" charset="0"/>
                <a:cs typeface="Times New Roman" panose="02020603050405020304" pitchFamily="18" charset="0"/>
              </a:rPr>
              <a:t>CD spectra of H121 and D55 mutants. The proteins were buffer exchanged with PBS pH 7.3 to be analyzed. 300</a:t>
            </a:r>
            <a:r>
              <a:rPr lang="el-GR" sz="2000" dirty="0">
                <a:latin typeface="Times New Roman" panose="02020603050405020304" pitchFamily="18" charset="0"/>
                <a:cs typeface="Times New Roman" panose="02020603050405020304" pitchFamily="18" charset="0"/>
              </a:rPr>
              <a:t>μ</a:t>
            </a:r>
            <a:r>
              <a:rPr lang="en-US" sz="2000" dirty="0">
                <a:latin typeface="Times New Roman" panose="02020603050405020304" pitchFamily="18" charset="0"/>
                <a:cs typeface="Times New Roman" panose="02020603050405020304" pitchFamily="18" charset="0"/>
              </a:rPr>
              <a:t>L of sample was used in a 1.0mm cuvette.   </a:t>
            </a:r>
          </a:p>
        </p:txBody>
      </p:sp>
      <p:sp>
        <p:nvSpPr>
          <p:cNvPr id="36" name="TextBox 35">
            <a:extLst>
              <a:ext uri="{FF2B5EF4-FFF2-40B4-BE49-F238E27FC236}">
                <a16:creationId xmlns:a16="http://schemas.microsoft.com/office/drawing/2014/main" id="{C204D494-51BC-4EEA-94E6-CBDFB0FC8A25}"/>
              </a:ext>
            </a:extLst>
          </p:cNvPr>
          <p:cNvSpPr txBox="1"/>
          <p:nvPr/>
        </p:nvSpPr>
        <p:spPr>
          <a:xfrm>
            <a:off x="18029159" y="9705621"/>
            <a:ext cx="3743273" cy="1323439"/>
          </a:xfrm>
          <a:prstGeom prst="rect">
            <a:avLst/>
          </a:prstGeom>
          <a:noFill/>
        </p:spPr>
        <p:txBody>
          <a:bodyPr wrap="square" rtlCol="0">
            <a:spAutoFit/>
          </a:bodyPr>
          <a:lstStyle/>
          <a:p>
            <a:r>
              <a:rPr lang="en-US" sz="2000" b="1" u="sng" dirty="0">
                <a:solidFill>
                  <a:srgbClr val="502D7F"/>
                </a:solidFill>
                <a:latin typeface="Times New Roman" panose="02020603050405020304" pitchFamily="18" charset="0"/>
                <a:cs typeface="Times New Roman" panose="02020603050405020304" pitchFamily="18" charset="0"/>
              </a:rPr>
              <a:t>Figures 2-4: </a:t>
            </a:r>
            <a:r>
              <a:rPr lang="en-US" sz="2000" dirty="0">
                <a:latin typeface="Times New Roman" panose="02020603050405020304" pitchFamily="18" charset="0"/>
                <a:cs typeface="Times New Roman" panose="02020603050405020304" pitchFamily="18" charset="0"/>
              </a:rPr>
              <a:t>Sequences of D55, M81, and H121 confirming positive mutations. Sites of mutagenesis are highlighted. </a:t>
            </a:r>
          </a:p>
        </p:txBody>
      </p:sp>
      <p:sp>
        <p:nvSpPr>
          <p:cNvPr id="37" name="TextBox 36">
            <a:extLst>
              <a:ext uri="{FF2B5EF4-FFF2-40B4-BE49-F238E27FC236}">
                <a16:creationId xmlns:a16="http://schemas.microsoft.com/office/drawing/2014/main" id="{65435A22-2F39-4FD2-87A3-43E4975B4469}"/>
              </a:ext>
            </a:extLst>
          </p:cNvPr>
          <p:cNvSpPr txBox="1"/>
          <p:nvPr/>
        </p:nvSpPr>
        <p:spPr>
          <a:xfrm>
            <a:off x="21743574" y="6471675"/>
            <a:ext cx="1821087" cy="400110"/>
          </a:xfrm>
          <a:prstGeom prst="rect">
            <a:avLst/>
          </a:prstGeom>
          <a:noFill/>
        </p:spPr>
        <p:txBody>
          <a:bodyPr wrap="square" rtlCol="0">
            <a:spAutoFit/>
          </a:bodyPr>
          <a:lstStyle/>
          <a:p>
            <a:r>
              <a:rPr lang="en-US" sz="2000" dirty="0">
                <a:latin typeface="Times New Roman" panose="02020603050405020304" pitchFamily="18" charset="0"/>
                <a:cs typeface="Times New Roman" panose="02020603050405020304" pitchFamily="18" charset="0"/>
              </a:rPr>
              <a:t>2</a:t>
            </a:r>
          </a:p>
        </p:txBody>
      </p:sp>
      <p:sp>
        <p:nvSpPr>
          <p:cNvPr id="83" name="TextBox 82">
            <a:extLst>
              <a:ext uri="{FF2B5EF4-FFF2-40B4-BE49-F238E27FC236}">
                <a16:creationId xmlns:a16="http://schemas.microsoft.com/office/drawing/2014/main" id="{83EB0A25-6B82-45F4-8C4B-2D46137F4B6A}"/>
              </a:ext>
            </a:extLst>
          </p:cNvPr>
          <p:cNvSpPr txBox="1"/>
          <p:nvPr/>
        </p:nvSpPr>
        <p:spPr>
          <a:xfrm>
            <a:off x="21743574" y="14101931"/>
            <a:ext cx="1821087" cy="400110"/>
          </a:xfrm>
          <a:prstGeom prst="rect">
            <a:avLst/>
          </a:prstGeom>
          <a:noFill/>
        </p:spPr>
        <p:txBody>
          <a:bodyPr wrap="square" rtlCol="0">
            <a:spAutoFit/>
          </a:bodyPr>
          <a:lstStyle/>
          <a:p>
            <a:r>
              <a:rPr lang="en-US" sz="2000" dirty="0">
                <a:latin typeface="Times New Roman" panose="02020603050405020304" pitchFamily="18" charset="0"/>
                <a:cs typeface="Times New Roman" panose="02020603050405020304" pitchFamily="18" charset="0"/>
              </a:rPr>
              <a:t>4</a:t>
            </a:r>
          </a:p>
        </p:txBody>
      </p:sp>
      <p:sp>
        <p:nvSpPr>
          <p:cNvPr id="84" name="TextBox 83">
            <a:extLst>
              <a:ext uri="{FF2B5EF4-FFF2-40B4-BE49-F238E27FC236}">
                <a16:creationId xmlns:a16="http://schemas.microsoft.com/office/drawing/2014/main" id="{B41F0F8D-6442-45B2-8ED6-DEBB3E26BB8F}"/>
              </a:ext>
            </a:extLst>
          </p:cNvPr>
          <p:cNvSpPr txBox="1"/>
          <p:nvPr/>
        </p:nvSpPr>
        <p:spPr>
          <a:xfrm>
            <a:off x="21743574" y="10307299"/>
            <a:ext cx="1821087" cy="400110"/>
          </a:xfrm>
          <a:prstGeom prst="rect">
            <a:avLst/>
          </a:prstGeom>
          <a:noFill/>
        </p:spPr>
        <p:txBody>
          <a:bodyPr wrap="square" rtlCol="0">
            <a:spAutoFit/>
          </a:bodyPr>
          <a:lstStyle/>
          <a:p>
            <a:r>
              <a:rPr lang="en-US" sz="2000" dirty="0">
                <a:latin typeface="Times New Roman" panose="02020603050405020304" pitchFamily="18" charset="0"/>
                <a:cs typeface="Times New Roman" panose="02020603050405020304" pitchFamily="18" charset="0"/>
              </a:rPr>
              <a:t>3</a:t>
            </a:r>
          </a:p>
        </p:txBody>
      </p:sp>
      <p:graphicFrame>
        <p:nvGraphicFramePr>
          <p:cNvPr id="38" name="Table 38">
            <a:extLst>
              <a:ext uri="{FF2B5EF4-FFF2-40B4-BE49-F238E27FC236}">
                <a16:creationId xmlns:a16="http://schemas.microsoft.com/office/drawing/2014/main" id="{3F5566DC-EFF3-4CB6-9E9F-E87A620468B4}"/>
              </a:ext>
            </a:extLst>
          </p:cNvPr>
          <p:cNvGraphicFramePr>
            <a:graphicFrameLocks noGrp="1"/>
          </p:cNvGraphicFramePr>
          <p:nvPr>
            <p:extLst>
              <p:ext uri="{D42A27DB-BD31-4B8C-83A1-F6EECF244321}">
                <p14:modId xmlns:p14="http://schemas.microsoft.com/office/powerpoint/2010/main" val="2232555110"/>
              </p:ext>
            </p:extLst>
          </p:nvPr>
        </p:nvGraphicFramePr>
        <p:xfrm>
          <a:off x="12365128" y="7203440"/>
          <a:ext cx="7233445" cy="1483360"/>
        </p:xfrm>
        <a:graphic>
          <a:graphicData uri="http://schemas.openxmlformats.org/drawingml/2006/table">
            <a:tbl>
              <a:tblPr firstRow="1" bandRow="1">
                <a:tableStyleId>{5C22544A-7EE6-4342-B048-85BDC9FD1C3A}</a:tableStyleId>
              </a:tblPr>
              <a:tblGrid>
                <a:gridCol w="832645">
                  <a:extLst>
                    <a:ext uri="{9D8B030D-6E8A-4147-A177-3AD203B41FA5}">
                      <a16:colId xmlns:a16="http://schemas.microsoft.com/office/drawing/2014/main" val="951107899"/>
                    </a:ext>
                  </a:extLst>
                </a:gridCol>
                <a:gridCol w="3429000">
                  <a:extLst>
                    <a:ext uri="{9D8B030D-6E8A-4147-A177-3AD203B41FA5}">
                      <a16:colId xmlns:a16="http://schemas.microsoft.com/office/drawing/2014/main" val="1747255804"/>
                    </a:ext>
                  </a:extLst>
                </a:gridCol>
                <a:gridCol w="2971800">
                  <a:extLst>
                    <a:ext uri="{9D8B030D-6E8A-4147-A177-3AD203B41FA5}">
                      <a16:colId xmlns:a16="http://schemas.microsoft.com/office/drawing/2014/main" val="3118284844"/>
                    </a:ext>
                  </a:extLst>
                </a:gridCol>
              </a:tblGrid>
              <a:tr h="370840">
                <a:tc>
                  <a:txBody>
                    <a:bodyPr/>
                    <a:lstStyle/>
                    <a:p>
                      <a:r>
                        <a:rPr lang="en-US" dirty="0">
                          <a:solidFill>
                            <a:srgbClr val="502D7F"/>
                          </a:solidFill>
                        </a:rPr>
                        <a:t>Mutant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dirty="0">
                          <a:solidFill>
                            <a:srgbClr val="502D7F"/>
                          </a:solidFill>
                        </a:rPr>
                        <a:t>Forward Primer Sequence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dirty="0">
                          <a:solidFill>
                            <a:srgbClr val="502D7F"/>
                          </a:solidFill>
                        </a:rPr>
                        <a:t>Reverse Primer Sequence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54557551"/>
                  </a:ext>
                </a:extLst>
              </a:tr>
              <a:tr h="370840">
                <a:tc>
                  <a:txBody>
                    <a:bodyPr/>
                    <a:lstStyle/>
                    <a:p>
                      <a:r>
                        <a:rPr lang="en-US" dirty="0">
                          <a:solidFill>
                            <a:schemeClr val="tx1"/>
                          </a:solidFill>
                        </a:rPr>
                        <a:t>D55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dirty="0" err="1"/>
                        <a:t>GAGTTCAAG</a:t>
                      </a:r>
                      <a:r>
                        <a:rPr lang="en-US" dirty="0" err="1">
                          <a:highlight>
                            <a:srgbClr val="FFFF00"/>
                          </a:highlight>
                        </a:rPr>
                        <a:t>GcC</a:t>
                      </a:r>
                      <a:r>
                        <a:rPr lang="en-US" dirty="0" err="1"/>
                        <a:t>GGGGTTATCAC</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dirty="0"/>
                        <a:t>AAGGCGAAACGTTGGCTC </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20630823"/>
                  </a:ext>
                </a:extLst>
              </a:tr>
              <a:tr h="370840">
                <a:tc>
                  <a:txBody>
                    <a:bodyPr/>
                    <a:lstStyle/>
                    <a:p>
                      <a:r>
                        <a:rPr lang="en-US" dirty="0">
                          <a:solidFill>
                            <a:schemeClr val="tx1"/>
                          </a:solidFill>
                        </a:rPr>
                        <a:t>M81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dirty="0" err="1"/>
                        <a:t>TACGGGCTCA</a:t>
                      </a:r>
                      <a:r>
                        <a:rPr lang="en-US" dirty="0" err="1">
                          <a:highlight>
                            <a:srgbClr val="FFFF00"/>
                          </a:highlight>
                        </a:rPr>
                        <a:t>gcG</a:t>
                      </a:r>
                      <a:r>
                        <a:rPr lang="en-US" dirty="0" err="1"/>
                        <a:t>CCAGCGGAG</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dirty="0"/>
                        <a:t>TTAACCAGCTCGATGCGG</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70680105"/>
                  </a:ext>
                </a:extLst>
              </a:tr>
              <a:tr h="370840">
                <a:tc>
                  <a:txBody>
                    <a:bodyPr/>
                    <a:lstStyle/>
                    <a:p>
                      <a:r>
                        <a:rPr lang="en-US" dirty="0">
                          <a:solidFill>
                            <a:schemeClr val="tx1"/>
                          </a:solidFill>
                        </a:rPr>
                        <a:t>H121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dirty="0" err="1"/>
                        <a:t>CGATGATTTT</a:t>
                      </a:r>
                      <a:r>
                        <a:rPr lang="en-US" dirty="0" err="1">
                          <a:highlight>
                            <a:srgbClr val="FFFF00"/>
                          </a:highlight>
                        </a:rPr>
                        <a:t>gcT</a:t>
                      </a:r>
                      <a:r>
                        <a:rPr lang="en-US" dirty="0" err="1"/>
                        <a:t>CCCGGTGGTAC</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dirty="0"/>
                        <a:t>AAGAACGGATATTCGCCC</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38867019"/>
                  </a:ext>
                </a:extLst>
              </a:tr>
            </a:tbl>
          </a:graphicData>
        </a:graphic>
      </p:graphicFrame>
      <p:sp>
        <p:nvSpPr>
          <p:cNvPr id="40" name="TextBox 39">
            <a:extLst>
              <a:ext uri="{FF2B5EF4-FFF2-40B4-BE49-F238E27FC236}">
                <a16:creationId xmlns:a16="http://schemas.microsoft.com/office/drawing/2014/main" id="{F56AFBD6-123F-4593-B6CE-1F284300C30C}"/>
              </a:ext>
            </a:extLst>
          </p:cNvPr>
          <p:cNvSpPr txBox="1"/>
          <p:nvPr/>
        </p:nvSpPr>
        <p:spPr>
          <a:xfrm>
            <a:off x="12327628" y="8763352"/>
            <a:ext cx="6625445" cy="1015663"/>
          </a:xfrm>
          <a:prstGeom prst="rect">
            <a:avLst/>
          </a:prstGeom>
          <a:noFill/>
        </p:spPr>
        <p:txBody>
          <a:bodyPr wrap="square" rtlCol="0">
            <a:spAutoFit/>
          </a:bodyPr>
          <a:lstStyle/>
          <a:p>
            <a:r>
              <a:rPr lang="en-US" sz="2000" b="1" u="sng" dirty="0">
                <a:solidFill>
                  <a:srgbClr val="502D7F"/>
                </a:solidFill>
                <a:latin typeface="Times New Roman" panose="02020603050405020304" pitchFamily="18" charset="0"/>
                <a:cs typeface="Times New Roman" panose="02020603050405020304" pitchFamily="18" charset="0"/>
              </a:rPr>
              <a:t>Figure 1: </a:t>
            </a:r>
            <a:r>
              <a:rPr lang="en-US" sz="2000" dirty="0">
                <a:latin typeface="Times New Roman" panose="02020603050405020304" pitchFamily="18" charset="0"/>
                <a:cs typeface="Times New Roman" panose="02020603050405020304" pitchFamily="18" charset="0"/>
              </a:rPr>
              <a:t>Table containing the oligos designed for substitution mutation. The upper-case indicates target-specific primers. The point of mutation is highlighted.  </a:t>
            </a:r>
            <a:endParaRPr lang="en-US" sz="2000" b="1" u="sng" dirty="0">
              <a:solidFill>
                <a:srgbClr val="502D7F"/>
              </a:solidFill>
              <a:latin typeface="Times New Roman" panose="02020603050405020304" pitchFamily="18" charset="0"/>
              <a:cs typeface="Times New Roman" panose="02020603050405020304" pitchFamily="18" charset="0"/>
            </a:endParaRPr>
          </a:p>
        </p:txBody>
      </p:sp>
      <mc:AlternateContent xmlns:mc="http://schemas.openxmlformats.org/markup-compatibility/2006" xmlns:p14="http://schemas.microsoft.com/office/powerpoint/2010/main">
        <mc:Choice Requires="p14">
          <p:contentPart p14:bwMode="auto" r:id="rId35">
            <p14:nvContentPartPr>
              <p14:cNvPr id="53" name="Ink 52">
                <a:extLst>
                  <a:ext uri="{FF2B5EF4-FFF2-40B4-BE49-F238E27FC236}">
                    <a16:creationId xmlns:a16="http://schemas.microsoft.com/office/drawing/2014/main" id="{0F78EF0E-A2CF-42B7-8F1E-B85E0A612F10}"/>
                  </a:ext>
                </a:extLst>
              </p14:cNvPr>
              <p14:cNvContentPartPr/>
              <p14:nvPr/>
            </p14:nvContentPartPr>
            <p14:xfrm>
              <a:off x="24963458" y="11755976"/>
              <a:ext cx="176400" cy="275040"/>
            </p14:xfrm>
          </p:contentPart>
        </mc:Choice>
        <mc:Fallback xmlns="">
          <p:pic>
            <p:nvPicPr>
              <p:cNvPr id="53" name="Ink 52">
                <a:extLst>
                  <a:ext uri="{FF2B5EF4-FFF2-40B4-BE49-F238E27FC236}">
                    <a16:creationId xmlns:a16="http://schemas.microsoft.com/office/drawing/2014/main" id="{0F78EF0E-A2CF-42B7-8F1E-B85E0A612F10}"/>
                  </a:ext>
                </a:extLst>
              </p:cNvPr>
              <p:cNvPicPr/>
              <p:nvPr/>
            </p:nvPicPr>
            <p:blipFill>
              <a:blip r:embed="rId36"/>
              <a:stretch>
                <a:fillRect/>
              </a:stretch>
            </p:blipFill>
            <p:spPr>
              <a:xfrm>
                <a:off x="24909458" y="11648336"/>
                <a:ext cx="284040" cy="490680"/>
              </a:xfrm>
              <a:prstGeom prst="rect">
                <a:avLst/>
              </a:prstGeom>
            </p:spPr>
          </p:pic>
        </mc:Fallback>
      </mc:AlternateContent>
      <p:sp>
        <p:nvSpPr>
          <p:cNvPr id="56" name="TextBox 55">
            <a:extLst>
              <a:ext uri="{FF2B5EF4-FFF2-40B4-BE49-F238E27FC236}">
                <a16:creationId xmlns:a16="http://schemas.microsoft.com/office/drawing/2014/main" id="{0C7D4A6E-4C03-4A38-94A2-2D29DCBD06B2}"/>
              </a:ext>
            </a:extLst>
          </p:cNvPr>
          <p:cNvSpPr txBox="1"/>
          <p:nvPr/>
        </p:nvSpPr>
        <p:spPr>
          <a:xfrm>
            <a:off x="11941968" y="6836860"/>
            <a:ext cx="457200" cy="400110"/>
          </a:xfrm>
          <a:prstGeom prst="rect">
            <a:avLst/>
          </a:prstGeom>
          <a:noFill/>
        </p:spPr>
        <p:txBody>
          <a:bodyPr wrap="square" rtlCol="0">
            <a:spAutoFit/>
          </a:bodyPr>
          <a:lstStyle/>
          <a:p>
            <a:r>
              <a:rPr lang="en-US" sz="2000" dirty="0">
                <a:latin typeface="Times New Roman" panose="02020603050405020304" pitchFamily="18" charset="0"/>
                <a:cs typeface="Times New Roman" panose="02020603050405020304" pitchFamily="18" charset="0"/>
              </a:rPr>
              <a:t>1</a:t>
            </a:r>
          </a:p>
        </p:txBody>
      </p:sp>
      <p:sp>
        <p:nvSpPr>
          <p:cNvPr id="2055" name="TextBox 2054">
            <a:extLst>
              <a:ext uri="{FF2B5EF4-FFF2-40B4-BE49-F238E27FC236}">
                <a16:creationId xmlns:a16="http://schemas.microsoft.com/office/drawing/2014/main" id="{C5692C0E-E164-4FBC-B01E-9513B14BD15C}"/>
              </a:ext>
            </a:extLst>
          </p:cNvPr>
          <p:cNvSpPr txBox="1"/>
          <p:nvPr/>
        </p:nvSpPr>
        <p:spPr>
          <a:xfrm>
            <a:off x="30999740" y="6883980"/>
            <a:ext cx="11223958" cy="1015663"/>
          </a:xfrm>
          <a:prstGeom prst="rect">
            <a:avLst/>
          </a:prstGeom>
          <a:noFill/>
        </p:spPr>
        <p:txBody>
          <a:bodyPr wrap="square" rtlCol="0">
            <a:spAutoFit/>
          </a:bodyPr>
          <a:lstStyle/>
          <a:p>
            <a:r>
              <a:rPr lang="en-US" sz="2000" dirty="0">
                <a:latin typeface="Times New Roman" panose="02020603050405020304" pitchFamily="18" charset="0"/>
                <a:cs typeface="Times New Roman" panose="02020603050405020304" pitchFamily="18" charset="0"/>
              </a:rPr>
              <a:t>Though all mutations were successful, only D55A and H121A were able to be analyzed. This is because the mutated protein was not separated from the cell after French pressing the culture. One explanation for this is that the mutation caused misfolding making the protein insoluble. </a:t>
            </a:r>
          </a:p>
        </p:txBody>
      </p:sp>
      <p:sp>
        <p:nvSpPr>
          <p:cNvPr id="2062" name="TextBox 2061">
            <a:extLst>
              <a:ext uri="{FF2B5EF4-FFF2-40B4-BE49-F238E27FC236}">
                <a16:creationId xmlns:a16="http://schemas.microsoft.com/office/drawing/2014/main" id="{A7483AF5-DFE1-42C6-99F5-1280D84FB8B0}"/>
              </a:ext>
            </a:extLst>
          </p:cNvPr>
          <p:cNvSpPr txBox="1"/>
          <p:nvPr/>
        </p:nvSpPr>
        <p:spPr>
          <a:xfrm>
            <a:off x="31094363" y="8535345"/>
            <a:ext cx="11229975" cy="1938992"/>
          </a:xfrm>
          <a:prstGeom prst="rect">
            <a:avLst/>
          </a:prstGeom>
          <a:noFill/>
        </p:spPr>
        <p:txBody>
          <a:bodyPr wrap="square" rtlCol="0">
            <a:spAutoFit/>
          </a:bodyPr>
          <a:lstStyle/>
          <a:p>
            <a:r>
              <a:rPr lang="en-US" sz="2000" dirty="0">
                <a:effectLst/>
                <a:latin typeface="Times New Roman" panose="02020603050405020304" pitchFamily="18" charset="0"/>
                <a:ea typeface="Calibri" panose="020F0502020204030204" pitchFamily="34" charset="0"/>
              </a:rPr>
              <a:t>The ITC results indicate that the mutations were still able to bind Cu</a:t>
            </a:r>
            <a:r>
              <a:rPr lang="en-US" sz="2000" baseline="30000" dirty="0">
                <a:effectLst/>
                <a:latin typeface="Times New Roman" panose="02020603050405020304" pitchFamily="18" charset="0"/>
                <a:ea typeface="Calibri" panose="020F0502020204030204" pitchFamily="34" charset="0"/>
              </a:rPr>
              <a:t>2+</a:t>
            </a:r>
            <a:r>
              <a:rPr lang="en-US" sz="2000" dirty="0">
                <a:effectLst/>
                <a:latin typeface="Times New Roman" panose="02020603050405020304" pitchFamily="18" charset="0"/>
                <a:ea typeface="Calibri" panose="020F0502020204030204" pitchFamily="34" charset="0"/>
              </a:rPr>
              <a:t> and at a higher rate than the wild-type. For H121A, this could mean that the structural difference of the mutant caused other metal binding sites to be exposed, increasing affinity. However, future studies need to be performed to confirm this hypothesis. For D55A, these results suggest that this site is not the most important Cu</a:t>
            </a:r>
            <a:r>
              <a:rPr lang="en-US" sz="2000" baseline="30000" dirty="0">
                <a:effectLst/>
                <a:latin typeface="Times New Roman" panose="02020603050405020304" pitchFamily="18" charset="0"/>
                <a:ea typeface="Calibri" panose="020F0502020204030204" pitchFamily="34" charset="0"/>
              </a:rPr>
              <a:t>2+</a:t>
            </a:r>
            <a:r>
              <a:rPr lang="en-US" sz="2000" dirty="0">
                <a:effectLst/>
                <a:latin typeface="Times New Roman" panose="02020603050405020304" pitchFamily="18" charset="0"/>
                <a:ea typeface="Calibri" panose="020F0502020204030204" pitchFamily="34" charset="0"/>
              </a:rPr>
              <a:t> binding site in the protein. Further ITC studies need to be performed to provide clarification on the binding properties of the mutants by comparing these as-isolated results with results from apo-mutant trials</a:t>
            </a:r>
            <a:endParaRPr lang="en-US" sz="2000" dirty="0">
              <a:latin typeface="Times New Roman" panose="02020603050405020304" pitchFamily="18" charset="0"/>
              <a:cs typeface="Times New Roman" panose="02020603050405020304" pitchFamily="18" charset="0"/>
            </a:endParaRPr>
          </a:p>
        </p:txBody>
      </p:sp>
      <p:sp>
        <p:nvSpPr>
          <p:cNvPr id="2066" name="TextBox 2065">
            <a:extLst>
              <a:ext uri="{FF2B5EF4-FFF2-40B4-BE49-F238E27FC236}">
                <a16:creationId xmlns:a16="http://schemas.microsoft.com/office/drawing/2014/main" id="{F75E1019-1071-42D0-9FDD-2E980BEC2A4D}"/>
              </a:ext>
            </a:extLst>
          </p:cNvPr>
          <p:cNvSpPr txBox="1"/>
          <p:nvPr/>
        </p:nvSpPr>
        <p:spPr>
          <a:xfrm>
            <a:off x="31109764" y="14595511"/>
            <a:ext cx="11223959" cy="2246769"/>
          </a:xfrm>
          <a:prstGeom prst="rect">
            <a:avLst/>
          </a:prstGeom>
          <a:noFill/>
        </p:spPr>
        <p:txBody>
          <a:bodyPr wrap="square" rtlCol="0">
            <a:spAutoFit/>
          </a:bodyPr>
          <a:lstStyle/>
          <a:p>
            <a:r>
              <a:rPr lang="en-US" sz="2000" dirty="0">
                <a:effectLst/>
                <a:latin typeface="Times New Roman" panose="02020603050405020304" pitchFamily="18" charset="0"/>
                <a:ea typeface="Calibri" panose="020F0502020204030204" pitchFamily="34" charset="0"/>
              </a:rPr>
              <a:t>The purpose of this study was to determine if mutants of proposed Cu</a:t>
            </a:r>
            <a:r>
              <a:rPr lang="en-US" sz="2000" baseline="30000" dirty="0">
                <a:effectLst/>
                <a:latin typeface="Times New Roman" panose="02020603050405020304" pitchFamily="18" charset="0"/>
                <a:ea typeface="Calibri" panose="020F0502020204030204" pitchFamily="34" charset="0"/>
              </a:rPr>
              <a:t>2+</a:t>
            </a:r>
            <a:r>
              <a:rPr lang="en-US" sz="2000" dirty="0">
                <a:effectLst/>
                <a:latin typeface="Times New Roman" panose="02020603050405020304" pitchFamily="18" charset="0"/>
                <a:ea typeface="Calibri" panose="020F0502020204030204" pitchFamily="34" charset="0"/>
              </a:rPr>
              <a:t> binding residues would still be able to bind Cu</a:t>
            </a:r>
            <a:r>
              <a:rPr lang="en-US" sz="2000" baseline="30000" dirty="0">
                <a:effectLst/>
                <a:latin typeface="Times New Roman" panose="02020603050405020304" pitchFamily="18" charset="0"/>
                <a:ea typeface="Calibri" panose="020F0502020204030204" pitchFamily="34" charset="0"/>
              </a:rPr>
              <a:t>2+</a:t>
            </a:r>
            <a:r>
              <a:rPr lang="en-US" sz="2000" dirty="0">
                <a:effectLst/>
                <a:latin typeface="Times New Roman" panose="02020603050405020304" pitchFamily="18" charset="0"/>
                <a:ea typeface="Calibri" panose="020F0502020204030204" pitchFamily="34" charset="0"/>
              </a:rPr>
              <a:t> and if these mutations caused changes in the protein’s secondary structure. Results of this study indicate that the mutations of these binding residues affected Cu</a:t>
            </a:r>
            <a:r>
              <a:rPr lang="en-US" sz="2000" baseline="30000" dirty="0">
                <a:effectLst/>
                <a:latin typeface="Times New Roman" panose="02020603050405020304" pitchFamily="18" charset="0"/>
                <a:ea typeface="Calibri" panose="020F0502020204030204" pitchFamily="34" charset="0"/>
              </a:rPr>
              <a:t>2+ </a:t>
            </a:r>
            <a:r>
              <a:rPr lang="en-US" sz="2000" dirty="0">
                <a:effectLst/>
                <a:latin typeface="Times New Roman" panose="02020603050405020304" pitchFamily="18" charset="0"/>
                <a:ea typeface="Calibri" panose="020F0502020204030204" pitchFamily="34" charset="0"/>
              </a:rPr>
              <a:t>binding but did not limit it as expected. The secondary structure of the mutants were also significantly different from wild-type FtrB, but the exact structural differences could not be determined. Future studies can use these results as a starting point for further work on characterizing FtrB. These studies could include testing the Mn</a:t>
            </a:r>
            <a:r>
              <a:rPr lang="en-US" sz="2000" baseline="30000" dirty="0">
                <a:effectLst/>
                <a:latin typeface="Times New Roman" panose="02020603050405020304" pitchFamily="18" charset="0"/>
                <a:ea typeface="Calibri" panose="020F0502020204030204" pitchFamily="34" charset="0"/>
              </a:rPr>
              <a:t>2+</a:t>
            </a:r>
            <a:r>
              <a:rPr lang="en-US" sz="2000" dirty="0">
                <a:effectLst/>
                <a:latin typeface="Times New Roman" panose="02020603050405020304" pitchFamily="18" charset="0"/>
                <a:ea typeface="Calibri" panose="020F0502020204030204" pitchFamily="34" charset="0"/>
              </a:rPr>
              <a:t> (Fe</a:t>
            </a:r>
            <a:r>
              <a:rPr lang="en-US" sz="2000" baseline="30000" dirty="0">
                <a:effectLst/>
                <a:latin typeface="Times New Roman" panose="02020603050405020304" pitchFamily="18" charset="0"/>
                <a:ea typeface="Calibri" panose="020F0502020204030204" pitchFamily="34" charset="0"/>
              </a:rPr>
              <a:t>2+</a:t>
            </a:r>
            <a:r>
              <a:rPr lang="en-US" sz="2000" dirty="0">
                <a:effectLst/>
                <a:latin typeface="Times New Roman" panose="02020603050405020304" pitchFamily="18" charset="0"/>
                <a:ea typeface="Calibri" panose="020F0502020204030204" pitchFamily="34" charset="0"/>
              </a:rPr>
              <a:t> mimic) affinity as well as the ferrous oxidizing properties of these mutants. </a:t>
            </a:r>
            <a:endParaRPr lang="en-US" sz="2000" dirty="0">
              <a:latin typeface="Times New Roman" panose="02020603050405020304" pitchFamily="18" charset="0"/>
              <a:cs typeface="Times New Roman" panose="02020603050405020304" pitchFamily="18" charset="0"/>
            </a:endParaRPr>
          </a:p>
        </p:txBody>
      </p:sp>
      <p:pic>
        <p:nvPicPr>
          <p:cNvPr id="2077" name="Picture 2076" descr="Chart&#10;&#10;Description automatically generated">
            <a:extLst>
              <a:ext uri="{FF2B5EF4-FFF2-40B4-BE49-F238E27FC236}">
                <a16:creationId xmlns:a16="http://schemas.microsoft.com/office/drawing/2014/main" id="{EA050977-6656-4AE7-B271-05C7DDCF4825}"/>
              </a:ext>
            </a:extLst>
          </p:cNvPr>
          <p:cNvPicPr>
            <a:picLocks noChangeAspect="1"/>
          </p:cNvPicPr>
          <p:nvPr/>
        </p:nvPicPr>
        <p:blipFill rotWithShape="1">
          <a:blip r:embed="rId37">
            <a:extLst>
              <a:ext uri="{28A0092B-C50C-407E-A947-70E740481C1C}">
                <a14:useLocalDpi xmlns:a14="http://schemas.microsoft.com/office/drawing/2010/main" val="0"/>
              </a:ext>
            </a:extLst>
          </a:blip>
          <a:srcRect t="3057"/>
          <a:stretch/>
        </p:blipFill>
        <p:spPr>
          <a:xfrm>
            <a:off x="12772950" y="19293689"/>
            <a:ext cx="7434788" cy="4695027"/>
          </a:xfrm>
          <a:prstGeom prst="rect">
            <a:avLst/>
          </a:prstGeom>
        </p:spPr>
      </p:pic>
      <p:pic>
        <p:nvPicPr>
          <p:cNvPr id="39" name="Picture 38" descr="Chart&#10;&#10;Description automatically generated">
            <a:extLst>
              <a:ext uri="{FF2B5EF4-FFF2-40B4-BE49-F238E27FC236}">
                <a16:creationId xmlns:a16="http://schemas.microsoft.com/office/drawing/2014/main" id="{50EE945E-E26C-48BF-9E45-89459D8E546E}"/>
              </a:ext>
            </a:extLst>
          </p:cNvPr>
          <p:cNvPicPr>
            <a:picLocks noChangeAspect="1"/>
          </p:cNvPicPr>
          <p:nvPr/>
        </p:nvPicPr>
        <p:blipFill rotWithShape="1">
          <a:blip r:embed="rId38">
            <a:extLst>
              <a:ext uri="{28A0092B-C50C-407E-A947-70E740481C1C}">
                <a14:useLocalDpi xmlns:a14="http://schemas.microsoft.com/office/drawing/2010/main" val="0"/>
              </a:ext>
            </a:extLst>
          </a:blip>
          <a:srcRect t="4459"/>
          <a:stretch/>
        </p:blipFill>
        <p:spPr>
          <a:xfrm>
            <a:off x="20802600" y="19293689"/>
            <a:ext cx="7645828" cy="4758462"/>
          </a:xfrm>
          <a:prstGeom prst="rect">
            <a:avLst/>
          </a:prstGeom>
        </p:spPr>
      </p:pic>
      <p:sp>
        <p:nvSpPr>
          <p:cNvPr id="41" name="TextBox 40">
            <a:extLst>
              <a:ext uri="{FF2B5EF4-FFF2-40B4-BE49-F238E27FC236}">
                <a16:creationId xmlns:a16="http://schemas.microsoft.com/office/drawing/2014/main" id="{97672ADA-5C43-47AE-A2A4-E1F6B54A8771}"/>
              </a:ext>
            </a:extLst>
          </p:cNvPr>
          <p:cNvSpPr txBox="1"/>
          <p:nvPr/>
        </p:nvSpPr>
        <p:spPr>
          <a:xfrm>
            <a:off x="31109764" y="11133196"/>
            <a:ext cx="11113934" cy="2739211"/>
          </a:xfrm>
          <a:prstGeom prst="rect">
            <a:avLst/>
          </a:prstGeom>
          <a:noFill/>
        </p:spPr>
        <p:txBody>
          <a:bodyPr wrap="square" rtlCol="0">
            <a:spAutoFit/>
          </a:bodyPr>
          <a:lstStyle/>
          <a:p>
            <a:r>
              <a:rPr lang="en-US" sz="2000" dirty="0">
                <a:effectLst/>
                <a:latin typeface="Times New Roman" panose="02020603050405020304" pitchFamily="18" charset="0"/>
                <a:ea typeface="Calibri" panose="020F0502020204030204" pitchFamily="34" charset="0"/>
              </a:rPr>
              <a:t>CD results for H121A did not offer conclusive evidence to determine secondary structure. Literature research on α-helix presentation in CD spectra could provide insight into why the suspected α-helix shape of the mutant spectrum had a positive intensity. The definite folding disparities between the H121A mutant and wild-type FtrB could relate to H121 being the only proposed binding residue that is conserved in all known cupredoxins. If FtrB is a cupredoxin as proposed, it is reasonable that mutating a site conserved in all cupredoxins would significantly alter the protein’s structure. Though the D55A mutant displayed β-sheet folding like wild-type FtrB, the significant difference in band width could indicate some level of structural change. However, further studies are needed to determine the location of these structural differences.</a:t>
            </a:r>
          </a:p>
          <a:p>
            <a:endParaRPr lang="en-US" sz="1200" dirty="0">
              <a:latin typeface="Times New Roman" panose="02020603050405020304" pitchFamily="18" charset="0"/>
              <a:cs typeface="Times New Roman" panose="02020603050405020304" pitchFamily="18" charset="0"/>
            </a:endParaRPr>
          </a:p>
        </p:txBody>
      </p:sp>
      <p:sp>
        <p:nvSpPr>
          <p:cNvPr id="2061" name="TextBox 2060">
            <a:extLst>
              <a:ext uri="{FF2B5EF4-FFF2-40B4-BE49-F238E27FC236}">
                <a16:creationId xmlns:a16="http://schemas.microsoft.com/office/drawing/2014/main" id="{CA90ADA3-8FD7-40A4-80F6-75F81E01D043}"/>
              </a:ext>
            </a:extLst>
          </p:cNvPr>
          <p:cNvSpPr txBox="1"/>
          <p:nvPr/>
        </p:nvSpPr>
        <p:spPr>
          <a:xfrm>
            <a:off x="18502561" y="3198485"/>
            <a:ext cx="6539742" cy="1048872"/>
          </a:xfrm>
          <a:prstGeom prst="rect">
            <a:avLst/>
          </a:prstGeom>
          <a:noFill/>
        </p:spPr>
        <p:txBody>
          <a:bodyPr wrap="square" rtlCol="0">
            <a:spAutoFit/>
          </a:bodyPr>
          <a:lstStyle/>
          <a:p>
            <a:r>
              <a:rPr lang="en-US" sz="6000" dirty="0">
                <a:solidFill>
                  <a:schemeClr val="bg1"/>
                </a:solidFill>
                <a:latin typeface="+mj-lt"/>
              </a:rPr>
              <a:t>Jessica Buchanan</a:t>
            </a:r>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CC18"/>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5032375" rtl="0" eaLnBrk="1" fontAlgn="base" latinLnBrk="0" hangingPunct="1">
          <a:lnSpc>
            <a:spcPct val="100000"/>
          </a:lnSpc>
          <a:spcBef>
            <a:spcPct val="0"/>
          </a:spcBef>
          <a:spcAft>
            <a:spcPct val="0"/>
          </a:spcAft>
          <a:buClrTx/>
          <a:buSzTx/>
          <a:buFontTx/>
          <a:buNone/>
          <a:tabLst/>
          <a:defRPr kumimoji="0" lang="en-US" sz="99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CC18"/>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5032375" rtl="0" eaLnBrk="1" fontAlgn="base" latinLnBrk="0" hangingPunct="1">
          <a:lnSpc>
            <a:spcPct val="100000"/>
          </a:lnSpc>
          <a:spcBef>
            <a:spcPct val="0"/>
          </a:spcBef>
          <a:spcAft>
            <a:spcPct val="0"/>
          </a:spcAft>
          <a:buClrTx/>
          <a:buSzTx/>
          <a:buFontTx/>
          <a:buNone/>
          <a:tabLst/>
          <a:defRPr kumimoji="0" lang="en-US" sz="99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17925</TotalTime>
  <Words>2110</Words>
  <Application>Microsoft Office PowerPoint</Application>
  <PresentationFormat>Custom</PresentationFormat>
  <Paragraphs>202</Paragraphs>
  <Slides>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Times New Roman</vt:lpstr>
      <vt:lpstr>Default Design</vt:lpstr>
      <vt:lpstr>PowerPoint Presentation</vt:lpstr>
    </vt:vector>
  </TitlesOfParts>
  <Company>East Carolina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EltonC</dc:creator>
  <cp:lastModifiedBy>Jessica Buchanan</cp:lastModifiedBy>
  <cp:revision>39</cp:revision>
  <dcterms:created xsi:type="dcterms:W3CDTF">2005-01-10T15:51:10Z</dcterms:created>
  <dcterms:modified xsi:type="dcterms:W3CDTF">2021-12-09T21:04:36Z</dcterms:modified>
</cp:coreProperties>
</file>