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7" r:id="rId5"/>
  </p:sldIdLst>
  <p:sldSz cx="30267275" cy="21396325"/>
  <p:notesSz cx="6858000" cy="9144000"/>
  <p:defaultTextStyle>
    <a:defPPr>
      <a:defRPr lang="en-US"/>
    </a:defPPr>
    <a:lvl1pPr algn="l" rtl="0" eaLnBrk="0" fontAlgn="base" hangingPunct="0">
      <a:spcBef>
        <a:spcPct val="0"/>
      </a:spcBef>
      <a:spcAft>
        <a:spcPct val="0"/>
      </a:spcAft>
      <a:defRPr sz="6659" kern="1200">
        <a:solidFill>
          <a:schemeClr val="tx1"/>
        </a:solidFill>
        <a:latin typeface="Arial" panose="020B0604020202020204" pitchFamily="34" charset="0"/>
        <a:ea typeface="+mn-ea"/>
        <a:cs typeface="+mn-cs"/>
      </a:defRPr>
    </a:lvl1pPr>
    <a:lvl2pPr marL="307513" algn="l" rtl="0" eaLnBrk="0" fontAlgn="base" hangingPunct="0">
      <a:spcBef>
        <a:spcPct val="0"/>
      </a:spcBef>
      <a:spcAft>
        <a:spcPct val="0"/>
      </a:spcAft>
      <a:defRPr sz="6659" kern="1200">
        <a:solidFill>
          <a:schemeClr val="tx1"/>
        </a:solidFill>
        <a:latin typeface="Arial" panose="020B0604020202020204" pitchFamily="34" charset="0"/>
        <a:ea typeface="+mn-ea"/>
        <a:cs typeface="+mn-cs"/>
      </a:defRPr>
    </a:lvl2pPr>
    <a:lvl3pPr marL="615025" algn="l" rtl="0" eaLnBrk="0" fontAlgn="base" hangingPunct="0">
      <a:spcBef>
        <a:spcPct val="0"/>
      </a:spcBef>
      <a:spcAft>
        <a:spcPct val="0"/>
      </a:spcAft>
      <a:defRPr sz="6659" kern="1200">
        <a:solidFill>
          <a:schemeClr val="tx1"/>
        </a:solidFill>
        <a:latin typeface="Arial" panose="020B0604020202020204" pitchFamily="34" charset="0"/>
        <a:ea typeface="+mn-ea"/>
        <a:cs typeface="+mn-cs"/>
      </a:defRPr>
    </a:lvl3pPr>
    <a:lvl4pPr marL="922538" algn="l" rtl="0" eaLnBrk="0" fontAlgn="base" hangingPunct="0">
      <a:spcBef>
        <a:spcPct val="0"/>
      </a:spcBef>
      <a:spcAft>
        <a:spcPct val="0"/>
      </a:spcAft>
      <a:defRPr sz="6659" kern="1200">
        <a:solidFill>
          <a:schemeClr val="tx1"/>
        </a:solidFill>
        <a:latin typeface="Arial" panose="020B0604020202020204" pitchFamily="34" charset="0"/>
        <a:ea typeface="+mn-ea"/>
        <a:cs typeface="+mn-cs"/>
      </a:defRPr>
    </a:lvl4pPr>
    <a:lvl5pPr marL="1230051" algn="l" rtl="0" eaLnBrk="0" fontAlgn="base" hangingPunct="0">
      <a:spcBef>
        <a:spcPct val="0"/>
      </a:spcBef>
      <a:spcAft>
        <a:spcPct val="0"/>
      </a:spcAft>
      <a:defRPr sz="6659" kern="1200">
        <a:solidFill>
          <a:schemeClr val="tx1"/>
        </a:solidFill>
        <a:latin typeface="Arial" panose="020B0604020202020204" pitchFamily="34" charset="0"/>
        <a:ea typeface="+mn-ea"/>
        <a:cs typeface="+mn-cs"/>
      </a:defRPr>
    </a:lvl5pPr>
    <a:lvl6pPr marL="1537564" algn="l" defTabSz="615025" rtl="0" eaLnBrk="1" latinLnBrk="0" hangingPunct="1">
      <a:defRPr sz="6659" kern="1200">
        <a:solidFill>
          <a:schemeClr val="tx1"/>
        </a:solidFill>
        <a:latin typeface="Arial" panose="020B0604020202020204" pitchFamily="34" charset="0"/>
        <a:ea typeface="+mn-ea"/>
        <a:cs typeface="+mn-cs"/>
      </a:defRPr>
    </a:lvl6pPr>
    <a:lvl7pPr marL="1845076" algn="l" defTabSz="615025" rtl="0" eaLnBrk="1" latinLnBrk="0" hangingPunct="1">
      <a:defRPr sz="6659" kern="1200">
        <a:solidFill>
          <a:schemeClr val="tx1"/>
        </a:solidFill>
        <a:latin typeface="Arial" panose="020B0604020202020204" pitchFamily="34" charset="0"/>
        <a:ea typeface="+mn-ea"/>
        <a:cs typeface="+mn-cs"/>
      </a:defRPr>
    </a:lvl7pPr>
    <a:lvl8pPr marL="2152589" algn="l" defTabSz="615025" rtl="0" eaLnBrk="1" latinLnBrk="0" hangingPunct="1">
      <a:defRPr sz="6659" kern="1200">
        <a:solidFill>
          <a:schemeClr val="tx1"/>
        </a:solidFill>
        <a:latin typeface="Arial" panose="020B0604020202020204" pitchFamily="34" charset="0"/>
        <a:ea typeface="+mn-ea"/>
        <a:cs typeface="+mn-cs"/>
      </a:defRPr>
    </a:lvl8pPr>
    <a:lvl9pPr marL="2460102" algn="l" defTabSz="615025" rtl="0" eaLnBrk="1" latinLnBrk="0" hangingPunct="1">
      <a:defRPr sz="6659"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6739" userDrawn="1">
          <p15:clr>
            <a:srgbClr val="A4A3A4"/>
          </p15:clr>
        </p15:guide>
        <p15:guide id="2" pos="953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2D7F"/>
    <a:srgbClr val="69028E"/>
    <a:srgbClr val="FFC82E"/>
    <a:srgbClr val="333333"/>
    <a:srgbClr val="FFCC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C0DDC6-97EF-43C4-B269-F8DF7650859C}" v="32" dt="2019-06-06T19:26:18.5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5" d="100"/>
          <a:sy n="35" d="100"/>
        </p:scale>
        <p:origin x="798" y="102"/>
      </p:cViewPr>
      <p:guideLst>
        <p:guide orient="horz" pos="6739"/>
        <p:guide pos="953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484" y="6646553"/>
            <a:ext cx="25726308" cy="4586695"/>
          </a:xfrm>
        </p:spPr>
        <p:txBody>
          <a:bodyPr/>
          <a:lstStyle/>
          <a:p>
            <a:r>
              <a:rPr lang="en-US"/>
              <a:t>Click to edit Master title style</a:t>
            </a:r>
          </a:p>
        </p:txBody>
      </p:sp>
      <p:sp>
        <p:nvSpPr>
          <p:cNvPr id="3" name="Subtitle 2"/>
          <p:cNvSpPr>
            <a:spLocks noGrp="1"/>
          </p:cNvSpPr>
          <p:nvPr>
            <p:ph type="subTitle" idx="1"/>
          </p:nvPr>
        </p:nvSpPr>
        <p:spPr>
          <a:xfrm>
            <a:off x="4539873" y="12124762"/>
            <a:ext cx="21187530" cy="5467596"/>
          </a:xfrm>
        </p:spPr>
        <p:txBody>
          <a:bodyPr/>
          <a:lstStyle>
            <a:lvl1pPr marL="0" indent="0" algn="ctr">
              <a:buNone/>
              <a:defRPr/>
            </a:lvl1pPr>
            <a:lvl2pPr marL="254713" indent="0" algn="ctr">
              <a:buNone/>
              <a:defRPr/>
            </a:lvl2pPr>
            <a:lvl3pPr marL="509426" indent="0" algn="ctr">
              <a:buNone/>
              <a:defRPr/>
            </a:lvl3pPr>
            <a:lvl4pPr marL="764139" indent="0" algn="ctr">
              <a:buNone/>
              <a:defRPr/>
            </a:lvl4pPr>
            <a:lvl5pPr marL="1018852" indent="0" algn="ctr">
              <a:buNone/>
              <a:defRPr/>
            </a:lvl5pPr>
            <a:lvl6pPr marL="1273565" indent="0" algn="ctr">
              <a:buNone/>
              <a:defRPr/>
            </a:lvl6pPr>
            <a:lvl7pPr marL="1528278" indent="0" algn="ctr">
              <a:buNone/>
              <a:defRPr/>
            </a:lvl7pPr>
            <a:lvl8pPr marL="1782991" indent="0" algn="ctr">
              <a:buNone/>
              <a:defRPr/>
            </a:lvl8pPr>
            <a:lvl9pPr marL="2037704"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3994" y="856136"/>
            <a:ext cx="6809261" cy="182565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14022" y="856136"/>
            <a:ext cx="20324878" cy="182565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905" y="13749475"/>
            <a:ext cx="25727403" cy="4248840"/>
          </a:xfrm>
        </p:spPr>
        <p:txBody>
          <a:bodyPr anchor="t"/>
          <a:lstStyle>
            <a:lvl1pPr algn="l">
              <a:defRPr sz="2228" b="1" cap="all"/>
            </a:lvl1pPr>
          </a:lstStyle>
          <a:p>
            <a:r>
              <a:rPr lang="en-US"/>
              <a:t>Click to edit Master title style</a:t>
            </a:r>
          </a:p>
        </p:txBody>
      </p:sp>
      <p:sp>
        <p:nvSpPr>
          <p:cNvPr id="3" name="Text Placeholder 2"/>
          <p:cNvSpPr>
            <a:spLocks noGrp="1"/>
          </p:cNvSpPr>
          <p:nvPr>
            <p:ph type="body" idx="1"/>
          </p:nvPr>
        </p:nvSpPr>
        <p:spPr>
          <a:xfrm>
            <a:off x="2390905" y="9069027"/>
            <a:ext cx="25727403" cy="4680446"/>
          </a:xfrm>
        </p:spPr>
        <p:txBody>
          <a:bodyPr anchor="b"/>
          <a:lstStyle>
            <a:lvl1pPr marL="0" indent="0">
              <a:buNone/>
              <a:defRPr sz="1114"/>
            </a:lvl1pPr>
            <a:lvl2pPr marL="254713" indent="0">
              <a:buNone/>
              <a:defRPr sz="1003"/>
            </a:lvl2pPr>
            <a:lvl3pPr marL="509426" indent="0">
              <a:buNone/>
              <a:defRPr sz="891"/>
            </a:lvl3pPr>
            <a:lvl4pPr marL="764139" indent="0">
              <a:buNone/>
              <a:defRPr sz="780"/>
            </a:lvl4pPr>
            <a:lvl5pPr marL="1018852" indent="0">
              <a:buNone/>
              <a:defRPr sz="780"/>
            </a:lvl5pPr>
            <a:lvl6pPr marL="1273565" indent="0">
              <a:buNone/>
              <a:defRPr sz="780"/>
            </a:lvl6pPr>
            <a:lvl7pPr marL="1528278" indent="0">
              <a:buNone/>
              <a:defRPr sz="780"/>
            </a:lvl7pPr>
            <a:lvl8pPr marL="1782991" indent="0">
              <a:buNone/>
              <a:defRPr sz="780"/>
            </a:lvl8pPr>
            <a:lvl9pPr marL="2037704" indent="0">
              <a:buNone/>
              <a:defRPr sz="78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14022" y="4991768"/>
            <a:ext cx="13567069" cy="14120938"/>
          </a:xfrm>
        </p:spPr>
        <p:txBody>
          <a:bodyPr/>
          <a:lstStyle>
            <a:lvl1pPr>
              <a:defRPr sz="1560"/>
            </a:lvl1pPr>
            <a:lvl2pPr>
              <a:defRPr sz="1337"/>
            </a:lvl2pPr>
            <a:lvl3pPr>
              <a:defRPr sz="1114"/>
            </a:lvl3pPr>
            <a:lvl4pPr>
              <a:defRPr sz="1003"/>
            </a:lvl4pPr>
            <a:lvl5pPr>
              <a:defRPr sz="1003"/>
            </a:lvl5pPr>
            <a:lvl6pPr>
              <a:defRPr sz="1003"/>
            </a:lvl6pPr>
            <a:lvl7pPr>
              <a:defRPr sz="1003"/>
            </a:lvl7pPr>
            <a:lvl8pPr>
              <a:defRPr sz="1003"/>
            </a:lvl8pPr>
            <a:lvl9pPr>
              <a:defRPr sz="100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186185" y="4991768"/>
            <a:ext cx="13567070" cy="14120938"/>
          </a:xfrm>
        </p:spPr>
        <p:txBody>
          <a:bodyPr/>
          <a:lstStyle>
            <a:lvl1pPr>
              <a:defRPr sz="1560"/>
            </a:lvl1pPr>
            <a:lvl2pPr>
              <a:defRPr sz="1337"/>
            </a:lvl2pPr>
            <a:lvl3pPr>
              <a:defRPr sz="1114"/>
            </a:lvl3pPr>
            <a:lvl4pPr>
              <a:defRPr sz="1003"/>
            </a:lvl4pPr>
            <a:lvl5pPr>
              <a:defRPr sz="1003"/>
            </a:lvl5pPr>
            <a:lvl6pPr>
              <a:defRPr sz="1003"/>
            </a:lvl6pPr>
            <a:lvl7pPr>
              <a:defRPr sz="1003"/>
            </a:lvl7pPr>
            <a:lvl8pPr>
              <a:defRPr sz="1003"/>
            </a:lvl8pPr>
            <a:lvl9pPr>
              <a:defRPr sz="100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2926" y="857021"/>
            <a:ext cx="27241423" cy="3566054"/>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2926" y="4789232"/>
            <a:ext cx="13373301" cy="1996177"/>
          </a:xfrm>
        </p:spPr>
        <p:txBody>
          <a:bodyPr anchor="b"/>
          <a:lstStyle>
            <a:lvl1pPr marL="0" indent="0">
              <a:buNone/>
              <a:defRPr sz="1337" b="1"/>
            </a:lvl1pPr>
            <a:lvl2pPr marL="254713" indent="0">
              <a:buNone/>
              <a:defRPr sz="1114" b="1"/>
            </a:lvl2pPr>
            <a:lvl3pPr marL="509426" indent="0">
              <a:buNone/>
              <a:defRPr sz="1003" b="1"/>
            </a:lvl3pPr>
            <a:lvl4pPr marL="764139" indent="0">
              <a:buNone/>
              <a:defRPr sz="891" b="1"/>
            </a:lvl4pPr>
            <a:lvl5pPr marL="1018852" indent="0">
              <a:buNone/>
              <a:defRPr sz="891" b="1"/>
            </a:lvl5pPr>
            <a:lvl6pPr marL="1273565" indent="0">
              <a:buNone/>
              <a:defRPr sz="891" b="1"/>
            </a:lvl6pPr>
            <a:lvl7pPr marL="1528278" indent="0">
              <a:buNone/>
              <a:defRPr sz="891" b="1"/>
            </a:lvl7pPr>
            <a:lvl8pPr marL="1782991" indent="0">
              <a:buNone/>
              <a:defRPr sz="891" b="1"/>
            </a:lvl8pPr>
            <a:lvl9pPr marL="2037704" indent="0">
              <a:buNone/>
              <a:defRPr sz="891" b="1"/>
            </a:lvl9pPr>
          </a:lstStyle>
          <a:p>
            <a:pPr lvl="0"/>
            <a:r>
              <a:rPr lang="en-US"/>
              <a:t>Click to edit Master text styles</a:t>
            </a:r>
          </a:p>
        </p:txBody>
      </p:sp>
      <p:sp>
        <p:nvSpPr>
          <p:cNvPr id="4" name="Content Placeholder 3"/>
          <p:cNvSpPr>
            <a:spLocks noGrp="1"/>
          </p:cNvSpPr>
          <p:nvPr>
            <p:ph sz="half" idx="2"/>
          </p:nvPr>
        </p:nvSpPr>
        <p:spPr>
          <a:xfrm>
            <a:off x="1512926" y="6785408"/>
            <a:ext cx="13373301" cy="12327298"/>
          </a:xfrm>
        </p:spPr>
        <p:txBody>
          <a:bodyPr/>
          <a:lstStyle>
            <a:lvl1pPr>
              <a:defRPr sz="1337"/>
            </a:lvl1pPr>
            <a:lvl2pPr>
              <a:defRPr sz="1114"/>
            </a:lvl2pPr>
            <a:lvl3pPr>
              <a:defRPr sz="1003"/>
            </a:lvl3pPr>
            <a:lvl4pPr>
              <a:defRPr sz="891"/>
            </a:lvl4pPr>
            <a:lvl5pPr>
              <a:defRPr sz="891"/>
            </a:lvl5pPr>
            <a:lvl6pPr>
              <a:defRPr sz="891"/>
            </a:lvl6pPr>
            <a:lvl7pPr>
              <a:defRPr sz="891"/>
            </a:lvl7pPr>
            <a:lvl8pPr>
              <a:defRPr sz="891"/>
            </a:lvl8pPr>
            <a:lvl9pPr>
              <a:defRPr sz="8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5575" y="4789232"/>
            <a:ext cx="13378775" cy="1996177"/>
          </a:xfrm>
        </p:spPr>
        <p:txBody>
          <a:bodyPr anchor="b"/>
          <a:lstStyle>
            <a:lvl1pPr marL="0" indent="0">
              <a:buNone/>
              <a:defRPr sz="1337" b="1"/>
            </a:lvl1pPr>
            <a:lvl2pPr marL="254713" indent="0">
              <a:buNone/>
              <a:defRPr sz="1114" b="1"/>
            </a:lvl2pPr>
            <a:lvl3pPr marL="509426" indent="0">
              <a:buNone/>
              <a:defRPr sz="1003" b="1"/>
            </a:lvl3pPr>
            <a:lvl4pPr marL="764139" indent="0">
              <a:buNone/>
              <a:defRPr sz="891" b="1"/>
            </a:lvl4pPr>
            <a:lvl5pPr marL="1018852" indent="0">
              <a:buNone/>
              <a:defRPr sz="891" b="1"/>
            </a:lvl5pPr>
            <a:lvl6pPr marL="1273565" indent="0">
              <a:buNone/>
              <a:defRPr sz="891" b="1"/>
            </a:lvl6pPr>
            <a:lvl7pPr marL="1528278" indent="0">
              <a:buNone/>
              <a:defRPr sz="891" b="1"/>
            </a:lvl7pPr>
            <a:lvl8pPr marL="1782991" indent="0">
              <a:buNone/>
              <a:defRPr sz="891" b="1"/>
            </a:lvl8pPr>
            <a:lvl9pPr marL="2037704" indent="0">
              <a:buNone/>
              <a:defRPr sz="891" b="1"/>
            </a:lvl9pPr>
          </a:lstStyle>
          <a:p>
            <a:pPr lvl="0"/>
            <a:r>
              <a:rPr lang="en-US"/>
              <a:t>Click to edit Master text styles</a:t>
            </a:r>
          </a:p>
        </p:txBody>
      </p:sp>
      <p:sp>
        <p:nvSpPr>
          <p:cNvPr id="6" name="Content Placeholder 5"/>
          <p:cNvSpPr>
            <a:spLocks noGrp="1"/>
          </p:cNvSpPr>
          <p:nvPr>
            <p:ph sz="quarter" idx="4"/>
          </p:nvPr>
        </p:nvSpPr>
        <p:spPr>
          <a:xfrm>
            <a:off x="15375575" y="6785408"/>
            <a:ext cx="13378775" cy="12327298"/>
          </a:xfrm>
        </p:spPr>
        <p:txBody>
          <a:bodyPr/>
          <a:lstStyle>
            <a:lvl1pPr>
              <a:defRPr sz="1337"/>
            </a:lvl1pPr>
            <a:lvl2pPr>
              <a:defRPr sz="1114"/>
            </a:lvl2pPr>
            <a:lvl3pPr>
              <a:defRPr sz="1003"/>
            </a:lvl3pPr>
            <a:lvl4pPr>
              <a:defRPr sz="891"/>
            </a:lvl4pPr>
            <a:lvl5pPr>
              <a:defRPr sz="891"/>
            </a:lvl5pPr>
            <a:lvl6pPr>
              <a:defRPr sz="891"/>
            </a:lvl6pPr>
            <a:lvl7pPr>
              <a:defRPr sz="891"/>
            </a:lvl7pPr>
            <a:lvl8pPr>
              <a:defRPr sz="891"/>
            </a:lvl8pPr>
            <a:lvl9pPr>
              <a:defRPr sz="89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2926" y="851715"/>
            <a:ext cx="9957723" cy="3625311"/>
          </a:xfrm>
        </p:spPr>
        <p:txBody>
          <a:bodyPr anchor="b"/>
          <a:lstStyle>
            <a:lvl1pPr algn="l">
              <a:defRPr sz="1114" b="1"/>
            </a:lvl1pPr>
          </a:lstStyle>
          <a:p>
            <a:r>
              <a:rPr lang="en-US"/>
              <a:t>Click to edit Master title style</a:t>
            </a:r>
          </a:p>
        </p:txBody>
      </p:sp>
      <p:sp>
        <p:nvSpPr>
          <p:cNvPr id="3" name="Content Placeholder 2"/>
          <p:cNvSpPr>
            <a:spLocks noGrp="1"/>
          </p:cNvSpPr>
          <p:nvPr>
            <p:ph idx="1"/>
          </p:nvPr>
        </p:nvSpPr>
        <p:spPr>
          <a:xfrm>
            <a:off x="11834102" y="851715"/>
            <a:ext cx="16920247" cy="18260992"/>
          </a:xfrm>
        </p:spPr>
        <p:txBody>
          <a:bodyPr/>
          <a:lstStyle>
            <a:lvl1pPr>
              <a:defRPr sz="1783"/>
            </a:lvl1pPr>
            <a:lvl2pPr>
              <a:defRPr sz="1560"/>
            </a:lvl2pPr>
            <a:lvl3pPr>
              <a:defRPr sz="1337"/>
            </a:lvl3pPr>
            <a:lvl4pPr>
              <a:defRPr sz="1114"/>
            </a:lvl4pPr>
            <a:lvl5pPr>
              <a:defRPr sz="1114"/>
            </a:lvl5pPr>
            <a:lvl6pPr>
              <a:defRPr sz="1114"/>
            </a:lvl6pPr>
            <a:lvl7pPr>
              <a:defRPr sz="1114"/>
            </a:lvl7pPr>
            <a:lvl8pPr>
              <a:defRPr sz="1114"/>
            </a:lvl8pPr>
            <a:lvl9pPr>
              <a:defRPr sz="11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2926" y="4477025"/>
            <a:ext cx="9957723" cy="14635681"/>
          </a:xfrm>
        </p:spPr>
        <p:txBody>
          <a:bodyPr/>
          <a:lstStyle>
            <a:lvl1pPr marL="0" indent="0">
              <a:buNone/>
              <a:defRPr sz="780"/>
            </a:lvl1pPr>
            <a:lvl2pPr marL="254713" indent="0">
              <a:buNone/>
              <a:defRPr sz="669"/>
            </a:lvl2pPr>
            <a:lvl3pPr marL="509426" indent="0">
              <a:buNone/>
              <a:defRPr sz="557"/>
            </a:lvl3pPr>
            <a:lvl4pPr marL="764139" indent="0">
              <a:buNone/>
              <a:defRPr sz="501"/>
            </a:lvl4pPr>
            <a:lvl5pPr marL="1018852" indent="0">
              <a:buNone/>
              <a:defRPr sz="501"/>
            </a:lvl5pPr>
            <a:lvl6pPr marL="1273565" indent="0">
              <a:buNone/>
              <a:defRPr sz="501"/>
            </a:lvl6pPr>
            <a:lvl7pPr marL="1528278" indent="0">
              <a:buNone/>
              <a:defRPr sz="501"/>
            </a:lvl7pPr>
            <a:lvl8pPr marL="1782991" indent="0">
              <a:buNone/>
              <a:defRPr sz="501"/>
            </a:lvl8pPr>
            <a:lvl9pPr marL="2037704" indent="0">
              <a:buNone/>
              <a:defRPr sz="50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378" y="14977074"/>
            <a:ext cx="18160584" cy="1768876"/>
          </a:xfrm>
        </p:spPr>
        <p:txBody>
          <a:bodyPr anchor="b"/>
          <a:lstStyle>
            <a:lvl1pPr algn="l">
              <a:defRPr sz="1114" b="1"/>
            </a:lvl1pPr>
          </a:lstStyle>
          <a:p>
            <a:r>
              <a:rPr lang="en-US"/>
              <a:t>Click to edit Master title style</a:t>
            </a:r>
          </a:p>
        </p:txBody>
      </p:sp>
      <p:sp>
        <p:nvSpPr>
          <p:cNvPr id="3" name="Picture Placeholder 2"/>
          <p:cNvSpPr>
            <a:spLocks noGrp="1"/>
          </p:cNvSpPr>
          <p:nvPr>
            <p:ph type="pic" idx="1"/>
          </p:nvPr>
        </p:nvSpPr>
        <p:spPr>
          <a:xfrm>
            <a:off x="5932378" y="1912156"/>
            <a:ext cx="18160584" cy="12837618"/>
          </a:xfrm>
        </p:spPr>
        <p:txBody>
          <a:bodyPr/>
          <a:lstStyle>
            <a:lvl1pPr marL="0" indent="0">
              <a:buNone/>
              <a:defRPr sz="1783"/>
            </a:lvl1pPr>
            <a:lvl2pPr marL="254713" indent="0">
              <a:buNone/>
              <a:defRPr sz="1560"/>
            </a:lvl2pPr>
            <a:lvl3pPr marL="509426" indent="0">
              <a:buNone/>
              <a:defRPr sz="1337"/>
            </a:lvl3pPr>
            <a:lvl4pPr marL="764139" indent="0">
              <a:buNone/>
              <a:defRPr sz="1114"/>
            </a:lvl4pPr>
            <a:lvl5pPr marL="1018852" indent="0">
              <a:buNone/>
              <a:defRPr sz="1114"/>
            </a:lvl5pPr>
            <a:lvl6pPr marL="1273565" indent="0">
              <a:buNone/>
              <a:defRPr sz="1114"/>
            </a:lvl6pPr>
            <a:lvl7pPr marL="1528278" indent="0">
              <a:buNone/>
              <a:defRPr sz="1114"/>
            </a:lvl7pPr>
            <a:lvl8pPr marL="1782991" indent="0">
              <a:buNone/>
              <a:defRPr sz="1114"/>
            </a:lvl8pPr>
            <a:lvl9pPr marL="2037704" indent="0">
              <a:buNone/>
              <a:defRPr sz="1114"/>
            </a:lvl9pPr>
          </a:lstStyle>
          <a:p>
            <a:pPr lvl="0"/>
            <a:endParaRPr lang="en-US" noProof="0"/>
          </a:p>
        </p:txBody>
      </p:sp>
      <p:sp>
        <p:nvSpPr>
          <p:cNvPr id="4" name="Text Placeholder 3"/>
          <p:cNvSpPr>
            <a:spLocks noGrp="1"/>
          </p:cNvSpPr>
          <p:nvPr>
            <p:ph type="body" sz="half" idx="2"/>
          </p:nvPr>
        </p:nvSpPr>
        <p:spPr>
          <a:xfrm>
            <a:off x="5932378" y="16745950"/>
            <a:ext cx="18160584" cy="2510920"/>
          </a:xfrm>
        </p:spPr>
        <p:txBody>
          <a:bodyPr/>
          <a:lstStyle>
            <a:lvl1pPr marL="0" indent="0">
              <a:buNone/>
              <a:defRPr sz="780"/>
            </a:lvl1pPr>
            <a:lvl2pPr marL="254713" indent="0">
              <a:buNone/>
              <a:defRPr sz="669"/>
            </a:lvl2pPr>
            <a:lvl3pPr marL="509426" indent="0">
              <a:buNone/>
              <a:defRPr sz="557"/>
            </a:lvl3pPr>
            <a:lvl4pPr marL="764139" indent="0">
              <a:buNone/>
              <a:defRPr sz="501"/>
            </a:lvl4pPr>
            <a:lvl5pPr marL="1018852" indent="0">
              <a:buNone/>
              <a:defRPr sz="501"/>
            </a:lvl5pPr>
            <a:lvl6pPr marL="1273565" indent="0">
              <a:buNone/>
              <a:defRPr sz="501"/>
            </a:lvl6pPr>
            <a:lvl7pPr marL="1528278" indent="0">
              <a:buNone/>
              <a:defRPr sz="501"/>
            </a:lvl7pPr>
            <a:lvl8pPr marL="1782991" indent="0">
              <a:buNone/>
              <a:defRPr sz="501"/>
            </a:lvl8pPr>
            <a:lvl9pPr marL="2037704" indent="0">
              <a:buNone/>
              <a:defRPr sz="50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14021" y="856431"/>
            <a:ext cx="27239234" cy="3566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1514021" y="4992063"/>
            <a:ext cx="27239234" cy="14120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1514022" y="19484318"/>
            <a:ext cx="7061050" cy="1485856"/>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429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0341977" y="19484318"/>
            <a:ext cx="9583323" cy="1485856"/>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429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21692205" y="19484318"/>
            <a:ext cx="7061050" cy="1485856"/>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429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803605" rtl="0" eaLnBrk="0" fontAlgn="base" hangingPunct="0">
        <a:spcBef>
          <a:spcPct val="0"/>
        </a:spcBef>
        <a:spcAft>
          <a:spcPct val="0"/>
        </a:spcAft>
        <a:defRPr sz="13455">
          <a:solidFill>
            <a:schemeClr val="tx2"/>
          </a:solidFill>
          <a:latin typeface="+mj-lt"/>
          <a:ea typeface="+mj-ea"/>
          <a:cs typeface="+mj-cs"/>
        </a:defRPr>
      </a:lvl1pPr>
      <a:lvl2pPr algn="ctr" defTabSz="2803605" rtl="0" eaLnBrk="0" fontAlgn="base" hangingPunct="0">
        <a:spcBef>
          <a:spcPct val="0"/>
        </a:spcBef>
        <a:spcAft>
          <a:spcPct val="0"/>
        </a:spcAft>
        <a:defRPr sz="13455">
          <a:solidFill>
            <a:schemeClr val="tx2"/>
          </a:solidFill>
          <a:latin typeface="Arial" charset="0"/>
        </a:defRPr>
      </a:lvl2pPr>
      <a:lvl3pPr algn="ctr" defTabSz="2803605" rtl="0" eaLnBrk="0" fontAlgn="base" hangingPunct="0">
        <a:spcBef>
          <a:spcPct val="0"/>
        </a:spcBef>
        <a:spcAft>
          <a:spcPct val="0"/>
        </a:spcAft>
        <a:defRPr sz="13455">
          <a:solidFill>
            <a:schemeClr val="tx2"/>
          </a:solidFill>
          <a:latin typeface="Arial" charset="0"/>
        </a:defRPr>
      </a:lvl3pPr>
      <a:lvl4pPr algn="ctr" defTabSz="2803605" rtl="0" eaLnBrk="0" fontAlgn="base" hangingPunct="0">
        <a:spcBef>
          <a:spcPct val="0"/>
        </a:spcBef>
        <a:spcAft>
          <a:spcPct val="0"/>
        </a:spcAft>
        <a:defRPr sz="13455">
          <a:solidFill>
            <a:schemeClr val="tx2"/>
          </a:solidFill>
          <a:latin typeface="Arial" charset="0"/>
        </a:defRPr>
      </a:lvl4pPr>
      <a:lvl5pPr algn="ctr" defTabSz="2803605" rtl="0" eaLnBrk="0" fontAlgn="base" hangingPunct="0">
        <a:spcBef>
          <a:spcPct val="0"/>
        </a:spcBef>
        <a:spcAft>
          <a:spcPct val="0"/>
        </a:spcAft>
        <a:defRPr sz="13455">
          <a:solidFill>
            <a:schemeClr val="tx2"/>
          </a:solidFill>
          <a:latin typeface="Arial" charset="0"/>
        </a:defRPr>
      </a:lvl5pPr>
      <a:lvl6pPr marL="254713" algn="ctr" defTabSz="2803612" rtl="0" fontAlgn="base">
        <a:spcBef>
          <a:spcPct val="0"/>
        </a:spcBef>
        <a:spcAft>
          <a:spcPct val="0"/>
        </a:spcAft>
        <a:defRPr sz="13482">
          <a:solidFill>
            <a:schemeClr val="tx2"/>
          </a:solidFill>
          <a:latin typeface="Arial" charset="0"/>
        </a:defRPr>
      </a:lvl6pPr>
      <a:lvl7pPr marL="509426" algn="ctr" defTabSz="2803612" rtl="0" fontAlgn="base">
        <a:spcBef>
          <a:spcPct val="0"/>
        </a:spcBef>
        <a:spcAft>
          <a:spcPct val="0"/>
        </a:spcAft>
        <a:defRPr sz="13482">
          <a:solidFill>
            <a:schemeClr val="tx2"/>
          </a:solidFill>
          <a:latin typeface="Arial" charset="0"/>
        </a:defRPr>
      </a:lvl7pPr>
      <a:lvl8pPr marL="764139" algn="ctr" defTabSz="2803612" rtl="0" fontAlgn="base">
        <a:spcBef>
          <a:spcPct val="0"/>
        </a:spcBef>
        <a:spcAft>
          <a:spcPct val="0"/>
        </a:spcAft>
        <a:defRPr sz="13482">
          <a:solidFill>
            <a:schemeClr val="tx2"/>
          </a:solidFill>
          <a:latin typeface="Arial" charset="0"/>
        </a:defRPr>
      </a:lvl8pPr>
      <a:lvl9pPr marL="1018852" algn="ctr" defTabSz="2803612" rtl="0" fontAlgn="base">
        <a:spcBef>
          <a:spcPct val="0"/>
        </a:spcBef>
        <a:spcAft>
          <a:spcPct val="0"/>
        </a:spcAft>
        <a:defRPr sz="13482">
          <a:solidFill>
            <a:schemeClr val="tx2"/>
          </a:solidFill>
          <a:latin typeface="Arial" charset="0"/>
        </a:defRPr>
      </a:lvl9pPr>
    </p:titleStyle>
    <p:bodyStyle>
      <a:lvl1pPr marL="1051481" indent="-1051481" algn="l" defTabSz="2803605" rtl="0" eaLnBrk="0" fontAlgn="base" hangingPunct="0">
        <a:spcBef>
          <a:spcPct val="20000"/>
        </a:spcBef>
        <a:spcAft>
          <a:spcPct val="0"/>
        </a:spcAft>
        <a:buChar char="•"/>
        <a:defRPr sz="9815">
          <a:solidFill>
            <a:schemeClr val="tx1"/>
          </a:solidFill>
          <a:latin typeface="+mn-lt"/>
          <a:ea typeface="+mn-ea"/>
          <a:cs typeface="+mn-cs"/>
        </a:defRPr>
      </a:lvl1pPr>
      <a:lvl2pPr marL="2277348" indent="-875030" algn="l" defTabSz="2803605" rtl="0" eaLnBrk="0" fontAlgn="base" hangingPunct="0">
        <a:spcBef>
          <a:spcPct val="20000"/>
        </a:spcBef>
        <a:spcAft>
          <a:spcPct val="0"/>
        </a:spcAft>
        <a:buChar char="–"/>
        <a:defRPr sz="8580">
          <a:solidFill>
            <a:schemeClr val="tx1"/>
          </a:solidFill>
          <a:latin typeface="+mn-lt"/>
        </a:defRPr>
      </a:lvl2pPr>
      <a:lvl3pPr marL="3504248" indent="-700643" algn="l" defTabSz="2803605" rtl="0" eaLnBrk="0" fontAlgn="base" hangingPunct="0">
        <a:spcBef>
          <a:spcPct val="20000"/>
        </a:spcBef>
        <a:spcAft>
          <a:spcPct val="0"/>
        </a:spcAft>
        <a:buChar char="•"/>
        <a:defRPr sz="7345">
          <a:solidFill>
            <a:schemeClr val="tx1"/>
          </a:solidFill>
          <a:latin typeface="+mn-lt"/>
        </a:defRPr>
      </a:lvl3pPr>
      <a:lvl4pPr marL="4906566" indent="-699611" algn="l" defTabSz="2803605" rtl="0" eaLnBrk="0" fontAlgn="base" hangingPunct="0">
        <a:spcBef>
          <a:spcPct val="20000"/>
        </a:spcBef>
        <a:spcAft>
          <a:spcPct val="0"/>
        </a:spcAft>
        <a:buChar char="–"/>
        <a:defRPr sz="6175">
          <a:solidFill>
            <a:schemeClr val="tx1"/>
          </a:solidFill>
          <a:latin typeface="+mn-lt"/>
        </a:defRPr>
      </a:lvl4pPr>
      <a:lvl5pPr marL="6306820" indent="-698580" algn="l" defTabSz="2803605" rtl="0" eaLnBrk="0" fontAlgn="base" hangingPunct="0">
        <a:spcBef>
          <a:spcPct val="20000"/>
        </a:spcBef>
        <a:spcAft>
          <a:spcPct val="0"/>
        </a:spcAft>
        <a:buChar char="»"/>
        <a:defRPr sz="6175">
          <a:solidFill>
            <a:schemeClr val="tx1"/>
          </a:solidFill>
          <a:latin typeface="+mn-lt"/>
        </a:defRPr>
      </a:lvl5pPr>
      <a:lvl6pPr marL="6562397" indent="-699577" algn="l" defTabSz="2803612" rtl="0" fontAlgn="base">
        <a:spcBef>
          <a:spcPct val="20000"/>
        </a:spcBef>
        <a:spcAft>
          <a:spcPct val="0"/>
        </a:spcAft>
        <a:buChar char="»"/>
        <a:defRPr sz="6184">
          <a:solidFill>
            <a:schemeClr val="tx1"/>
          </a:solidFill>
          <a:latin typeface="+mn-lt"/>
        </a:defRPr>
      </a:lvl6pPr>
      <a:lvl7pPr marL="6817110" indent="-699577" algn="l" defTabSz="2803612" rtl="0" fontAlgn="base">
        <a:spcBef>
          <a:spcPct val="20000"/>
        </a:spcBef>
        <a:spcAft>
          <a:spcPct val="0"/>
        </a:spcAft>
        <a:buChar char="»"/>
        <a:defRPr sz="6184">
          <a:solidFill>
            <a:schemeClr val="tx1"/>
          </a:solidFill>
          <a:latin typeface="+mn-lt"/>
        </a:defRPr>
      </a:lvl7pPr>
      <a:lvl8pPr marL="7071823" indent="-699577" algn="l" defTabSz="2803612" rtl="0" fontAlgn="base">
        <a:spcBef>
          <a:spcPct val="20000"/>
        </a:spcBef>
        <a:spcAft>
          <a:spcPct val="0"/>
        </a:spcAft>
        <a:buChar char="»"/>
        <a:defRPr sz="6184">
          <a:solidFill>
            <a:schemeClr val="tx1"/>
          </a:solidFill>
          <a:latin typeface="+mn-lt"/>
        </a:defRPr>
      </a:lvl8pPr>
      <a:lvl9pPr marL="7326536" indent="-699577" algn="l" defTabSz="2803612" rtl="0" fontAlgn="base">
        <a:spcBef>
          <a:spcPct val="20000"/>
        </a:spcBef>
        <a:spcAft>
          <a:spcPct val="0"/>
        </a:spcAft>
        <a:buChar char="»"/>
        <a:defRPr sz="6184">
          <a:solidFill>
            <a:schemeClr val="tx1"/>
          </a:solidFill>
          <a:latin typeface="+mn-lt"/>
        </a:defRPr>
      </a:lvl9pPr>
    </p:bodyStyle>
    <p:otherStyle>
      <a:defPPr>
        <a:defRPr lang="en-US"/>
      </a:defPPr>
      <a:lvl1pPr marL="0" algn="l" defTabSz="509426" rtl="0" eaLnBrk="1" latinLnBrk="0" hangingPunct="1">
        <a:defRPr sz="1003" kern="1200">
          <a:solidFill>
            <a:schemeClr val="tx1"/>
          </a:solidFill>
          <a:latin typeface="+mn-lt"/>
          <a:ea typeface="+mn-ea"/>
          <a:cs typeface="+mn-cs"/>
        </a:defRPr>
      </a:lvl1pPr>
      <a:lvl2pPr marL="254713" algn="l" defTabSz="509426" rtl="0" eaLnBrk="1" latinLnBrk="0" hangingPunct="1">
        <a:defRPr sz="1003" kern="1200">
          <a:solidFill>
            <a:schemeClr val="tx1"/>
          </a:solidFill>
          <a:latin typeface="+mn-lt"/>
          <a:ea typeface="+mn-ea"/>
          <a:cs typeface="+mn-cs"/>
        </a:defRPr>
      </a:lvl2pPr>
      <a:lvl3pPr marL="509426" algn="l" defTabSz="509426" rtl="0" eaLnBrk="1" latinLnBrk="0" hangingPunct="1">
        <a:defRPr sz="1003" kern="1200">
          <a:solidFill>
            <a:schemeClr val="tx1"/>
          </a:solidFill>
          <a:latin typeface="+mn-lt"/>
          <a:ea typeface="+mn-ea"/>
          <a:cs typeface="+mn-cs"/>
        </a:defRPr>
      </a:lvl3pPr>
      <a:lvl4pPr marL="764139" algn="l" defTabSz="509426" rtl="0" eaLnBrk="1" latinLnBrk="0" hangingPunct="1">
        <a:defRPr sz="1003" kern="1200">
          <a:solidFill>
            <a:schemeClr val="tx1"/>
          </a:solidFill>
          <a:latin typeface="+mn-lt"/>
          <a:ea typeface="+mn-ea"/>
          <a:cs typeface="+mn-cs"/>
        </a:defRPr>
      </a:lvl4pPr>
      <a:lvl5pPr marL="1018852" algn="l" defTabSz="509426" rtl="0" eaLnBrk="1" latinLnBrk="0" hangingPunct="1">
        <a:defRPr sz="1003" kern="1200">
          <a:solidFill>
            <a:schemeClr val="tx1"/>
          </a:solidFill>
          <a:latin typeface="+mn-lt"/>
          <a:ea typeface="+mn-ea"/>
          <a:cs typeface="+mn-cs"/>
        </a:defRPr>
      </a:lvl5pPr>
      <a:lvl6pPr marL="1273565" algn="l" defTabSz="509426" rtl="0" eaLnBrk="1" latinLnBrk="0" hangingPunct="1">
        <a:defRPr sz="1003" kern="1200">
          <a:solidFill>
            <a:schemeClr val="tx1"/>
          </a:solidFill>
          <a:latin typeface="+mn-lt"/>
          <a:ea typeface="+mn-ea"/>
          <a:cs typeface="+mn-cs"/>
        </a:defRPr>
      </a:lvl6pPr>
      <a:lvl7pPr marL="1528278" algn="l" defTabSz="509426" rtl="0" eaLnBrk="1" latinLnBrk="0" hangingPunct="1">
        <a:defRPr sz="1003" kern="1200">
          <a:solidFill>
            <a:schemeClr val="tx1"/>
          </a:solidFill>
          <a:latin typeface="+mn-lt"/>
          <a:ea typeface="+mn-ea"/>
          <a:cs typeface="+mn-cs"/>
        </a:defRPr>
      </a:lvl7pPr>
      <a:lvl8pPr marL="1782991" algn="l" defTabSz="509426" rtl="0" eaLnBrk="1" latinLnBrk="0" hangingPunct="1">
        <a:defRPr sz="1003" kern="1200">
          <a:solidFill>
            <a:schemeClr val="tx1"/>
          </a:solidFill>
          <a:latin typeface="+mn-lt"/>
          <a:ea typeface="+mn-ea"/>
          <a:cs typeface="+mn-cs"/>
        </a:defRPr>
      </a:lvl8pPr>
      <a:lvl9pPr marL="2037704" algn="l" defTabSz="509426" rtl="0" eaLnBrk="1" latinLnBrk="0" hangingPunct="1">
        <a:defRPr sz="100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02D7F"/>
        </a:solidFill>
        <a:effectLst/>
      </p:bgPr>
    </p:bg>
    <p:spTree>
      <p:nvGrpSpPr>
        <p:cNvPr id="1" name=""/>
        <p:cNvGrpSpPr/>
        <p:nvPr/>
      </p:nvGrpSpPr>
      <p:grpSpPr>
        <a:xfrm>
          <a:off x="0" y="0"/>
          <a:ext cx="0" cy="0"/>
          <a:chOff x="0" y="0"/>
          <a:chExt cx="0" cy="0"/>
        </a:xfrm>
      </p:grpSpPr>
      <p:pic>
        <p:nvPicPr>
          <p:cNvPr id="4" name="Picture 2" descr="A close up of text on a whiteboard&#10;&#10;Description generated with high confidence">
            <a:extLst>
              <a:ext uri="{FF2B5EF4-FFF2-40B4-BE49-F238E27FC236}">
                <a16:creationId xmlns:a16="http://schemas.microsoft.com/office/drawing/2014/main" id="{909529D6-BFAE-4965-8A04-3B1559438EB3}"/>
              </a:ext>
            </a:extLst>
          </p:cNvPr>
          <p:cNvPicPr>
            <a:picLocks noChangeAspect="1"/>
          </p:cNvPicPr>
          <p:nvPr/>
        </p:nvPicPr>
        <p:blipFill rotWithShape="1">
          <a:blip r:embed="rId2"/>
          <a:srcRect t="16552" r="-153" b="-115"/>
          <a:stretch/>
        </p:blipFill>
        <p:spPr>
          <a:xfrm>
            <a:off x="12104687" y="10431142"/>
            <a:ext cx="5793213" cy="6223633"/>
          </a:xfrm>
          <a:prstGeom prst="rect">
            <a:avLst/>
          </a:prstGeom>
          <a:ln>
            <a:noFill/>
          </a:ln>
          <a:effectLst>
            <a:outerShdw blurRad="292100" dist="139700" dir="2700000" algn="tl" rotWithShape="0">
              <a:srgbClr val="333333">
                <a:alpha val="65000"/>
              </a:srgbClr>
            </a:outerShdw>
          </a:effectLst>
        </p:spPr>
      </p:pic>
      <p:pic>
        <p:nvPicPr>
          <p:cNvPr id="3" name="Picture 2" descr="A picture containing person, wall, indoor, sitting&#10;&#10;Description generated with high confidence">
            <a:extLst>
              <a:ext uri="{FF2B5EF4-FFF2-40B4-BE49-F238E27FC236}">
                <a16:creationId xmlns:a16="http://schemas.microsoft.com/office/drawing/2014/main" id="{B824CF73-CC29-4AAC-AAA6-74CDA7DD3297}"/>
              </a:ext>
            </a:extLst>
          </p:cNvPr>
          <p:cNvPicPr>
            <a:picLocks noChangeAspect="1"/>
          </p:cNvPicPr>
          <p:nvPr/>
        </p:nvPicPr>
        <p:blipFill rotWithShape="1">
          <a:blip r:embed="rId3"/>
          <a:srcRect l="13162" t="2814" r="-132" b="1970"/>
          <a:stretch/>
        </p:blipFill>
        <p:spPr>
          <a:xfrm rot="5400000">
            <a:off x="6804325" y="11358299"/>
            <a:ext cx="5410728" cy="4369323"/>
          </a:xfrm>
          <a:prstGeom prst="rect">
            <a:avLst/>
          </a:prstGeom>
          <a:ln>
            <a:noFill/>
          </a:ln>
          <a:effectLst>
            <a:outerShdw blurRad="292100" dist="139700" dir="2700000" algn="tl" rotWithShape="0">
              <a:srgbClr val="333333">
                <a:alpha val="65000"/>
              </a:srgbClr>
            </a:outerShdw>
          </a:effectLst>
        </p:spPr>
      </p:pic>
      <p:sp>
        <p:nvSpPr>
          <p:cNvPr id="18" name="TextBox 17">
            <a:extLst>
              <a:ext uri="{FF2B5EF4-FFF2-40B4-BE49-F238E27FC236}">
                <a16:creationId xmlns:a16="http://schemas.microsoft.com/office/drawing/2014/main" id="{3931B717-1CB6-4D4F-9B6B-BCAB7227E94B}"/>
              </a:ext>
            </a:extLst>
          </p:cNvPr>
          <p:cNvSpPr txBox="1"/>
          <p:nvPr/>
        </p:nvSpPr>
        <p:spPr>
          <a:xfrm>
            <a:off x="-1323" y="-1"/>
            <a:ext cx="6980892" cy="21596681"/>
          </a:xfrm>
          <a:prstGeom prst="rect">
            <a:avLst/>
          </a:prstGeom>
          <a:solidFill>
            <a:schemeClr val="bg1"/>
          </a:solidFill>
        </p:spPr>
        <p:txBody>
          <a:bodyPr wrap="square" lIns="274320" tIns="274320" rIns="274320" bIns="274320" rtlCol="0" anchor="t">
            <a:spAutoFit/>
          </a:bodyPr>
          <a:lstStyle/>
          <a:p>
            <a:pPr>
              <a:spcBef>
                <a:spcPct val="30000"/>
              </a:spcBef>
              <a:defRPr/>
            </a:pPr>
            <a:r>
              <a:rPr lang="en-US" altLang="en-US" sz="2400" b="1">
                <a:latin typeface="+mj-lt"/>
                <a:cs typeface="AngsanaUPC"/>
              </a:rPr>
              <a:t>Navigating Uncharted Waters: </a:t>
            </a:r>
            <a:br>
              <a:rPr lang="en-US" altLang="en-US" sz="2400" b="1">
                <a:latin typeface="+mj-lt"/>
                <a:cs typeface="AngsanaUPC" panose="020B0502040204020203" pitchFamily="18" charset="-34"/>
              </a:rPr>
            </a:br>
            <a:r>
              <a:rPr lang="en-US" altLang="en-US" sz="2400" b="1">
                <a:latin typeface="+mj-lt"/>
                <a:cs typeface="AngsanaUPC"/>
              </a:rPr>
              <a:t>Creating a Culture of Assessment</a:t>
            </a:r>
          </a:p>
          <a:p>
            <a:pPr>
              <a:spcBef>
                <a:spcPct val="30000"/>
              </a:spcBef>
              <a:defRPr/>
            </a:pPr>
            <a:r>
              <a:rPr lang="en-US" altLang="en-US" sz="1800">
                <a:latin typeface="+mn-lt"/>
                <a:cs typeface="AngsanaUPC"/>
              </a:rPr>
              <a:t>Roger Russell, MLS, Beth Ketterman, MLS, Mary Roby, MLS, and Marlena Barber, MLIS</a:t>
            </a:r>
          </a:p>
          <a:p>
            <a:pPr>
              <a:spcBef>
                <a:spcPts val="0"/>
              </a:spcBef>
              <a:defRPr/>
            </a:pPr>
            <a:endParaRPr lang="en-US" altLang="en-US" sz="1800">
              <a:latin typeface="+mn-lt"/>
              <a:cs typeface="AngsanaUPC"/>
            </a:endParaRPr>
          </a:p>
          <a:p>
            <a:pPr>
              <a:spcBef>
                <a:spcPts val="0"/>
              </a:spcBef>
              <a:defRPr/>
            </a:pPr>
            <a:r>
              <a:rPr lang="en-US" altLang="en-US" sz="1800">
                <a:latin typeface="+mn-lt"/>
                <a:cs typeface="AngsanaUPC"/>
              </a:rPr>
              <a:t>William E. </a:t>
            </a:r>
            <a:r>
              <a:rPr lang="en-US" altLang="en-US" sz="1800" err="1">
                <a:latin typeface="+mn-lt"/>
                <a:cs typeface="AngsanaUPC"/>
              </a:rPr>
              <a:t>Laupus</a:t>
            </a:r>
            <a:r>
              <a:rPr lang="en-US" altLang="en-US" sz="1800">
                <a:latin typeface="+mn-lt"/>
                <a:cs typeface="AngsanaUPC"/>
              </a:rPr>
              <a:t> Health Sciences Library</a:t>
            </a:r>
          </a:p>
          <a:p>
            <a:pPr>
              <a:spcBef>
                <a:spcPts val="0"/>
              </a:spcBef>
              <a:defRPr/>
            </a:pPr>
            <a:r>
              <a:rPr lang="en-US" altLang="en-US" sz="1800">
                <a:latin typeface="+mn-lt"/>
                <a:cs typeface="AngsanaUPC"/>
              </a:rPr>
              <a:t>East Carolina University</a:t>
            </a:r>
          </a:p>
          <a:p>
            <a:pPr>
              <a:spcBef>
                <a:spcPts val="0"/>
              </a:spcBef>
              <a:defRPr/>
            </a:pPr>
            <a:r>
              <a:rPr lang="en-US" altLang="en-US" sz="1800">
                <a:latin typeface="+mn-lt"/>
                <a:cs typeface="AngsanaUPC"/>
              </a:rPr>
              <a:t>Greenville, North Carolina</a:t>
            </a:r>
          </a:p>
          <a:p>
            <a:pPr>
              <a:spcBef>
                <a:spcPts val="0"/>
              </a:spcBef>
              <a:defRPr/>
            </a:pPr>
            <a:r>
              <a:rPr lang="en-US" altLang="en-US" sz="1800">
                <a:latin typeface="+mn-lt"/>
                <a:cs typeface="AngsanaUPC"/>
              </a:rPr>
              <a:t>USA</a:t>
            </a:r>
          </a:p>
          <a:p>
            <a:pPr>
              <a:spcBef>
                <a:spcPts val="0"/>
              </a:spcBef>
              <a:defRPr/>
            </a:pPr>
            <a:endParaRPr lang="en-US" altLang="en-US" sz="1800">
              <a:latin typeface="+mn-lt"/>
              <a:cs typeface="AngsanaUPC"/>
            </a:endParaRPr>
          </a:p>
          <a:p>
            <a:r>
              <a:rPr lang="en-US" sz="1800" b="1">
                <a:latin typeface="Arial"/>
                <a:cs typeface="Arial"/>
              </a:rPr>
              <a:t>Methods:</a:t>
            </a:r>
            <a:r>
              <a:rPr lang="en-US" sz="1800">
                <a:latin typeface="Arial"/>
                <a:cs typeface="Arial"/>
              </a:rPr>
              <a:t> </a:t>
            </a:r>
          </a:p>
          <a:p>
            <a:r>
              <a:rPr lang="en-US" sz="1800">
                <a:latin typeface="Arial"/>
                <a:cs typeface="Arial"/>
              </a:rPr>
              <a:t>Over roughly the last five years the administrators and managers at </a:t>
            </a:r>
            <a:r>
              <a:rPr lang="en-US" sz="1800" err="1">
                <a:latin typeface="Arial"/>
                <a:cs typeface="Arial"/>
              </a:rPr>
              <a:t>Laupus</a:t>
            </a:r>
            <a:r>
              <a:rPr lang="en-US" sz="1800">
                <a:latin typeface="Arial"/>
                <a:cs typeface="Arial"/>
              </a:rPr>
              <a:t> Health Sciences Library at East Carolina University have worked to integrate assessment and analysis of user data into operational decision making. Initial efforts were begun by a small group of librarians focusing on specific small issues.  From these initial projects, more formal support of assessment and data analysis for decision making grew to include committees and the creation of an assessment position. Enculturating assessment into operational decision making fell mainly to library management. This change happened slowly and continues to evolve.</a:t>
            </a:r>
          </a:p>
          <a:p>
            <a:endParaRPr lang="en-US" sz="1800"/>
          </a:p>
          <a:p>
            <a:r>
              <a:rPr lang="en-US" sz="1800" b="1">
                <a:latin typeface="Arial"/>
                <a:cs typeface="Arial"/>
              </a:rPr>
              <a:t>Results:</a:t>
            </a:r>
          </a:p>
          <a:p>
            <a:r>
              <a:rPr lang="en-US" sz="1800">
                <a:latin typeface="Arial"/>
                <a:cs typeface="Arial"/>
              </a:rPr>
              <a:t>Nearly all operational decisions at the library now include some evaluation of data. This statistical information is documented evidence of both our good stewardship of funding and resources, and our commitment to good decision making for the benefit of our users. The top results are as follows:</a:t>
            </a:r>
          </a:p>
          <a:p>
            <a:pPr marL="285750" indent="-285750">
              <a:buFont typeface="Arial" panose="020B0604020202020204" pitchFamily="34" charset="0"/>
              <a:buChar char="•"/>
            </a:pPr>
            <a:r>
              <a:rPr lang="en-US" sz="1800">
                <a:latin typeface="Arial"/>
                <a:cs typeface="Arial"/>
              </a:rPr>
              <a:t>Establishment of UX Committee &amp; User Assessment &amp; Engagement position</a:t>
            </a:r>
          </a:p>
          <a:p>
            <a:pPr marL="285750" indent="-285750">
              <a:buFont typeface="Arial" panose="020B0604020202020204" pitchFamily="34" charset="0"/>
              <a:buChar char="•"/>
            </a:pPr>
            <a:r>
              <a:rPr lang="en-US" sz="1800">
                <a:latin typeface="Arial"/>
                <a:cs typeface="Arial"/>
              </a:rPr>
              <a:t>Extended Exam &amp; Study Hall Hours</a:t>
            </a:r>
          </a:p>
          <a:p>
            <a:pPr marL="285750" indent="-285750">
              <a:buFont typeface="Arial" panose="020B0604020202020204" pitchFamily="34" charset="0"/>
              <a:buChar char="•"/>
            </a:pPr>
            <a:r>
              <a:rPr lang="en-US" sz="1800">
                <a:latin typeface="Arial"/>
                <a:cs typeface="Arial"/>
              </a:rPr>
              <a:t>Innovation Spaces – Data viz, 1-Button recording, VR</a:t>
            </a:r>
          </a:p>
          <a:p>
            <a:pPr marL="285750" indent="-285750">
              <a:buFont typeface="Arial" panose="020B0604020202020204" pitchFamily="34" charset="0"/>
              <a:buChar char="•"/>
            </a:pPr>
            <a:r>
              <a:rPr lang="en-US" sz="1800">
                <a:latin typeface="Arial"/>
                <a:cs typeface="Arial"/>
              </a:rPr>
              <a:t>Equipment &amp; Models Purchases</a:t>
            </a:r>
          </a:p>
          <a:p>
            <a:pPr marL="285750" indent="-285750">
              <a:buFont typeface="Arial" panose="020B0604020202020204" pitchFamily="34" charset="0"/>
              <a:buChar char="•"/>
            </a:pPr>
            <a:r>
              <a:rPr lang="en-US" sz="1800">
                <a:latin typeface="Arial"/>
                <a:cs typeface="Arial"/>
              </a:rPr>
              <a:t>Heavy Use Collection</a:t>
            </a:r>
            <a:endParaRPr lang="en-US" sz="1800">
              <a:cs typeface="Arial"/>
            </a:endParaRPr>
          </a:p>
          <a:p>
            <a:pPr marL="285750" indent="-285750">
              <a:buFont typeface="Arial" panose="020B0604020202020204" pitchFamily="34" charset="0"/>
              <a:buChar char="•"/>
            </a:pPr>
            <a:r>
              <a:rPr lang="en-US" sz="1800">
                <a:latin typeface="Arial"/>
                <a:cs typeface="Arial"/>
              </a:rPr>
              <a:t>Patron-Driven Acquisition Collection Development Model</a:t>
            </a:r>
          </a:p>
          <a:p>
            <a:pPr marL="285750" indent="-285750">
              <a:buFont typeface="Arial" panose="020B0604020202020204" pitchFamily="34" charset="0"/>
              <a:buChar char="•"/>
            </a:pPr>
            <a:r>
              <a:rPr lang="en-US" sz="1800">
                <a:latin typeface="Arial"/>
                <a:cs typeface="Arial"/>
              </a:rPr>
              <a:t>Increase in electronic resource acquisitions, and decrease in print monograph purchases</a:t>
            </a:r>
          </a:p>
          <a:p>
            <a:pPr marL="285750" indent="-285750">
              <a:buFont typeface="Arial" panose="020B0604020202020204" pitchFamily="34" charset="0"/>
              <a:buChar char="•"/>
            </a:pPr>
            <a:r>
              <a:rPr lang="en-US" sz="1800">
                <a:latin typeface="Arial"/>
                <a:cs typeface="Arial"/>
              </a:rPr>
              <a:t>Managing limited subscription resource budget through targeted serial acquisitions</a:t>
            </a:r>
          </a:p>
          <a:p>
            <a:pPr marL="285750" indent="-285750">
              <a:buFont typeface="Arial" panose="020B0604020202020204" pitchFamily="34" charset="0"/>
              <a:buChar char="•"/>
            </a:pPr>
            <a:r>
              <a:rPr lang="en-US" sz="1800">
                <a:latin typeface="Arial"/>
                <a:cs typeface="Arial"/>
              </a:rPr>
              <a:t>Management of targeted subject areas for current resource acquisition</a:t>
            </a:r>
          </a:p>
          <a:p>
            <a:pPr marL="285750" indent="-285750">
              <a:buFont typeface="Arial" panose="020B0604020202020204" pitchFamily="34" charset="0"/>
              <a:buChar char="•"/>
            </a:pPr>
            <a:r>
              <a:rPr lang="en-US" sz="1800">
                <a:latin typeface="Arial"/>
                <a:cs typeface="Arial"/>
              </a:rPr>
              <a:t>Responsive design and current content on library website</a:t>
            </a:r>
          </a:p>
          <a:p>
            <a:pPr marL="285750" indent="-285750">
              <a:buFont typeface="Arial" panose="020B0604020202020204" pitchFamily="34" charset="0"/>
              <a:buChar char="•"/>
            </a:pPr>
            <a:r>
              <a:rPr lang="en-US" sz="1800">
                <a:latin typeface="Arial"/>
                <a:cs typeface="Arial"/>
              </a:rPr>
              <a:t>OERs/Curriculum texts</a:t>
            </a:r>
          </a:p>
          <a:p>
            <a:pPr marL="285750" indent="-285750">
              <a:buFont typeface="Arial" panose="020B0604020202020204" pitchFamily="34" charset="0"/>
              <a:buChar char="•"/>
            </a:pPr>
            <a:r>
              <a:rPr lang="en-US" sz="1800">
                <a:latin typeface="Arial"/>
                <a:cs typeface="Arial"/>
              </a:rPr>
              <a:t>1Card demographic data</a:t>
            </a:r>
          </a:p>
          <a:p>
            <a:pPr marL="285750" indent="-285750">
              <a:buFont typeface="Arial" panose="020B0604020202020204" pitchFamily="34" charset="0"/>
              <a:buChar char="•"/>
            </a:pPr>
            <a:r>
              <a:rPr lang="en-US" sz="1800">
                <a:latin typeface="Arial"/>
                <a:cs typeface="Arial"/>
              </a:rPr>
              <a:t>Study space enhancements: Dry erase table surfaces, standing desks, mobile privacy walls</a:t>
            </a:r>
          </a:p>
          <a:p>
            <a:pPr marL="285750" indent="-285750">
              <a:buFont typeface="Arial" panose="020B0604020202020204" pitchFamily="34" charset="0"/>
              <a:buChar char="•"/>
            </a:pPr>
            <a:r>
              <a:rPr lang="en-US" sz="1800">
                <a:latin typeface="Arial"/>
                <a:cs typeface="Arial"/>
              </a:rPr>
              <a:t>Exam break activities</a:t>
            </a:r>
          </a:p>
          <a:p>
            <a:endParaRPr lang="en-US" sz="1800"/>
          </a:p>
          <a:p>
            <a:r>
              <a:rPr lang="en-US" sz="1800" b="1">
                <a:latin typeface="Arial"/>
                <a:cs typeface="Arial"/>
              </a:rPr>
              <a:t>Discussion/Conclusion: </a:t>
            </a:r>
            <a:endParaRPr lang="en-US" sz="1800" b="1">
              <a:cs typeface="Arial"/>
            </a:endParaRPr>
          </a:p>
          <a:p>
            <a:r>
              <a:rPr lang="en-US" sz="1800">
                <a:latin typeface="Arial"/>
                <a:cs typeface="Arial"/>
              </a:rPr>
              <a:t>East Carolina University’s </a:t>
            </a:r>
            <a:r>
              <a:rPr lang="en-US" sz="1800" err="1">
                <a:latin typeface="Arial"/>
                <a:cs typeface="Arial"/>
              </a:rPr>
              <a:t>Laupus</a:t>
            </a:r>
            <a:r>
              <a:rPr lang="en-US" sz="1800">
                <a:latin typeface="Arial"/>
                <a:cs typeface="Arial"/>
              </a:rPr>
              <a:t> Library was experiencing a shift in user needs, including a move away from physical books and journals, making justification of our physical space a priority. The planning and construction of a large student center next door to the library, with a gym, food options, and study space was a wake-up call that we needed to establish clear plans for ensuring that our user needs were being met. We also needed to integrate data and evidence into decision making. Many decisions were at the time being made by department heads or committees of librarians who often assumed they knew what users wanted and needed. Conducting user assessments showed us that what librarians think users want and what users actually want are often not the same. Our culture change began with establishing a User Experiences Committee and expanded to collecting more granular gate count data, mining collection use data from our catalog, collecting ID card swipe data, conducting Student Advisory Group meetings, and observational surveys to determine space use patterns among users. Establishing a culture of assessment and decision making driven by evidence and not assumptions or gut feelings is not easy, but the results are better and less risky operational decision making in nearly every area of the library from the website to hours of operation.</a:t>
            </a:r>
          </a:p>
          <a:p>
            <a:endParaRPr lang="en-US" sz="1800">
              <a:latin typeface="Arial"/>
              <a:cs typeface="Arial"/>
            </a:endParaRPr>
          </a:p>
          <a:p>
            <a:endParaRPr lang="en-US" sz="1800"/>
          </a:p>
        </p:txBody>
      </p:sp>
      <p:sp>
        <p:nvSpPr>
          <p:cNvPr id="20" name="TextBox 19">
            <a:extLst>
              <a:ext uri="{FF2B5EF4-FFF2-40B4-BE49-F238E27FC236}">
                <a16:creationId xmlns:a16="http://schemas.microsoft.com/office/drawing/2014/main" id="{83BBD71E-B0E9-45E0-8B54-1573BDC20C18}"/>
              </a:ext>
            </a:extLst>
          </p:cNvPr>
          <p:cNvSpPr txBox="1"/>
          <p:nvPr/>
        </p:nvSpPr>
        <p:spPr>
          <a:xfrm>
            <a:off x="23272955" y="0"/>
            <a:ext cx="6994320" cy="21396325"/>
          </a:xfrm>
          <a:prstGeom prst="rect">
            <a:avLst/>
          </a:prstGeom>
          <a:solidFill>
            <a:schemeClr val="bg1"/>
          </a:solidFill>
        </p:spPr>
        <p:txBody>
          <a:bodyPr wrap="square" rtlCol="0">
            <a:spAutoFit/>
          </a:bodyPr>
          <a:lstStyle/>
          <a:p>
            <a:endParaRPr lang="en-US"/>
          </a:p>
        </p:txBody>
      </p:sp>
      <p:pic>
        <p:nvPicPr>
          <p:cNvPr id="23" name="Picture 2">
            <a:extLst>
              <a:ext uri="{FF2B5EF4-FFF2-40B4-BE49-F238E27FC236}">
                <a16:creationId xmlns:a16="http://schemas.microsoft.com/office/drawing/2014/main" id="{0EF3A50B-6324-4AE5-9046-ADC7DF7BC84C}"/>
              </a:ext>
            </a:extLst>
          </p:cNvPr>
          <p:cNvPicPr>
            <a:picLocks noChangeAspect="1"/>
          </p:cNvPicPr>
          <p:nvPr/>
        </p:nvPicPr>
        <p:blipFill>
          <a:blip r:embed="rId4"/>
          <a:stretch>
            <a:fillRect/>
          </a:stretch>
        </p:blipFill>
        <p:spPr>
          <a:xfrm>
            <a:off x="7695650" y="17100623"/>
            <a:ext cx="5085209" cy="3370364"/>
          </a:xfrm>
          <a:prstGeom prst="rect">
            <a:avLst/>
          </a:prstGeom>
          <a:ln>
            <a:noFill/>
          </a:ln>
          <a:effectLst>
            <a:outerShdw blurRad="292100" dist="139700" dir="2700000" algn="tl" rotWithShape="0">
              <a:srgbClr val="333333">
                <a:alpha val="65000"/>
              </a:srgbClr>
            </a:outerShdw>
          </a:effectLst>
        </p:spPr>
      </p:pic>
      <p:pic>
        <p:nvPicPr>
          <p:cNvPr id="24" name="Picture 2" descr="A screenshot of a cell phone&#10;&#10;Description generated with very high confidence">
            <a:extLst>
              <a:ext uri="{FF2B5EF4-FFF2-40B4-BE49-F238E27FC236}">
                <a16:creationId xmlns:a16="http://schemas.microsoft.com/office/drawing/2014/main" id="{5F99BBC7-8D1D-40FD-B878-60B6DB49E172}"/>
              </a:ext>
            </a:extLst>
          </p:cNvPr>
          <p:cNvPicPr>
            <a:picLocks noChangeAspect="1"/>
          </p:cNvPicPr>
          <p:nvPr/>
        </p:nvPicPr>
        <p:blipFill>
          <a:blip r:embed="rId5"/>
          <a:stretch>
            <a:fillRect/>
          </a:stretch>
        </p:blipFill>
        <p:spPr>
          <a:xfrm>
            <a:off x="18308236" y="10837594"/>
            <a:ext cx="4489187" cy="5410730"/>
          </a:xfrm>
          <a:prstGeom prst="rect">
            <a:avLst/>
          </a:prstGeom>
          <a:ln>
            <a:noFill/>
          </a:ln>
          <a:effectLst>
            <a:outerShdw blurRad="292100" dist="139700" dir="2700000" algn="tl" rotWithShape="0">
              <a:srgbClr val="333333">
                <a:alpha val="65000"/>
              </a:srgbClr>
            </a:outerShdw>
          </a:effectLst>
        </p:spPr>
      </p:pic>
      <p:pic>
        <p:nvPicPr>
          <p:cNvPr id="26" name="Picture 2" descr="A screenshot of a cell phone&#10;&#10;Description generated with very high confidence">
            <a:extLst>
              <a:ext uri="{FF2B5EF4-FFF2-40B4-BE49-F238E27FC236}">
                <a16:creationId xmlns:a16="http://schemas.microsoft.com/office/drawing/2014/main" id="{EA3C12F5-2889-48E8-81F4-8912BFEC264D}"/>
              </a:ext>
            </a:extLst>
          </p:cNvPr>
          <p:cNvPicPr>
            <a:picLocks noChangeAspect="1"/>
          </p:cNvPicPr>
          <p:nvPr/>
        </p:nvPicPr>
        <p:blipFill rotWithShape="1">
          <a:blip r:embed="rId6"/>
          <a:srcRect l="16498" t="6262" r="120" b="13054"/>
          <a:stretch/>
        </p:blipFill>
        <p:spPr>
          <a:xfrm flipV="1">
            <a:off x="23269420" y="17888653"/>
            <a:ext cx="6983105" cy="3507672"/>
          </a:xfrm>
          <a:prstGeom prst="rect">
            <a:avLst/>
          </a:prstGeom>
        </p:spPr>
      </p:pic>
      <p:pic>
        <p:nvPicPr>
          <p:cNvPr id="27" name="Picture 26">
            <a:extLst>
              <a:ext uri="{FF2B5EF4-FFF2-40B4-BE49-F238E27FC236}">
                <a16:creationId xmlns:a16="http://schemas.microsoft.com/office/drawing/2014/main" id="{8F5220B0-84F2-4D4B-AD36-CD3763C0EE0E}"/>
              </a:ext>
            </a:extLst>
          </p:cNvPr>
          <p:cNvPicPr>
            <a:picLocks noChangeAspect="1"/>
          </p:cNvPicPr>
          <p:nvPr/>
        </p:nvPicPr>
        <p:blipFill>
          <a:blip r:embed="rId7"/>
          <a:stretch>
            <a:fillRect/>
          </a:stretch>
        </p:blipFill>
        <p:spPr>
          <a:xfrm>
            <a:off x="23272955" y="0"/>
            <a:ext cx="6964823" cy="4119086"/>
          </a:xfrm>
          <a:prstGeom prst="rect">
            <a:avLst/>
          </a:prstGeom>
        </p:spPr>
      </p:pic>
      <p:pic>
        <p:nvPicPr>
          <p:cNvPr id="28" name="Picture 27">
            <a:extLst>
              <a:ext uri="{FF2B5EF4-FFF2-40B4-BE49-F238E27FC236}">
                <a16:creationId xmlns:a16="http://schemas.microsoft.com/office/drawing/2014/main" id="{110EBEC3-3F42-424F-9D6A-5DA6B131272A}"/>
              </a:ext>
            </a:extLst>
          </p:cNvPr>
          <p:cNvPicPr>
            <a:picLocks noChangeAspect="1"/>
          </p:cNvPicPr>
          <p:nvPr/>
        </p:nvPicPr>
        <p:blipFill>
          <a:blip r:embed="rId8"/>
          <a:stretch>
            <a:fillRect/>
          </a:stretch>
        </p:blipFill>
        <p:spPr>
          <a:xfrm>
            <a:off x="23272955" y="4099321"/>
            <a:ext cx="6979571" cy="4321148"/>
          </a:xfrm>
          <a:prstGeom prst="rect">
            <a:avLst/>
          </a:prstGeom>
        </p:spPr>
      </p:pic>
      <p:pic>
        <p:nvPicPr>
          <p:cNvPr id="30" name="Picture 29">
            <a:extLst>
              <a:ext uri="{FF2B5EF4-FFF2-40B4-BE49-F238E27FC236}">
                <a16:creationId xmlns:a16="http://schemas.microsoft.com/office/drawing/2014/main" id="{4320676E-9A82-41BE-B883-B8407E6DB882}"/>
              </a:ext>
            </a:extLst>
          </p:cNvPr>
          <p:cNvPicPr>
            <a:picLocks noChangeAspect="1"/>
          </p:cNvPicPr>
          <p:nvPr/>
        </p:nvPicPr>
        <p:blipFill>
          <a:blip r:embed="rId9"/>
          <a:stretch>
            <a:fillRect/>
          </a:stretch>
        </p:blipFill>
        <p:spPr>
          <a:xfrm>
            <a:off x="23272954" y="8420469"/>
            <a:ext cx="6936589" cy="4330598"/>
          </a:xfrm>
          <a:prstGeom prst="rect">
            <a:avLst/>
          </a:prstGeom>
        </p:spPr>
      </p:pic>
      <p:sp>
        <p:nvSpPr>
          <p:cNvPr id="32" name="TextBox 31">
            <a:extLst>
              <a:ext uri="{FF2B5EF4-FFF2-40B4-BE49-F238E27FC236}">
                <a16:creationId xmlns:a16="http://schemas.microsoft.com/office/drawing/2014/main" id="{AF9C1F4D-739C-43C2-A98E-5961C3618543}"/>
              </a:ext>
            </a:extLst>
          </p:cNvPr>
          <p:cNvSpPr txBox="1"/>
          <p:nvPr/>
        </p:nvSpPr>
        <p:spPr>
          <a:xfrm>
            <a:off x="6937858" y="2748383"/>
            <a:ext cx="16329029" cy="7711214"/>
          </a:xfrm>
          <a:prstGeom prst="rect">
            <a:avLst/>
          </a:prstGeom>
          <a:noFill/>
        </p:spPr>
        <p:txBody>
          <a:bodyPr wrap="square" lIns="274320" tIns="0" rIns="274320" bIns="0" rtlCol="0" anchor="t">
            <a:spAutoFit/>
          </a:bodyPr>
          <a:lstStyle/>
          <a:p>
            <a:pPr algn="ctr">
              <a:spcBef>
                <a:spcPts val="300"/>
              </a:spcBef>
              <a:spcAft>
                <a:spcPts val="300"/>
              </a:spcAft>
            </a:pPr>
            <a:r>
              <a:rPr lang="en-US" sz="5400">
                <a:solidFill>
                  <a:schemeClr val="bg1"/>
                </a:solidFill>
                <a:latin typeface="Arial"/>
                <a:cs typeface="Arial"/>
              </a:rPr>
              <a:t>ENCULTURATING  ASSESSMENT</a:t>
            </a:r>
            <a:endParaRPr lang="en-US">
              <a:solidFill>
                <a:schemeClr val="bg1"/>
              </a:solidFill>
              <a:cs typeface="Arial" panose="020B0604020202020204" pitchFamily="34" charset="0"/>
            </a:endParaRPr>
          </a:p>
          <a:p>
            <a:endParaRPr lang="en-US" sz="5400">
              <a:solidFill>
                <a:schemeClr val="bg1"/>
              </a:solidFill>
              <a:latin typeface="Arial"/>
              <a:cs typeface="Arial"/>
            </a:endParaRPr>
          </a:p>
          <a:p>
            <a:pPr marL="1229995" lvl="4"/>
            <a:r>
              <a:rPr lang="en-US" sz="5400">
                <a:solidFill>
                  <a:schemeClr val="bg1"/>
                </a:solidFill>
                <a:latin typeface="Arial"/>
                <a:cs typeface="Arial"/>
              </a:rPr>
              <a:t>TOP TIPS:</a:t>
            </a:r>
            <a:endParaRPr lang="en-US" sz="6650">
              <a:solidFill>
                <a:schemeClr val="bg1"/>
              </a:solidFill>
              <a:cs typeface="Arial"/>
            </a:endParaRPr>
          </a:p>
          <a:p>
            <a:pPr marL="2372995" lvl="4" indent="-1143000">
              <a:buAutoNum type="arabicPeriod"/>
            </a:pPr>
            <a:r>
              <a:rPr lang="en-US" sz="5400">
                <a:solidFill>
                  <a:schemeClr val="bg1"/>
                </a:solidFill>
                <a:latin typeface="Arial"/>
                <a:cs typeface="Arial"/>
              </a:rPr>
              <a:t>You don’t need ALL the data</a:t>
            </a:r>
          </a:p>
          <a:p>
            <a:pPr marL="2372995" lvl="4" indent="-1143000">
              <a:buAutoNum type="arabicPeriod"/>
            </a:pPr>
            <a:r>
              <a:rPr lang="en-US" sz="5400">
                <a:solidFill>
                  <a:schemeClr val="bg1"/>
                </a:solidFill>
                <a:latin typeface="Arial"/>
                <a:cs typeface="Arial"/>
              </a:rPr>
              <a:t>Focus on questions you want answered</a:t>
            </a:r>
          </a:p>
          <a:p>
            <a:pPr marL="2372995" lvl="4" indent="-1143000">
              <a:buAutoNum type="arabicPeriod"/>
            </a:pPr>
            <a:r>
              <a:rPr lang="en-US" sz="5400">
                <a:solidFill>
                  <a:schemeClr val="bg1"/>
                </a:solidFill>
                <a:latin typeface="Arial"/>
                <a:cs typeface="Arial"/>
              </a:rPr>
              <a:t>Beware of over analysis &amp; creep</a:t>
            </a:r>
          </a:p>
          <a:p>
            <a:pPr marL="2372995" lvl="4" indent="-1143000">
              <a:buAutoNum type="arabicPeriod"/>
            </a:pPr>
            <a:r>
              <a:rPr lang="en-US" sz="5400">
                <a:solidFill>
                  <a:schemeClr val="bg1"/>
                </a:solidFill>
                <a:latin typeface="Arial"/>
                <a:cs typeface="Arial"/>
              </a:rPr>
              <a:t>Talk to your users</a:t>
            </a:r>
          </a:p>
          <a:p>
            <a:pPr marL="2372995" lvl="4" indent="-1143000">
              <a:buAutoNum type="arabicPeriod"/>
            </a:pPr>
            <a:r>
              <a:rPr lang="en-US" sz="5400">
                <a:solidFill>
                  <a:schemeClr val="bg1"/>
                </a:solidFill>
                <a:latin typeface="Arial"/>
                <a:cs typeface="Arial"/>
              </a:rPr>
              <a:t>Culture change = making diamonds</a:t>
            </a:r>
          </a:p>
          <a:p>
            <a:endParaRPr lang="en-US">
              <a:solidFill>
                <a:schemeClr val="bg1"/>
              </a:solidFill>
            </a:endParaRPr>
          </a:p>
        </p:txBody>
      </p:sp>
      <p:pic>
        <p:nvPicPr>
          <p:cNvPr id="33" name="Picture 32">
            <a:extLst>
              <a:ext uri="{FF2B5EF4-FFF2-40B4-BE49-F238E27FC236}">
                <a16:creationId xmlns:a16="http://schemas.microsoft.com/office/drawing/2014/main" id="{DC414C55-F224-4DA9-881D-AFCC0D8E9B89}"/>
              </a:ext>
            </a:extLst>
          </p:cNvPr>
          <p:cNvPicPr>
            <a:picLocks noChangeAspect="1"/>
          </p:cNvPicPr>
          <p:nvPr/>
        </p:nvPicPr>
        <p:blipFill>
          <a:blip r:embed="rId10"/>
          <a:stretch>
            <a:fillRect/>
          </a:stretch>
        </p:blipFill>
        <p:spPr>
          <a:xfrm>
            <a:off x="12533467" y="151330"/>
            <a:ext cx="5200339" cy="1908213"/>
          </a:xfrm>
          <a:prstGeom prst="rect">
            <a:avLst/>
          </a:prstGeom>
        </p:spPr>
      </p:pic>
      <p:pic>
        <p:nvPicPr>
          <p:cNvPr id="2" name="Picture 3" descr="A close up of a logo&#10;&#10;Description generated with high confidence">
            <a:extLst>
              <a:ext uri="{FF2B5EF4-FFF2-40B4-BE49-F238E27FC236}">
                <a16:creationId xmlns:a16="http://schemas.microsoft.com/office/drawing/2014/main" id="{561B9FE0-BED7-4795-860F-12A8D04722FB}"/>
              </a:ext>
            </a:extLst>
          </p:cNvPr>
          <p:cNvPicPr>
            <a:picLocks noChangeAspect="1"/>
          </p:cNvPicPr>
          <p:nvPr/>
        </p:nvPicPr>
        <p:blipFill>
          <a:blip r:embed="rId11"/>
          <a:stretch>
            <a:fillRect/>
          </a:stretch>
        </p:blipFill>
        <p:spPr>
          <a:xfrm>
            <a:off x="23305505" y="12750941"/>
            <a:ext cx="6867845" cy="4632929"/>
          </a:xfrm>
          <a:prstGeom prst="rect">
            <a:avLst/>
          </a:prstGeom>
        </p:spPr>
      </p:pic>
      <p:pic>
        <p:nvPicPr>
          <p:cNvPr id="22" name="Picture 2" descr="A close up of a piece of paper&#10;&#10;Description generated with high confidence">
            <a:extLst>
              <a:ext uri="{FF2B5EF4-FFF2-40B4-BE49-F238E27FC236}">
                <a16:creationId xmlns:a16="http://schemas.microsoft.com/office/drawing/2014/main" id="{A21D1909-46AA-4C6A-9CC5-F8610C5E4FBE}"/>
              </a:ext>
            </a:extLst>
          </p:cNvPr>
          <p:cNvPicPr>
            <a:picLocks noChangeAspect="1"/>
          </p:cNvPicPr>
          <p:nvPr/>
        </p:nvPicPr>
        <p:blipFill>
          <a:blip r:embed="rId12"/>
          <a:stretch>
            <a:fillRect/>
          </a:stretch>
        </p:blipFill>
        <p:spPr>
          <a:xfrm>
            <a:off x="17455592" y="17100623"/>
            <a:ext cx="5085209" cy="33442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2025574"/>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4777127DAB42741BD40ECDC1B722B34" ma:contentTypeVersion="2" ma:contentTypeDescription="Create a new document." ma:contentTypeScope="" ma:versionID="c37a99ea3d4b996e0d945b3b351fc650">
  <xsd:schema xmlns:xsd="http://www.w3.org/2001/XMLSchema" xmlns:xs="http://www.w3.org/2001/XMLSchema" xmlns:p="http://schemas.microsoft.com/office/2006/metadata/properties" xmlns:ns2="9b98e29a-2d4e-41f0-87eb-3def9f750cad" targetNamespace="http://schemas.microsoft.com/office/2006/metadata/properties" ma:root="true" ma:fieldsID="0c59ab91a33ac1d8f23cb08da29dc537" ns2:_="">
    <xsd:import namespace="9b98e29a-2d4e-41f0-87eb-3def9f750cad"/>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98e29a-2d4e-41f0-87eb-3def9f750c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12E04F0-1EC5-4FBA-8463-97B245353586}">
  <ds:schemaRefs>
    <ds:schemaRef ds:uri="http://schemas.microsoft.com/sharepoint/v3/contenttype/forms"/>
  </ds:schemaRefs>
</ds:datastoreItem>
</file>

<file path=customXml/itemProps2.xml><?xml version="1.0" encoding="utf-8"?>
<ds:datastoreItem xmlns:ds="http://schemas.openxmlformats.org/officeDocument/2006/customXml" ds:itemID="{EC459952-8F5C-4099-B5AE-520FD5A828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98e29a-2d4e-41f0-87eb-3def9f750c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A50153-E476-4F8D-B88B-E2BA4B9C444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5</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Russell, Roger Glenn, Jr</cp:lastModifiedBy>
  <cp:revision>20</cp:revision>
  <dcterms:created xsi:type="dcterms:W3CDTF">2005-01-10T15:51:10Z</dcterms:created>
  <dcterms:modified xsi:type="dcterms:W3CDTF">2019-06-07T14:17:03Z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0x010100F4777127DAB42741BD40ECDC1B722B34</vt:lpwstr>
  </property>
  <property fmtid="{D5CDD505-2E9C-101B-9397-08002B2CF9AE}" pid="3" name="AuthorIds_UIVersion_512">
    <vt:lpwstr>13</vt:lpwstr>
  </property>
  <property fmtid="{D5CDD505-2E9C-101B-9397-08002B2CF9AE}" pid="4" name="AuthorIds_UIVersion_1024">
    <vt:lpwstr>13</vt:lpwstr>
  </property>
  <property fmtid="{D5CDD505-2E9C-101B-9397-08002B2CF9AE}" pid="5" name="AuthorIds_UIVersion_13824">
    <vt:lpwstr>14,6</vt:lpwstr>
  </property>
</Properties>
</file>