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ti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drawings/drawing1.xml" ContentType="application/vnd.openxmlformats-officedocument.drawingml.chartshapes+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drawings/drawing2.xml" ContentType="application/vnd.openxmlformats-officedocument.drawingml.chartshapes+xml"/>
  <Override PartName="/docProps/core.xml" ContentType="application/vnd.openxmlformats-package.core-properties+xml"/>
  <Override PartName="/docProps/app.xml" ContentType="application/vnd.openxmlformats-officedocument.extended-properties+xml"/>
  <Override PartName="/ppt/comments/modernComment_100_0.xml" ContentType="application/vnd.ms-powerpoint.comments+xml"/>
  <Override PartName="/ppt/authors.xml" ContentType="application/vnd.ms-powerpoint.author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Lst>
  <p:sldSz cx="43891200" cy="32918400"/>
  <p:notesSz cx="6858000" cy="9144000"/>
  <p:defaultTextStyle>
    <a:defPPr>
      <a:defRPr lang="en-US"/>
    </a:defPPr>
    <a:lvl1pPr algn="l" rtl="0" eaLnBrk="0" fontAlgn="base" hangingPunct="0">
      <a:spcBef>
        <a:spcPct val="0"/>
      </a:spcBef>
      <a:spcAft>
        <a:spcPct val="0"/>
      </a:spcAft>
      <a:defRPr sz="9900" kern="1200">
        <a:solidFill>
          <a:schemeClr val="tx1"/>
        </a:solidFill>
        <a:latin typeface="Arial" panose="020B0604020202020204" pitchFamily="34" charset="0"/>
        <a:ea typeface="+mn-ea"/>
        <a:cs typeface="+mn-cs"/>
      </a:defRPr>
    </a:lvl1pPr>
    <a:lvl2pPr marL="457200" algn="l" rtl="0" eaLnBrk="0" fontAlgn="base" hangingPunct="0">
      <a:spcBef>
        <a:spcPct val="0"/>
      </a:spcBef>
      <a:spcAft>
        <a:spcPct val="0"/>
      </a:spcAft>
      <a:defRPr sz="9900" kern="1200">
        <a:solidFill>
          <a:schemeClr val="tx1"/>
        </a:solidFill>
        <a:latin typeface="Arial" panose="020B0604020202020204" pitchFamily="34" charset="0"/>
        <a:ea typeface="+mn-ea"/>
        <a:cs typeface="+mn-cs"/>
      </a:defRPr>
    </a:lvl2pPr>
    <a:lvl3pPr marL="914400" algn="l" rtl="0" eaLnBrk="0" fontAlgn="base" hangingPunct="0">
      <a:spcBef>
        <a:spcPct val="0"/>
      </a:spcBef>
      <a:spcAft>
        <a:spcPct val="0"/>
      </a:spcAft>
      <a:defRPr sz="9900" kern="1200">
        <a:solidFill>
          <a:schemeClr val="tx1"/>
        </a:solidFill>
        <a:latin typeface="Arial" panose="020B0604020202020204" pitchFamily="34" charset="0"/>
        <a:ea typeface="+mn-ea"/>
        <a:cs typeface="+mn-cs"/>
      </a:defRPr>
    </a:lvl3pPr>
    <a:lvl4pPr marL="1371600" algn="l" rtl="0" eaLnBrk="0" fontAlgn="base" hangingPunct="0">
      <a:spcBef>
        <a:spcPct val="0"/>
      </a:spcBef>
      <a:spcAft>
        <a:spcPct val="0"/>
      </a:spcAft>
      <a:defRPr sz="9900" kern="1200">
        <a:solidFill>
          <a:schemeClr val="tx1"/>
        </a:solidFill>
        <a:latin typeface="Arial" panose="020B0604020202020204" pitchFamily="34" charset="0"/>
        <a:ea typeface="+mn-ea"/>
        <a:cs typeface="+mn-cs"/>
      </a:defRPr>
    </a:lvl4pPr>
    <a:lvl5pPr marL="1828800" algn="l" rtl="0" eaLnBrk="0" fontAlgn="base" hangingPunct="0">
      <a:spcBef>
        <a:spcPct val="0"/>
      </a:spcBef>
      <a:spcAft>
        <a:spcPct val="0"/>
      </a:spcAft>
      <a:defRPr sz="9900" kern="1200">
        <a:solidFill>
          <a:schemeClr val="tx1"/>
        </a:solidFill>
        <a:latin typeface="Arial" panose="020B0604020202020204" pitchFamily="34" charset="0"/>
        <a:ea typeface="+mn-ea"/>
        <a:cs typeface="+mn-cs"/>
      </a:defRPr>
    </a:lvl5pPr>
    <a:lvl6pPr marL="2286000" algn="l" defTabSz="914400" rtl="0" eaLnBrk="1" latinLnBrk="0" hangingPunct="1">
      <a:defRPr sz="9900" kern="1200">
        <a:solidFill>
          <a:schemeClr val="tx1"/>
        </a:solidFill>
        <a:latin typeface="Arial" panose="020B0604020202020204" pitchFamily="34" charset="0"/>
        <a:ea typeface="+mn-ea"/>
        <a:cs typeface="+mn-cs"/>
      </a:defRPr>
    </a:lvl6pPr>
    <a:lvl7pPr marL="2743200" algn="l" defTabSz="914400" rtl="0" eaLnBrk="1" latinLnBrk="0" hangingPunct="1">
      <a:defRPr sz="9900" kern="1200">
        <a:solidFill>
          <a:schemeClr val="tx1"/>
        </a:solidFill>
        <a:latin typeface="Arial" panose="020B0604020202020204" pitchFamily="34" charset="0"/>
        <a:ea typeface="+mn-ea"/>
        <a:cs typeface="+mn-cs"/>
      </a:defRPr>
    </a:lvl7pPr>
    <a:lvl8pPr marL="3200400" algn="l" defTabSz="914400" rtl="0" eaLnBrk="1" latinLnBrk="0" hangingPunct="1">
      <a:defRPr sz="9900" kern="1200">
        <a:solidFill>
          <a:schemeClr val="tx1"/>
        </a:solidFill>
        <a:latin typeface="Arial" panose="020B0604020202020204" pitchFamily="34" charset="0"/>
        <a:ea typeface="+mn-ea"/>
        <a:cs typeface="+mn-cs"/>
      </a:defRPr>
    </a:lvl8pPr>
    <a:lvl9pPr marL="3657600" algn="l" defTabSz="914400" rtl="0" eaLnBrk="1" latinLnBrk="0" hangingPunct="1">
      <a:defRPr sz="9900" kern="1200">
        <a:solidFill>
          <a:schemeClr val="tx1"/>
        </a:solidFill>
        <a:latin typeface="Arial" panose="020B0604020202020204" pitchFamily="34" charset="0"/>
        <a:ea typeface="+mn-ea"/>
        <a:cs typeface="+mn-cs"/>
      </a:defRPr>
    </a:lvl9pPr>
  </p:defaultTextStyle>
  <p:extLst>
    <p:ext uri="{EFAFB233-063F-42B5-8137-9DF3F51BA10A}">
      <p15:sldGuideLst xmlns:p15="http://schemas.microsoft.com/office/powerpoint/2012/main">
        <p15:guide id="1" orient="horz" pos="10368">
          <p15:clr>
            <a:srgbClr val="A4A3A4"/>
          </p15:clr>
        </p15:guide>
        <p15:guide id="2" pos="13824">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067FE784-3FF0-2EDF-F10F-A35DD95080AA}" name="Firnhaber, Gina" initials="GF" userId="S::FIRNHABERG@ecu.edu::0f7517cc-bcde-4cd1-998c-e2aaa2845675"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C82E"/>
    <a:srgbClr val="502D7F"/>
    <a:srgbClr val="333333"/>
    <a:srgbClr val="FFCC18"/>
    <a:srgbClr val="69028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1086" autoAdjust="0"/>
    <p:restoredTop sz="94139" autoAdjust="0"/>
  </p:normalViewPr>
  <p:slideViewPr>
    <p:cSldViewPr>
      <p:cViewPr varScale="1">
        <p:scale>
          <a:sx n="21" d="100"/>
          <a:sy n="21" d="100"/>
        </p:scale>
        <p:origin x="264" y="480"/>
      </p:cViewPr>
      <p:guideLst>
        <p:guide orient="horz" pos="10368"/>
        <p:guide pos="13824"/>
      </p:guideLst>
    </p:cSldViewPr>
  </p:slideViewPr>
  <p:notesTextViewPr>
    <p:cViewPr>
      <p:scale>
        <a:sx n="100" d="100"/>
        <a:sy n="100" d="100"/>
      </p:scale>
      <p:origin x="0" y="0"/>
    </p:cViewPr>
  </p:notesTextViewPr>
  <p:gridSpacing cx="228600" cy="228600"/>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7" Type="http://schemas.microsoft.com/office/2018/10/relationships/authors" Target="author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charts/_rels/chart1.xml.rels><?xml version="1.0" encoding="UTF-8" standalone="yes"?>
<Relationships xmlns="http://schemas.openxmlformats.org/package/2006/relationships"><Relationship Id="rId3" Type="http://schemas.openxmlformats.org/officeDocument/2006/relationships/oleObject" Target="file:////Users\kjpeed\Desktop\CRNA%20Spring%202023\DNP%202\Data%20Analysis%20Assignment%20.xlsx" TargetMode="External"/><Relationship Id="rId2" Type="http://schemas.microsoft.com/office/2011/relationships/chartColorStyle" Target="colors1.xml"/><Relationship Id="rId1" Type="http://schemas.microsoft.com/office/2011/relationships/chartStyle" Target="style1.xml"/><Relationship Id="rId4" Type="http://schemas.openxmlformats.org/officeDocument/2006/relationships/chartUserShapes" Target="../drawings/drawing1.xml"/></Relationships>
</file>

<file path=ppt/charts/_rels/chart2.xml.rels><?xml version="1.0" encoding="UTF-8" standalone="yes"?>
<Relationships xmlns="http://schemas.openxmlformats.org/package/2006/relationships"><Relationship Id="rId3" Type="http://schemas.openxmlformats.org/officeDocument/2006/relationships/oleObject" Target="file:////Users/kjpeed/Desktop/CRNA%20Spring%202023/DNP%202/Data%20Analysis%20Assignment%20.xlsx" TargetMode="External"/><Relationship Id="rId2" Type="http://schemas.microsoft.com/office/2011/relationships/chartColorStyle" Target="colors2.xml"/><Relationship Id="rId1" Type="http://schemas.microsoft.com/office/2011/relationships/chartStyle" Target="style2.xml"/><Relationship Id="rId4" Type="http://schemas.openxmlformats.org/officeDocument/2006/relationships/chartUserShapes" Target="../drawings/drawing2.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8.3395162904459974E-2"/>
          <c:y val="4.7308292701921113E-2"/>
          <c:w val="0.8795891890096017"/>
          <c:h val="0.79331484972829092"/>
        </c:manualLayout>
      </c:layout>
      <c:barChart>
        <c:barDir val="col"/>
        <c:grouping val="clustered"/>
        <c:varyColors val="0"/>
        <c:ser>
          <c:idx val="0"/>
          <c:order val="0"/>
          <c:tx>
            <c:strRef>
              <c:f>Sheet1!$B$2</c:f>
              <c:strCache>
                <c:ptCount val="1"/>
                <c:pt idx="0">
                  <c:v>PRE: How often do you use the Apfel risk assessment to screen for PONV risk?</c:v>
                </c:pt>
              </c:strCache>
            </c:strRef>
          </c:tx>
          <c:spPr>
            <a:solidFill>
              <a:schemeClr val="accent1"/>
            </a:solidFill>
            <a:ln>
              <a:noFill/>
            </a:ln>
            <a:effectLst/>
          </c:spPr>
          <c:invertIfNegative val="0"/>
          <c:cat>
            <c:strRef>
              <c:f>Sheet1!$A$3:$A$7</c:f>
              <c:strCache>
                <c:ptCount val="5"/>
                <c:pt idx="0">
                  <c:v>Never </c:v>
                </c:pt>
                <c:pt idx="1">
                  <c:v>Rarely</c:v>
                </c:pt>
                <c:pt idx="2">
                  <c:v>Sometimes</c:v>
                </c:pt>
                <c:pt idx="3">
                  <c:v>Often </c:v>
                </c:pt>
                <c:pt idx="4">
                  <c:v>Always</c:v>
                </c:pt>
              </c:strCache>
            </c:strRef>
          </c:cat>
          <c:val>
            <c:numRef>
              <c:f>Sheet1!$B$3:$B$7</c:f>
              <c:numCache>
                <c:formatCode>General</c:formatCode>
                <c:ptCount val="5"/>
                <c:pt idx="0">
                  <c:v>4</c:v>
                </c:pt>
                <c:pt idx="1">
                  <c:v>0</c:v>
                </c:pt>
                <c:pt idx="2">
                  <c:v>1</c:v>
                </c:pt>
                <c:pt idx="3">
                  <c:v>0</c:v>
                </c:pt>
                <c:pt idx="4">
                  <c:v>1</c:v>
                </c:pt>
              </c:numCache>
            </c:numRef>
          </c:val>
          <c:extLst>
            <c:ext xmlns:c16="http://schemas.microsoft.com/office/drawing/2014/chart" uri="{C3380CC4-5D6E-409C-BE32-E72D297353CC}">
              <c16:uniqueId val="{00000000-8A24-9F41-B33A-871A0B098EB7}"/>
            </c:ext>
          </c:extLst>
        </c:ser>
        <c:ser>
          <c:idx val="1"/>
          <c:order val="1"/>
          <c:tx>
            <c:strRef>
              <c:f>Sheet1!$C$2</c:f>
              <c:strCache>
                <c:ptCount val="1"/>
                <c:pt idx="0">
                  <c:v>POST: After participating in this quality improvement project, how often will you use the Apfel risk assessment to screen for PONV risk?</c:v>
                </c:pt>
              </c:strCache>
            </c:strRef>
          </c:tx>
          <c:spPr>
            <a:solidFill>
              <a:schemeClr val="accent2"/>
            </a:solidFill>
            <a:ln>
              <a:noFill/>
            </a:ln>
            <a:effectLst/>
          </c:spPr>
          <c:invertIfNegative val="0"/>
          <c:cat>
            <c:strRef>
              <c:f>Sheet1!$A$3:$A$7</c:f>
              <c:strCache>
                <c:ptCount val="5"/>
                <c:pt idx="0">
                  <c:v>Never </c:v>
                </c:pt>
                <c:pt idx="1">
                  <c:v>Rarely</c:v>
                </c:pt>
                <c:pt idx="2">
                  <c:v>Sometimes</c:v>
                </c:pt>
                <c:pt idx="3">
                  <c:v>Often </c:v>
                </c:pt>
                <c:pt idx="4">
                  <c:v>Always</c:v>
                </c:pt>
              </c:strCache>
            </c:strRef>
          </c:cat>
          <c:val>
            <c:numRef>
              <c:f>Sheet1!$C$3:$C$7</c:f>
              <c:numCache>
                <c:formatCode>General</c:formatCode>
                <c:ptCount val="5"/>
                <c:pt idx="0">
                  <c:v>0</c:v>
                </c:pt>
                <c:pt idx="1">
                  <c:v>0</c:v>
                </c:pt>
                <c:pt idx="2">
                  <c:v>0</c:v>
                </c:pt>
                <c:pt idx="3">
                  <c:v>2</c:v>
                </c:pt>
                <c:pt idx="4">
                  <c:v>1</c:v>
                </c:pt>
              </c:numCache>
            </c:numRef>
          </c:val>
          <c:extLst>
            <c:ext xmlns:c16="http://schemas.microsoft.com/office/drawing/2014/chart" uri="{C3380CC4-5D6E-409C-BE32-E72D297353CC}">
              <c16:uniqueId val="{00000001-8A24-9F41-B33A-871A0B098EB7}"/>
            </c:ext>
          </c:extLst>
        </c:ser>
        <c:dLbls>
          <c:showLegendKey val="0"/>
          <c:showVal val="0"/>
          <c:showCatName val="0"/>
          <c:showSerName val="0"/>
          <c:showPercent val="0"/>
          <c:showBubbleSize val="0"/>
        </c:dLbls>
        <c:gapWidth val="216"/>
        <c:overlap val="-27"/>
        <c:axId val="1182889135"/>
        <c:axId val="1174168367"/>
      </c:barChart>
      <c:catAx>
        <c:axId val="1182889135"/>
        <c:scaling>
          <c:orientation val="minMax"/>
        </c:scaling>
        <c:delete val="0"/>
        <c:axPos val="b"/>
        <c:numFmt formatCode="General" sourceLinked="1"/>
        <c:majorTickMark val="none"/>
        <c:minorTickMark val="none"/>
        <c:tickLblPos val="low"/>
        <c:spPr>
          <a:noFill/>
          <a:ln w="9525" cap="flat" cmpd="sng" algn="ctr">
            <a:solidFill>
              <a:schemeClr val="tx1"/>
            </a:solidFill>
            <a:round/>
          </a:ln>
          <a:effectLst/>
        </c:spPr>
        <c:txPr>
          <a:bodyPr rot="-60000000" spcFirstLastPara="1" vertOverflow="ellipsis" vert="horz" wrap="square" anchor="ctr" anchorCtr="1"/>
          <a:lstStyle/>
          <a:p>
            <a:pPr>
              <a:defRPr sz="2800" b="0" i="0" u="none" strike="noStrike" kern="1200" baseline="0">
                <a:solidFill>
                  <a:schemeClr val="tx1"/>
                </a:solidFill>
                <a:latin typeface="Times New Roman" panose="02020603050405020304" pitchFamily="18" charset="0"/>
                <a:ea typeface="+mn-ea"/>
                <a:cs typeface="Times New Roman" panose="02020603050405020304" pitchFamily="18" charset="0"/>
              </a:defRPr>
            </a:pPr>
            <a:endParaRPr lang="en-US"/>
          </a:p>
        </c:txPr>
        <c:crossAx val="1174168367"/>
        <c:crosses val="autoZero"/>
        <c:auto val="1"/>
        <c:lblAlgn val="ctr"/>
        <c:lblOffset val="100"/>
        <c:tickLblSkip val="1"/>
        <c:noMultiLvlLbl val="0"/>
      </c:catAx>
      <c:valAx>
        <c:axId val="1174168367"/>
        <c:scaling>
          <c:orientation val="minMax"/>
        </c:scaling>
        <c:delete val="0"/>
        <c:axPos val="l"/>
        <c:majorGridlines>
          <c:spPr>
            <a:ln w="9525" cap="flat" cmpd="sng" algn="ctr">
              <a:noFill/>
              <a:round/>
            </a:ln>
            <a:effectLst/>
          </c:spPr>
        </c:majorGridlines>
        <c:numFmt formatCode="General" sourceLinked="1"/>
        <c:majorTickMark val="none"/>
        <c:minorTickMark val="none"/>
        <c:tickLblPos val="nextTo"/>
        <c:spPr>
          <a:noFill/>
          <a:ln>
            <a:solidFill>
              <a:schemeClr val="tx1"/>
            </a:solidFill>
          </a:ln>
          <a:effectLst/>
        </c:spPr>
        <c:txPr>
          <a:bodyPr rot="-60000000" spcFirstLastPara="1" vertOverflow="ellipsis" vert="horz" wrap="square" anchor="ctr" anchorCtr="1"/>
          <a:lstStyle/>
          <a:p>
            <a:pPr>
              <a:defRPr sz="2400" b="0" i="0" u="none" strike="noStrike" kern="1200" baseline="0">
                <a:solidFill>
                  <a:schemeClr val="tx1"/>
                </a:solidFill>
                <a:latin typeface="Times New Roman" panose="02020603050405020304" pitchFamily="18" charset="0"/>
                <a:ea typeface="+mn-ea"/>
                <a:cs typeface="Times New Roman" panose="02020603050405020304" pitchFamily="18" charset="0"/>
              </a:defRPr>
            </a:pPr>
            <a:endParaRPr lang="en-US"/>
          </a:p>
        </c:txPr>
        <c:crossAx val="1182889135"/>
        <c:crosses val="autoZero"/>
        <c:crossBetween val="between"/>
        <c:majorUnit val="1"/>
      </c:valAx>
      <c:spPr>
        <a:noFill/>
        <a:ln>
          <a:noFill/>
        </a:ln>
        <a:effectLst>
          <a:softEdge rad="12700"/>
        </a:effectLst>
      </c:spPr>
    </c:plotArea>
    <c:legend>
      <c:legendPos val="r"/>
      <c:legendEntry>
        <c:idx val="0"/>
        <c:txPr>
          <a:bodyPr rot="0" spcFirstLastPara="1" vertOverflow="ellipsis" vert="horz" wrap="square" anchor="ctr" anchorCtr="1"/>
          <a:lstStyle/>
          <a:p>
            <a:pPr>
              <a:defRPr sz="2800" b="0" i="0" u="none" strike="noStrike" kern="1200" baseline="0">
                <a:solidFill>
                  <a:schemeClr val="tx1"/>
                </a:solidFill>
                <a:latin typeface="Times New Roman" panose="02020603050405020304" pitchFamily="18" charset="0"/>
                <a:ea typeface="+mn-ea"/>
                <a:cs typeface="Times New Roman" panose="02020603050405020304" pitchFamily="18" charset="0"/>
              </a:defRPr>
            </a:pPr>
            <a:endParaRPr lang="en-US"/>
          </a:p>
        </c:txPr>
      </c:legendEntry>
      <c:legendEntry>
        <c:idx val="1"/>
        <c:txPr>
          <a:bodyPr rot="0" spcFirstLastPara="1" vertOverflow="ellipsis" vert="horz" wrap="square" anchor="ctr" anchorCtr="1"/>
          <a:lstStyle/>
          <a:p>
            <a:pPr>
              <a:defRPr sz="2800" b="0" i="0" u="none" strike="noStrike" kern="1200" baseline="0">
                <a:solidFill>
                  <a:schemeClr val="tx1"/>
                </a:solidFill>
                <a:latin typeface="Times New Roman" panose="02020603050405020304" pitchFamily="18" charset="0"/>
                <a:ea typeface="+mn-ea"/>
                <a:cs typeface="Times New Roman" panose="02020603050405020304" pitchFamily="18" charset="0"/>
              </a:defRPr>
            </a:pPr>
            <a:endParaRPr lang="en-US"/>
          </a:p>
        </c:txPr>
      </c:legendEntry>
      <c:layout>
        <c:manualLayout>
          <c:xMode val="edge"/>
          <c:yMode val="edge"/>
          <c:x val="0.53723540774237921"/>
          <c:y val="6.2910854839651725E-2"/>
          <c:w val="0.4135337688816616"/>
          <c:h val="0.312810439048888"/>
        </c:manualLayout>
      </c:layout>
      <c:overlay val="1"/>
      <c:spPr>
        <a:noFill/>
        <a:ln>
          <a:noFill/>
        </a:ln>
        <a:effectLst/>
      </c:spPr>
      <c:txPr>
        <a:bodyPr rot="0" spcFirstLastPara="1" vertOverflow="ellipsis" vert="horz" wrap="square" anchor="ctr" anchorCtr="1"/>
        <a:lstStyle/>
        <a:p>
          <a:pPr>
            <a:defRPr sz="2800" b="0" i="0" u="none" strike="noStrike" kern="1200" baseline="0">
              <a:solidFill>
                <a:schemeClr val="tx1"/>
              </a:solidFill>
              <a:latin typeface="Times New Roman" panose="02020603050405020304" pitchFamily="18" charset="0"/>
              <a:ea typeface="+mn-ea"/>
              <a:cs typeface="Times New Roman" panose="02020603050405020304" pitchFamily="18" charset="0"/>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solidFill>
      <a:schemeClr val="bg1"/>
    </a:solidFill>
    <a:ln w="9525" cap="flat" cmpd="sng" algn="ctr">
      <a:noFill/>
      <a:round/>
    </a:ln>
    <a:effectLst/>
  </c:spPr>
  <c:txPr>
    <a:bodyPr/>
    <a:lstStyle/>
    <a:p>
      <a:pPr>
        <a:defRPr>
          <a:solidFill>
            <a:schemeClr val="tx1"/>
          </a:solidFill>
          <a:latin typeface="Times New Roman" panose="02020603050405020304" pitchFamily="18" charset="0"/>
          <a:cs typeface="Times New Roman" panose="02020603050405020304" pitchFamily="18" charset="0"/>
        </a:defRPr>
      </a:pPr>
      <a:endParaRPr lang="en-US"/>
    </a:p>
  </c:txPr>
  <c:externalData r:id="rId3">
    <c:autoUpdate val="0"/>
  </c:externalData>
  <c:userShapes r:id="rId4"/>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0153174130863782"/>
          <c:y val="4.0590042523754297E-2"/>
          <c:w val="0.8488751093613297"/>
          <c:h val="0.73986111111111119"/>
        </c:manualLayout>
      </c:layout>
      <c:barChart>
        <c:barDir val="col"/>
        <c:grouping val="clustered"/>
        <c:varyColors val="0"/>
        <c:ser>
          <c:idx val="0"/>
          <c:order val="0"/>
          <c:tx>
            <c:strRef>
              <c:f>Sheet1!$B$34</c:f>
              <c:strCache>
                <c:ptCount val="1"/>
                <c:pt idx="0">
                  <c:v>Pre Implementation</c:v>
                </c:pt>
              </c:strCache>
            </c:strRef>
          </c:tx>
          <c:spPr>
            <a:solidFill>
              <a:schemeClr val="accent1"/>
            </a:solidFill>
            <a:ln>
              <a:noFill/>
            </a:ln>
            <a:effectLst/>
          </c:spPr>
          <c:invertIfNegative val="0"/>
          <c:cat>
            <c:strRef>
              <c:f>Sheet1!$A$35:$A$37</c:f>
              <c:strCache>
                <c:ptCount val="3"/>
                <c:pt idx="0">
                  <c:v>Less than $50</c:v>
                </c:pt>
                <c:pt idx="1">
                  <c:v>$50-$100</c:v>
                </c:pt>
                <c:pt idx="2">
                  <c:v>Greater than $100</c:v>
                </c:pt>
              </c:strCache>
            </c:strRef>
          </c:cat>
          <c:val>
            <c:numRef>
              <c:f>Sheet1!$B$35:$B$37</c:f>
              <c:numCache>
                <c:formatCode>General</c:formatCode>
                <c:ptCount val="3"/>
                <c:pt idx="0">
                  <c:v>3</c:v>
                </c:pt>
                <c:pt idx="1">
                  <c:v>2</c:v>
                </c:pt>
                <c:pt idx="2">
                  <c:v>1</c:v>
                </c:pt>
              </c:numCache>
            </c:numRef>
          </c:val>
          <c:extLst>
            <c:ext xmlns:c16="http://schemas.microsoft.com/office/drawing/2014/chart" uri="{C3380CC4-5D6E-409C-BE32-E72D297353CC}">
              <c16:uniqueId val="{00000000-808B-2C41-A556-7908C40E1719}"/>
            </c:ext>
          </c:extLst>
        </c:ser>
        <c:ser>
          <c:idx val="1"/>
          <c:order val="1"/>
          <c:tx>
            <c:strRef>
              <c:f>Sheet1!$C$34</c:f>
              <c:strCache>
                <c:ptCount val="1"/>
                <c:pt idx="0">
                  <c:v>Post Implementation</c:v>
                </c:pt>
              </c:strCache>
            </c:strRef>
          </c:tx>
          <c:spPr>
            <a:solidFill>
              <a:schemeClr val="accent2"/>
            </a:solidFill>
            <a:ln>
              <a:noFill/>
            </a:ln>
            <a:effectLst/>
          </c:spPr>
          <c:invertIfNegative val="0"/>
          <c:cat>
            <c:strRef>
              <c:f>Sheet1!$A$35:$A$37</c:f>
              <c:strCache>
                <c:ptCount val="3"/>
                <c:pt idx="0">
                  <c:v>Less than $50</c:v>
                </c:pt>
                <c:pt idx="1">
                  <c:v>$50-$100</c:v>
                </c:pt>
                <c:pt idx="2">
                  <c:v>Greater than $100</c:v>
                </c:pt>
              </c:strCache>
            </c:strRef>
          </c:cat>
          <c:val>
            <c:numRef>
              <c:f>Sheet1!$C$35:$C$37</c:f>
              <c:numCache>
                <c:formatCode>General</c:formatCode>
                <c:ptCount val="3"/>
                <c:pt idx="0">
                  <c:v>0</c:v>
                </c:pt>
                <c:pt idx="1">
                  <c:v>3</c:v>
                </c:pt>
                <c:pt idx="2">
                  <c:v>0</c:v>
                </c:pt>
              </c:numCache>
            </c:numRef>
          </c:val>
          <c:extLst>
            <c:ext xmlns:c16="http://schemas.microsoft.com/office/drawing/2014/chart" uri="{C3380CC4-5D6E-409C-BE32-E72D297353CC}">
              <c16:uniqueId val="{00000001-808B-2C41-A556-7908C40E1719}"/>
            </c:ext>
          </c:extLst>
        </c:ser>
        <c:dLbls>
          <c:showLegendKey val="0"/>
          <c:showVal val="0"/>
          <c:showCatName val="0"/>
          <c:showSerName val="0"/>
          <c:showPercent val="0"/>
          <c:showBubbleSize val="0"/>
        </c:dLbls>
        <c:gapWidth val="219"/>
        <c:overlap val="-27"/>
        <c:axId val="1131099471"/>
        <c:axId val="1131076847"/>
      </c:barChart>
      <c:catAx>
        <c:axId val="1131099471"/>
        <c:scaling>
          <c:orientation val="minMax"/>
        </c:scaling>
        <c:delete val="0"/>
        <c:axPos val="b"/>
        <c:numFmt formatCode="General" sourceLinked="1"/>
        <c:majorTickMark val="none"/>
        <c:minorTickMark val="none"/>
        <c:tickLblPos val="nextTo"/>
        <c:spPr>
          <a:noFill/>
          <a:ln w="9525" cap="flat" cmpd="sng" algn="ctr">
            <a:solidFill>
              <a:schemeClr val="tx1"/>
            </a:solidFill>
            <a:round/>
          </a:ln>
          <a:effectLst/>
        </c:spPr>
        <c:txPr>
          <a:bodyPr rot="-60000000" spcFirstLastPara="1" vertOverflow="ellipsis" vert="horz" wrap="square" anchor="ctr" anchorCtr="1"/>
          <a:lstStyle/>
          <a:p>
            <a:pPr>
              <a:defRPr sz="2800" b="0" i="0" u="none" strike="noStrike" kern="1200" baseline="0">
                <a:solidFill>
                  <a:schemeClr val="tx1"/>
                </a:solidFill>
                <a:latin typeface="Times New Roman" panose="02020603050405020304" pitchFamily="18" charset="0"/>
                <a:ea typeface="+mn-ea"/>
                <a:cs typeface="Times New Roman" panose="02020603050405020304" pitchFamily="18" charset="0"/>
              </a:defRPr>
            </a:pPr>
            <a:endParaRPr lang="en-US"/>
          </a:p>
        </c:txPr>
        <c:crossAx val="1131076847"/>
        <c:crosses val="autoZero"/>
        <c:auto val="1"/>
        <c:lblAlgn val="ctr"/>
        <c:lblOffset val="100"/>
        <c:noMultiLvlLbl val="0"/>
      </c:catAx>
      <c:valAx>
        <c:axId val="1131076847"/>
        <c:scaling>
          <c:orientation val="minMax"/>
        </c:scaling>
        <c:delete val="0"/>
        <c:axPos val="l"/>
        <c:majorGridlines>
          <c:spPr>
            <a:ln w="9525" cap="flat" cmpd="sng" algn="ctr">
              <a:noFill/>
              <a:round/>
            </a:ln>
            <a:effectLst/>
          </c:spPr>
        </c:majorGridlines>
        <c:numFmt formatCode="General" sourceLinked="1"/>
        <c:majorTickMark val="none"/>
        <c:minorTickMark val="none"/>
        <c:tickLblPos val="nextTo"/>
        <c:spPr>
          <a:noFill/>
          <a:ln>
            <a:solidFill>
              <a:schemeClr val="tx1"/>
            </a:solidFill>
          </a:ln>
          <a:effectLst/>
        </c:spPr>
        <c:txPr>
          <a:bodyPr rot="-60000000" spcFirstLastPara="1" vertOverflow="ellipsis" vert="horz" wrap="square" anchor="ctr" anchorCtr="1"/>
          <a:lstStyle/>
          <a:p>
            <a:pPr>
              <a:defRPr sz="2800" b="0" i="0" u="none" strike="noStrike" kern="1200" baseline="0">
                <a:solidFill>
                  <a:schemeClr val="tx1"/>
                </a:solidFill>
                <a:latin typeface="Times New Roman" panose="02020603050405020304" pitchFamily="18" charset="0"/>
                <a:ea typeface="+mn-ea"/>
                <a:cs typeface="Times New Roman" panose="02020603050405020304" pitchFamily="18" charset="0"/>
              </a:defRPr>
            </a:pPr>
            <a:endParaRPr lang="en-US"/>
          </a:p>
        </c:txPr>
        <c:crossAx val="1131099471"/>
        <c:crosses val="autoZero"/>
        <c:crossBetween val="between"/>
        <c:majorUnit val="1"/>
      </c:valAx>
      <c:spPr>
        <a:noFill/>
        <a:ln>
          <a:noFill/>
        </a:ln>
        <a:effectLst/>
      </c:spPr>
    </c:plotArea>
    <c:legend>
      <c:legendPos val="r"/>
      <c:legendEntry>
        <c:idx val="0"/>
        <c:txPr>
          <a:bodyPr rot="0" spcFirstLastPara="1" vertOverflow="ellipsis" vert="horz" wrap="square" anchor="ctr" anchorCtr="1"/>
          <a:lstStyle/>
          <a:p>
            <a:pPr>
              <a:defRPr sz="2800" b="0" i="0" u="none" strike="noStrike" kern="1200" baseline="0">
                <a:solidFill>
                  <a:schemeClr val="tx1"/>
                </a:solidFill>
                <a:latin typeface="Times New Roman" panose="02020603050405020304" pitchFamily="18" charset="0"/>
                <a:ea typeface="+mn-ea"/>
                <a:cs typeface="Times New Roman" panose="02020603050405020304" pitchFamily="18" charset="0"/>
              </a:defRPr>
            </a:pPr>
            <a:endParaRPr lang="en-US"/>
          </a:p>
        </c:txPr>
      </c:legendEntry>
      <c:layout>
        <c:manualLayout>
          <c:xMode val="edge"/>
          <c:yMode val="edge"/>
          <c:x val="0.7040035055305045"/>
          <c:y val="6.0678243707908606E-2"/>
          <c:w val="0.23612185039370079"/>
          <c:h val="0.15440734141808915"/>
        </c:manualLayout>
      </c:layout>
      <c:overlay val="1"/>
      <c:spPr>
        <a:noFill/>
        <a:ln>
          <a:noFill/>
        </a:ln>
        <a:effectLst/>
      </c:spPr>
      <c:txPr>
        <a:bodyPr rot="0" spcFirstLastPara="1" vertOverflow="ellipsis" vert="horz" wrap="square" anchor="ctr" anchorCtr="1"/>
        <a:lstStyle/>
        <a:p>
          <a:pPr>
            <a:defRPr sz="2800" b="0" i="0" u="none" strike="noStrike" kern="1200" baseline="0">
              <a:solidFill>
                <a:schemeClr val="tx1"/>
              </a:solidFill>
              <a:latin typeface="Times New Roman" panose="02020603050405020304" pitchFamily="18" charset="0"/>
              <a:ea typeface="+mn-ea"/>
              <a:cs typeface="Times New Roman" panose="02020603050405020304" pitchFamily="18" charset="0"/>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userShapes r:id="rId4"/>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omments/modernComment_100_0.xml><?xml version="1.0" encoding="utf-8"?>
<p188:cmLst xmlns:a="http://schemas.openxmlformats.org/drawingml/2006/main" xmlns:r="http://schemas.openxmlformats.org/officeDocument/2006/relationships" xmlns:p188="http://schemas.microsoft.com/office/powerpoint/2018/8/main">
  <p188:cm id="{09146CD2-EA4C-4156-AB45-AA9B01672A22}" authorId="{067FE784-3FF0-2EDF-F10F-A35DD95080AA}" created="2023-07-27T17:17:05.371">
    <ac:txMkLst xmlns:ac="http://schemas.microsoft.com/office/drawing/2013/main/command">
      <pc:docMk xmlns:pc="http://schemas.microsoft.com/office/powerpoint/2013/main/command"/>
      <pc:sldMk xmlns:pc="http://schemas.microsoft.com/office/powerpoint/2013/main/command" cId="0" sldId="256"/>
      <ac:spMk id="29" creationId="{00000000-0000-0000-0000-000000000000}"/>
      <ac:txMk cp="0">
        <ac:context len="708" hash="228767556"/>
      </ac:txMk>
    </ac:txMkLst>
    <p188:pos x="10454536" y="312999"/>
    <p188:txBody>
      <a:bodyPr/>
      <a:lstStyle/>
      <a:p>
        <a:r>
          <a:rPr lang="en-US"/>
          <a:t>Again, I would put the purpose as the last bullet in the Introduction box (instead of Methods) but if you prefer it in Methods I guess you can leave it there. 
In Methods section though you do NEED to include your methodology which was the IHI model for improvement single PDSA cycle using an intervention with pre and post surveys, however you want to write that. Best to also provide a citation for this methodology too. Luckily you have space. For adding the extra reference in References section I tried to help suggest taking things out of the boxes above so you'd have some extra space. You may need to take a little more wording out on the right side to make things fit. 
Posters are like puzzles...</a:t>
        </a:r>
      </a:p>
    </p188:txBody>
  </p188:cm>
  <p188:cm id="{DF6CB9BE-D7B9-4258-BFE1-B74F073AA6D0}" authorId="{067FE784-3FF0-2EDF-F10F-A35DD95080AA}" created="2023-09-22T12:14:40.074">
    <ac:txMkLst xmlns:ac="http://schemas.microsoft.com/office/drawing/2013/main/command">
      <pc:docMk xmlns:pc="http://schemas.microsoft.com/office/powerpoint/2013/main/command"/>
      <pc:sldMk xmlns:pc="http://schemas.microsoft.com/office/powerpoint/2013/main/command" cId="0" sldId="256"/>
      <ac:spMk id="31" creationId="{00000000-0000-0000-0000-000000000000}"/>
      <ac:txMk cp="700" len="80">
        <ac:context len="781" hash="4281309525"/>
      </ac:txMk>
    </ac:txMkLst>
    <p188:pos x="12891304" y="7450158"/>
    <p188:txBody>
      <a:bodyPr/>
      <a:lstStyle/>
      <a:p>
        <a:r>
          <a:rPr lang="en-US"/>
          <a:t>I would avoid using periods here as other bullets don't have them, maybe ...surveys, as six participants responded to the pre survey while only three responded to the post survey</a:t>
        </a:r>
      </a:p>
    </p188:txBody>
  </p188:cm>
  <p188:cm id="{77BDD2D4-BC08-4703-BE9F-C2C1D1A1DF8E}" authorId="{067FE784-3FF0-2EDF-F10F-A35DD95080AA}" created="2023-09-22T12:23:37.345">
    <ac:txMkLst xmlns:ac="http://schemas.microsoft.com/office/drawing/2013/main/command">
      <pc:docMk xmlns:pc="http://schemas.microsoft.com/office/powerpoint/2013/main/command"/>
      <pc:sldMk xmlns:pc="http://schemas.microsoft.com/office/powerpoint/2013/main/command" cId="0" sldId="256"/>
      <ac:spMk id="32" creationId="{00000000-0000-0000-0000-000000000000}"/>
      <ac:txMk cp="580" len="341">
        <ac:context len="922" hash="1282204918"/>
      </ac:txMk>
    </ac:txMkLst>
    <p188:pos x="13433868" y="5795384"/>
    <p188:txBody>
      <a:bodyPr/>
      <a:lstStyle/>
      <a:p>
        <a:r>
          <a:rPr lang="en-US"/>
          <a:t>Again trying to get periods out since other bullets don't have them (and also save you some space as you need an extra reference in the references section). 
Maybe: For future investigations larger sample sizes and tracking of participation across pre and post surveys are suggested</a:t>
        </a:r>
      </a:p>
    </p188:txBody>
  </p188:cm>
  <p188:cm id="{22935016-0078-4C54-86C0-BD28F9453A6B}" authorId="{067FE784-3FF0-2EDF-F10F-A35DD95080AA}" created="2023-09-22T12:28:07.163">
    <ac:txMkLst xmlns:ac="http://schemas.microsoft.com/office/drawing/2013/main/command">
      <pc:docMk xmlns:pc="http://schemas.microsoft.com/office/powerpoint/2013/main/command"/>
      <pc:sldMk xmlns:pc="http://schemas.microsoft.com/office/powerpoint/2013/main/command" cId="0" sldId="256"/>
      <ac:spMk id="30" creationId="{00000000-0000-0000-0000-000000000000}"/>
      <ac:txMk cp="132" len="62">
        <ac:context len="267" hash="120765350"/>
      </ac:txMk>
    </ac:txMkLst>
    <p188:pos x="12355295" y="14032025"/>
    <p188:txBody>
      <a:bodyPr/>
      <a:lstStyle/>
      <a:p>
        <a:r>
          <a:rPr lang="en-US"/>
          <a:t>When you talk about this in your presentation remember to include information about what the costs should actually be. I know you will but just thinking it would be important to keep in mind. </a:t>
        </a:r>
      </a:p>
    </p188:txBody>
  </p188:cm>
  <p188:cm id="{5B6DBB35-2836-4DF5-B23C-C6DFF2E079F5}" authorId="{067FE784-3FF0-2EDF-F10F-A35DD95080AA}" created="2023-09-22T12:43:42.883">
    <ac:deMkLst xmlns:ac="http://schemas.microsoft.com/office/drawing/2013/main/command">
      <pc:docMk xmlns:pc="http://schemas.microsoft.com/office/powerpoint/2013/main/command"/>
      <pc:sldMk xmlns:pc="http://schemas.microsoft.com/office/powerpoint/2013/main/command" cId="0" sldId="256"/>
      <ac:spMk id="31" creationId="{00000000-0000-0000-0000-000000000000}"/>
    </ac:deMkLst>
    <p188:txBody>
      <a:bodyPr/>
      <a:lstStyle/>
      <a:p>
        <a:r>
          <a:rPr lang="en-US"/>
          <a:t>Need call out for Figure 1. Do you have Figure 2 info in discussion section here? Should be a call out for that also but not sure where to put it. 
Just put in (Figure 1)</a:t>
        </a:r>
      </a:p>
    </p188:txBody>
  </p188:cm>
</p188:cmLst>
</file>

<file path=ppt/drawings/drawing1.xml><?xml version="1.0" encoding="utf-8"?>
<c:userShapes xmlns:c="http://schemas.openxmlformats.org/drawingml/2006/chart">
  <cdr:relSizeAnchor xmlns:cdr="http://schemas.openxmlformats.org/drawingml/2006/chartDrawing">
    <cdr:from>
      <cdr:x>0.31552</cdr:x>
      <cdr:y>0.9277</cdr:y>
    </cdr:from>
    <cdr:to>
      <cdr:x>0.76067</cdr:x>
      <cdr:y>0.9903</cdr:y>
    </cdr:to>
    <cdr:sp macro="" textlink="">
      <cdr:nvSpPr>
        <cdr:cNvPr id="2" name="TextBox 1">
          <a:extLst xmlns:a="http://schemas.openxmlformats.org/drawingml/2006/main">
            <a:ext uri="{FF2B5EF4-FFF2-40B4-BE49-F238E27FC236}">
              <a16:creationId xmlns:a16="http://schemas.microsoft.com/office/drawing/2014/main" id="{0F8EA585-8A9C-5B40-9E28-5D58B7E1A1FC}"/>
            </a:ext>
          </a:extLst>
        </cdr:cNvPr>
        <cdr:cNvSpPr txBox="1"/>
      </cdr:nvSpPr>
      <cdr:spPr>
        <a:xfrm xmlns:a="http://schemas.openxmlformats.org/drawingml/2006/main">
          <a:off x="5271400" y="9291708"/>
          <a:ext cx="7437217" cy="626992"/>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pPr algn="ctr"/>
          <a:r>
            <a:rPr lang="en-US" sz="2800" b="1" dirty="0">
              <a:latin typeface="Times New Roman" panose="02020603050405020304" pitchFamily="18" charset="0"/>
              <a:cs typeface="Times New Roman" panose="02020603050405020304" pitchFamily="18" charset="0"/>
            </a:rPr>
            <a:t>Use of Apfel Risk Assessment</a:t>
          </a:r>
        </a:p>
      </cdr:txBody>
    </cdr:sp>
  </cdr:relSizeAnchor>
  <cdr:relSizeAnchor xmlns:cdr="http://schemas.openxmlformats.org/drawingml/2006/chartDrawing">
    <cdr:from>
      <cdr:x>0.013</cdr:x>
      <cdr:y>0.22824</cdr:y>
    </cdr:from>
    <cdr:to>
      <cdr:x>0.05309</cdr:x>
      <cdr:y>0.58504</cdr:y>
    </cdr:to>
    <cdr:sp macro="" textlink="">
      <cdr:nvSpPr>
        <cdr:cNvPr id="3" name="TextBox 2">
          <a:extLst xmlns:a="http://schemas.openxmlformats.org/drawingml/2006/main">
            <a:ext uri="{FF2B5EF4-FFF2-40B4-BE49-F238E27FC236}">
              <a16:creationId xmlns:a16="http://schemas.microsoft.com/office/drawing/2014/main" id="{9857DD58-CCA5-2A48-AE93-0B9B0580A8AA}"/>
            </a:ext>
          </a:extLst>
        </cdr:cNvPr>
        <cdr:cNvSpPr txBox="1"/>
      </cdr:nvSpPr>
      <cdr:spPr>
        <a:xfrm xmlns:a="http://schemas.openxmlformats.org/drawingml/2006/main" rot="16200000">
          <a:off x="-1234790" y="3737932"/>
          <a:ext cx="3573657" cy="669792"/>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r>
            <a:rPr lang="en-US" sz="2800" b="1" dirty="0">
              <a:latin typeface="Times New Roman" panose="02020603050405020304" pitchFamily="18" charset="0"/>
              <a:cs typeface="Times New Roman" panose="02020603050405020304" pitchFamily="18" charset="0"/>
            </a:rPr>
            <a:t>CRNA Participants</a:t>
          </a:r>
        </a:p>
      </cdr:txBody>
    </cdr:sp>
  </cdr:relSizeAnchor>
</c:userShapes>
</file>

<file path=ppt/drawings/drawing2.xml><?xml version="1.0" encoding="utf-8"?>
<c:userShapes xmlns:c="http://schemas.openxmlformats.org/drawingml/2006/chart">
  <cdr:relSizeAnchor xmlns:cdr="http://schemas.openxmlformats.org/drawingml/2006/chartDrawing">
    <cdr:from>
      <cdr:x>0.28937</cdr:x>
      <cdr:y>0.8973</cdr:y>
    </cdr:from>
    <cdr:to>
      <cdr:x>0.84854</cdr:x>
      <cdr:y>0.97136</cdr:y>
    </cdr:to>
    <cdr:sp macro="" textlink="">
      <cdr:nvSpPr>
        <cdr:cNvPr id="2" name="TextBox 1">
          <a:extLst xmlns:a="http://schemas.openxmlformats.org/drawingml/2006/main">
            <a:ext uri="{FF2B5EF4-FFF2-40B4-BE49-F238E27FC236}">
              <a16:creationId xmlns:a16="http://schemas.microsoft.com/office/drawing/2014/main" id="{918F4795-E23B-5348-8F80-013174190F7D}"/>
            </a:ext>
          </a:extLst>
        </cdr:cNvPr>
        <cdr:cNvSpPr txBox="1"/>
      </cdr:nvSpPr>
      <cdr:spPr>
        <a:xfrm xmlns:a="http://schemas.openxmlformats.org/drawingml/2006/main">
          <a:off x="4246791" y="8820315"/>
          <a:ext cx="8206512" cy="727995"/>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pPr algn="ctr"/>
          <a:r>
            <a:rPr lang="en-US" sz="2800" b="1" dirty="0">
              <a:latin typeface="Times New Roman" panose="02020603050405020304" pitchFamily="18" charset="0"/>
              <a:cs typeface="Times New Roman" panose="02020603050405020304" pitchFamily="18" charset="0"/>
            </a:rPr>
            <a:t>Average</a:t>
          </a:r>
          <a:r>
            <a:rPr lang="en-US" sz="2800" b="1" baseline="0" dirty="0">
              <a:latin typeface="Times New Roman" panose="02020603050405020304" pitchFamily="18" charset="0"/>
              <a:cs typeface="Times New Roman" panose="02020603050405020304" pitchFamily="18" charset="0"/>
            </a:rPr>
            <a:t> Cost of PONV Prophylaxis</a:t>
          </a:r>
          <a:endParaRPr lang="en-US" sz="2800" b="1" dirty="0">
            <a:latin typeface="Times New Roman" panose="02020603050405020304" pitchFamily="18" charset="0"/>
            <a:cs typeface="Times New Roman" panose="02020603050405020304" pitchFamily="18" charset="0"/>
          </a:endParaRPr>
        </a:p>
      </cdr:txBody>
    </cdr:sp>
  </cdr:relSizeAnchor>
  <cdr:relSizeAnchor xmlns:cdr="http://schemas.openxmlformats.org/drawingml/2006/chartDrawing">
    <cdr:from>
      <cdr:x>0.02368</cdr:x>
      <cdr:y>0.17585</cdr:y>
    </cdr:from>
    <cdr:to>
      <cdr:x>0.07226</cdr:x>
      <cdr:y>0.77439</cdr:y>
    </cdr:to>
    <cdr:sp macro="" textlink="">
      <cdr:nvSpPr>
        <cdr:cNvPr id="3" name="TextBox 2">
          <a:extLst xmlns:a="http://schemas.openxmlformats.org/drawingml/2006/main">
            <a:ext uri="{FF2B5EF4-FFF2-40B4-BE49-F238E27FC236}">
              <a16:creationId xmlns:a16="http://schemas.microsoft.com/office/drawing/2014/main" id="{9B1791EC-97B9-FB46-BC90-AB7AEC6B1CFD}"/>
            </a:ext>
          </a:extLst>
        </cdr:cNvPr>
        <cdr:cNvSpPr txBox="1"/>
      </cdr:nvSpPr>
      <cdr:spPr>
        <a:xfrm xmlns:a="http://schemas.openxmlformats.org/drawingml/2006/main" rot="16200000">
          <a:off x="-2237817" y="4313881"/>
          <a:ext cx="5883529" cy="712972"/>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pPr algn="ctr"/>
          <a:r>
            <a:rPr lang="en-US" sz="3200" b="1" dirty="0">
              <a:latin typeface="Times New Roman" panose="02020603050405020304" pitchFamily="18" charset="0"/>
              <a:cs typeface="Times New Roman" panose="02020603050405020304" pitchFamily="18" charset="0"/>
            </a:rPr>
            <a:t>CRNA</a:t>
          </a:r>
          <a:r>
            <a:rPr lang="en-US" sz="3200" b="1" baseline="0" dirty="0">
              <a:latin typeface="Times New Roman" panose="02020603050405020304" pitchFamily="18" charset="0"/>
              <a:cs typeface="Times New Roman" panose="02020603050405020304" pitchFamily="18" charset="0"/>
            </a:rPr>
            <a:t> Participants</a:t>
          </a:r>
          <a:endParaRPr lang="en-US" sz="3200" b="1" dirty="0">
            <a:latin typeface="Times New Roman" panose="02020603050405020304" pitchFamily="18" charset="0"/>
            <a:cs typeface="Times New Roman" panose="02020603050405020304" pitchFamily="18" charset="0"/>
          </a:endParaRPr>
        </a:p>
      </cdr:txBody>
    </cdr:sp>
  </cdr:relSizeAnchor>
</c:userShap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292475" y="10225769"/>
            <a:ext cx="37306250" cy="7056664"/>
          </a:xfrm>
        </p:spPr>
        <p:txBody>
          <a:bodyPr/>
          <a:lstStyle/>
          <a:p>
            <a:r>
              <a:rPr lang="en-US"/>
              <a:t>Click to edit Master title style</a:t>
            </a:r>
          </a:p>
        </p:txBody>
      </p:sp>
      <p:sp>
        <p:nvSpPr>
          <p:cNvPr id="3" name="Subtitle 2"/>
          <p:cNvSpPr>
            <a:spLocks noGrp="1"/>
          </p:cNvSpPr>
          <p:nvPr>
            <p:ph type="subTitle" idx="1"/>
          </p:nvPr>
        </p:nvSpPr>
        <p:spPr>
          <a:xfrm>
            <a:off x="6583363" y="18654033"/>
            <a:ext cx="30724475" cy="8411936"/>
          </a:xfrm>
        </p:spPr>
        <p:txBody>
          <a:bodyPr/>
          <a:lstStyle>
            <a:lvl1pPr marL="0" indent="0" algn="ctr">
              <a:buNone/>
              <a:defRPr/>
            </a:lvl1pPr>
            <a:lvl2pPr marL="391866" indent="0" algn="ctr">
              <a:buNone/>
              <a:defRPr/>
            </a:lvl2pPr>
            <a:lvl3pPr marL="783732" indent="0" algn="ctr">
              <a:buNone/>
              <a:defRPr/>
            </a:lvl3pPr>
            <a:lvl4pPr marL="1175598" indent="0" algn="ctr">
              <a:buNone/>
              <a:defRPr/>
            </a:lvl4pPr>
            <a:lvl5pPr marL="1567464" indent="0" algn="ctr">
              <a:buNone/>
              <a:defRPr/>
            </a:lvl5pPr>
            <a:lvl6pPr marL="1959331" indent="0" algn="ctr">
              <a:buNone/>
              <a:defRPr/>
            </a:lvl6pPr>
            <a:lvl7pPr marL="2351197" indent="0" algn="ctr">
              <a:buNone/>
              <a:defRPr/>
            </a:lvl7pPr>
            <a:lvl8pPr marL="2743063" indent="0" algn="ctr">
              <a:buNone/>
              <a:defRPr/>
            </a:lvl8pPr>
            <a:lvl9pPr marL="3134929" indent="0" algn="ctr">
              <a:buNone/>
              <a:defRPr/>
            </a:lvl9pPr>
          </a:lstStyle>
          <a:p>
            <a:r>
              <a:rPr lang="en-US"/>
              <a:t>Click to edit Master subtitle style</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96D19969-28E2-44A5-A853-9ED619419002}" type="slidenum">
              <a:rPr lang="en-US" altLang="en-US"/>
              <a:pPr>
                <a:defRPr/>
              </a:pPr>
              <a:t>‹#›</a:t>
            </a:fld>
            <a:endParaRPr lang="en-US" altLang="en-US"/>
          </a:p>
        </p:txBody>
      </p:sp>
    </p:spTree>
    <p:extLst>
      <p:ext uri="{BB962C8B-B14F-4D97-AF65-F5344CB8AC3E}">
        <p14:creationId xmlns:p14="http://schemas.microsoft.com/office/powerpoint/2010/main" val="236011724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E72B0F42-4D17-46DA-BD1B-2429061E8743}" type="slidenum">
              <a:rPr lang="en-US" altLang="en-US"/>
              <a:pPr>
                <a:defRPr/>
              </a:pPr>
              <a:t>‹#›</a:t>
            </a:fld>
            <a:endParaRPr lang="en-US" altLang="en-US"/>
          </a:p>
        </p:txBody>
      </p:sp>
    </p:spTree>
    <p:extLst>
      <p:ext uri="{BB962C8B-B14F-4D97-AF65-F5344CB8AC3E}">
        <p14:creationId xmlns:p14="http://schemas.microsoft.com/office/powerpoint/2010/main" val="86703070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1821438" y="1317172"/>
            <a:ext cx="9874250" cy="28087864"/>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2195514" y="1317172"/>
            <a:ext cx="29473525" cy="28087864"/>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DA6A5B34-6F48-4D25-A9CD-F4ECFCE5AA35}" type="slidenum">
              <a:rPr lang="en-US" altLang="en-US"/>
              <a:pPr>
                <a:defRPr/>
              </a:pPr>
              <a:t>‹#›</a:t>
            </a:fld>
            <a:endParaRPr lang="en-US" altLang="en-US"/>
          </a:p>
        </p:txBody>
      </p:sp>
    </p:spTree>
    <p:extLst>
      <p:ext uri="{BB962C8B-B14F-4D97-AF65-F5344CB8AC3E}">
        <p14:creationId xmlns:p14="http://schemas.microsoft.com/office/powerpoint/2010/main" val="416660356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27279C9B-77CE-48B4-B28A-FD5EF277587D}" type="slidenum">
              <a:rPr lang="en-US" altLang="en-US"/>
              <a:pPr>
                <a:defRPr/>
              </a:pPr>
              <a:t>‹#›</a:t>
            </a:fld>
            <a:endParaRPr lang="en-US" altLang="en-US"/>
          </a:p>
        </p:txBody>
      </p:sp>
    </p:spTree>
    <p:extLst>
      <p:ext uri="{BB962C8B-B14F-4D97-AF65-F5344CB8AC3E}">
        <p14:creationId xmlns:p14="http://schemas.microsoft.com/office/powerpoint/2010/main" val="137606333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3467100" y="21153665"/>
            <a:ext cx="37307838" cy="6536871"/>
          </a:xfrm>
        </p:spPr>
        <p:txBody>
          <a:bodyPr anchor="t"/>
          <a:lstStyle>
            <a:lvl1pPr algn="l">
              <a:defRPr sz="3428" b="1" cap="all"/>
            </a:lvl1pPr>
          </a:lstStyle>
          <a:p>
            <a:r>
              <a:rPr lang="en-US"/>
              <a:t>Click to edit Master title style</a:t>
            </a:r>
          </a:p>
        </p:txBody>
      </p:sp>
      <p:sp>
        <p:nvSpPr>
          <p:cNvPr id="3" name="Text Placeholder 2"/>
          <p:cNvSpPr>
            <a:spLocks noGrp="1"/>
          </p:cNvSpPr>
          <p:nvPr>
            <p:ph type="body" idx="1"/>
          </p:nvPr>
        </p:nvSpPr>
        <p:spPr>
          <a:xfrm>
            <a:off x="3467100" y="13952764"/>
            <a:ext cx="37307838" cy="7200900"/>
          </a:xfrm>
        </p:spPr>
        <p:txBody>
          <a:bodyPr anchor="b"/>
          <a:lstStyle>
            <a:lvl1pPr marL="0" indent="0">
              <a:buNone/>
              <a:defRPr sz="1714"/>
            </a:lvl1pPr>
            <a:lvl2pPr marL="391866" indent="0">
              <a:buNone/>
              <a:defRPr sz="1543"/>
            </a:lvl2pPr>
            <a:lvl3pPr marL="783732" indent="0">
              <a:buNone/>
              <a:defRPr sz="1371"/>
            </a:lvl3pPr>
            <a:lvl4pPr marL="1175598" indent="0">
              <a:buNone/>
              <a:defRPr sz="1200"/>
            </a:lvl4pPr>
            <a:lvl5pPr marL="1567464" indent="0">
              <a:buNone/>
              <a:defRPr sz="1200"/>
            </a:lvl5pPr>
            <a:lvl6pPr marL="1959331" indent="0">
              <a:buNone/>
              <a:defRPr sz="1200"/>
            </a:lvl6pPr>
            <a:lvl7pPr marL="2351197" indent="0">
              <a:buNone/>
              <a:defRPr sz="1200"/>
            </a:lvl7pPr>
            <a:lvl8pPr marL="2743063" indent="0">
              <a:buNone/>
              <a:defRPr sz="1200"/>
            </a:lvl8pPr>
            <a:lvl9pPr marL="3134929" indent="0">
              <a:buNone/>
              <a:defRPr sz="1200"/>
            </a:lvl9pPr>
          </a:lstStyle>
          <a:p>
            <a:pPr lvl="0"/>
            <a:r>
              <a:rPr lang="en-US"/>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153A2701-DB6E-458F-8330-4F0C30EDC0D3}" type="slidenum">
              <a:rPr lang="en-US" altLang="en-US"/>
              <a:pPr>
                <a:defRPr/>
              </a:pPr>
              <a:t>‹#›</a:t>
            </a:fld>
            <a:endParaRPr lang="en-US" altLang="en-US"/>
          </a:p>
        </p:txBody>
      </p:sp>
    </p:spTree>
    <p:extLst>
      <p:ext uri="{BB962C8B-B14F-4D97-AF65-F5344CB8AC3E}">
        <p14:creationId xmlns:p14="http://schemas.microsoft.com/office/powerpoint/2010/main" val="87601637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2195514" y="7679872"/>
            <a:ext cx="19673887" cy="21725164"/>
          </a:xfrm>
        </p:spPr>
        <p:txBody>
          <a:bodyPr/>
          <a:lstStyle>
            <a:lvl1pPr>
              <a:defRPr sz="2400"/>
            </a:lvl1pPr>
            <a:lvl2pPr>
              <a:defRPr sz="2057"/>
            </a:lvl2pPr>
            <a:lvl3pPr>
              <a:defRPr sz="1714"/>
            </a:lvl3pPr>
            <a:lvl4pPr>
              <a:defRPr sz="1543"/>
            </a:lvl4pPr>
            <a:lvl5pPr>
              <a:defRPr sz="1543"/>
            </a:lvl5pPr>
            <a:lvl6pPr>
              <a:defRPr sz="1543"/>
            </a:lvl6pPr>
            <a:lvl7pPr>
              <a:defRPr sz="1543"/>
            </a:lvl7pPr>
            <a:lvl8pPr>
              <a:defRPr sz="1543"/>
            </a:lvl8pPr>
            <a:lvl9pPr>
              <a:defRPr sz="1543"/>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22021800" y="7679872"/>
            <a:ext cx="19673888" cy="21725164"/>
          </a:xfrm>
        </p:spPr>
        <p:txBody>
          <a:bodyPr/>
          <a:lstStyle>
            <a:lvl1pPr>
              <a:defRPr sz="2400"/>
            </a:lvl1pPr>
            <a:lvl2pPr>
              <a:defRPr sz="2057"/>
            </a:lvl2pPr>
            <a:lvl3pPr>
              <a:defRPr sz="1714"/>
            </a:lvl3pPr>
            <a:lvl4pPr>
              <a:defRPr sz="1543"/>
            </a:lvl4pPr>
            <a:lvl5pPr>
              <a:defRPr sz="1543"/>
            </a:lvl5pPr>
            <a:lvl6pPr>
              <a:defRPr sz="1543"/>
            </a:lvl6pPr>
            <a:lvl7pPr>
              <a:defRPr sz="1543"/>
            </a:lvl7pPr>
            <a:lvl8pPr>
              <a:defRPr sz="1543"/>
            </a:lvl8pPr>
            <a:lvl9pPr>
              <a:defRPr sz="1543"/>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0F96224D-36D6-4F45-BC4D-24940C41429D}" type="slidenum">
              <a:rPr lang="en-US" altLang="en-US"/>
              <a:pPr>
                <a:defRPr/>
              </a:pPr>
              <a:t>‹#›</a:t>
            </a:fld>
            <a:endParaRPr lang="en-US" altLang="en-US"/>
          </a:p>
        </p:txBody>
      </p:sp>
    </p:spTree>
    <p:extLst>
      <p:ext uri="{BB962C8B-B14F-4D97-AF65-F5344CB8AC3E}">
        <p14:creationId xmlns:p14="http://schemas.microsoft.com/office/powerpoint/2010/main" val="245517203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193925" y="1318533"/>
            <a:ext cx="39503350" cy="54864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2193925" y="7368269"/>
            <a:ext cx="19392900" cy="3071132"/>
          </a:xfrm>
        </p:spPr>
        <p:txBody>
          <a:bodyPr anchor="b"/>
          <a:lstStyle>
            <a:lvl1pPr marL="0" indent="0">
              <a:buNone/>
              <a:defRPr sz="2057" b="1"/>
            </a:lvl1pPr>
            <a:lvl2pPr marL="391866" indent="0">
              <a:buNone/>
              <a:defRPr sz="1714" b="1"/>
            </a:lvl2pPr>
            <a:lvl3pPr marL="783732" indent="0">
              <a:buNone/>
              <a:defRPr sz="1543" b="1"/>
            </a:lvl3pPr>
            <a:lvl4pPr marL="1175598" indent="0">
              <a:buNone/>
              <a:defRPr sz="1371" b="1"/>
            </a:lvl4pPr>
            <a:lvl5pPr marL="1567464" indent="0">
              <a:buNone/>
              <a:defRPr sz="1371" b="1"/>
            </a:lvl5pPr>
            <a:lvl6pPr marL="1959331" indent="0">
              <a:buNone/>
              <a:defRPr sz="1371" b="1"/>
            </a:lvl6pPr>
            <a:lvl7pPr marL="2351197" indent="0">
              <a:buNone/>
              <a:defRPr sz="1371" b="1"/>
            </a:lvl7pPr>
            <a:lvl8pPr marL="2743063" indent="0">
              <a:buNone/>
              <a:defRPr sz="1371" b="1"/>
            </a:lvl8pPr>
            <a:lvl9pPr marL="3134929" indent="0">
              <a:buNone/>
              <a:defRPr sz="1371" b="1"/>
            </a:lvl9pPr>
          </a:lstStyle>
          <a:p>
            <a:pPr lvl="0"/>
            <a:r>
              <a:rPr lang="en-US"/>
              <a:t>Click to edit Master text styles</a:t>
            </a:r>
          </a:p>
        </p:txBody>
      </p:sp>
      <p:sp>
        <p:nvSpPr>
          <p:cNvPr id="4" name="Content Placeholder 3"/>
          <p:cNvSpPr>
            <a:spLocks noGrp="1"/>
          </p:cNvSpPr>
          <p:nvPr>
            <p:ph sz="half" idx="2"/>
          </p:nvPr>
        </p:nvSpPr>
        <p:spPr>
          <a:xfrm>
            <a:off x="2193925" y="10439400"/>
            <a:ext cx="19392900" cy="18965636"/>
          </a:xfrm>
        </p:spPr>
        <p:txBody>
          <a:bodyPr/>
          <a:lstStyle>
            <a:lvl1pPr>
              <a:defRPr sz="2057"/>
            </a:lvl1pPr>
            <a:lvl2pPr>
              <a:defRPr sz="1714"/>
            </a:lvl2pPr>
            <a:lvl3pPr>
              <a:defRPr sz="1543"/>
            </a:lvl3pPr>
            <a:lvl4pPr>
              <a:defRPr sz="1371"/>
            </a:lvl4pPr>
            <a:lvl5pPr>
              <a:defRPr sz="1371"/>
            </a:lvl5pPr>
            <a:lvl6pPr>
              <a:defRPr sz="1371"/>
            </a:lvl6pPr>
            <a:lvl7pPr>
              <a:defRPr sz="1371"/>
            </a:lvl7pPr>
            <a:lvl8pPr>
              <a:defRPr sz="1371"/>
            </a:lvl8pPr>
            <a:lvl9pPr>
              <a:defRPr sz="1371"/>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22296439" y="7368269"/>
            <a:ext cx="19400837" cy="3071132"/>
          </a:xfrm>
        </p:spPr>
        <p:txBody>
          <a:bodyPr anchor="b"/>
          <a:lstStyle>
            <a:lvl1pPr marL="0" indent="0">
              <a:buNone/>
              <a:defRPr sz="2057" b="1"/>
            </a:lvl1pPr>
            <a:lvl2pPr marL="391866" indent="0">
              <a:buNone/>
              <a:defRPr sz="1714" b="1"/>
            </a:lvl2pPr>
            <a:lvl3pPr marL="783732" indent="0">
              <a:buNone/>
              <a:defRPr sz="1543" b="1"/>
            </a:lvl3pPr>
            <a:lvl4pPr marL="1175598" indent="0">
              <a:buNone/>
              <a:defRPr sz="1371" b="1"/>
            </a:lvl4pPr>
            <a:lvl5pPr marL="1567464" indent="0">
              <a:buNone/>
              <a:defRPr sz="1371" b="1"/>
            </a:lvl5pPr>
            <a:lvl6pPr marL="1959331" indent="0">
              <a:buNone/>
              <a:defRPr sz="1371" b="1"/>
            </a:lvl6pPr>
            <a:lvl7pPr marL="2351197" indent="0">
              <a:buNone/>
              <a:defRPr sz="1371" b="1"/>
            </a:lvl7pPr>
            <a:lvl8pPr marL="2743063" indent="0">
              <a:buNone/>
              <a:defRPr sz="1371" b="1"/>
            </a:lvl8pPr>
            <a:lvl9pPr marL="3134929" indent="0">
              <a:buNone/>
              <a:defRPr sz="1371" b="1"/>
            </a:lvl9pPr>
          </a:lstStyle>
          <a:p>
            <a:pPr lvl="0"/>
            <a:r>
              <a:rPr lang="en-US"/>
              <a:t>Click to edit Master text styles</a:t>
            </a:r>
          </a:p>
        </p:txBody>
      </p:sp>
      <p:sp>
        <p:nvSpPr>
          <p:cNvPr id="6" name="Content Placeholder 5"/>
          <p:cNvSpPr>
            <a:spLocks noGrp="1"/>
          </p:cNvSpPr>
          <p:nvPr>
            <p:ph sz="quarter" idx="4"/>
          </p:nvPr>
        </p:nvSpPr>
        <p:spPr>
          <a:xfrm>
            <a:off x="22296439" y="10439400"/>
            <a:ext cx="19400837" cy="18965636"/>
          </a:xfrm>
        </p:spPr>
        <p:txBody>
          <a:bodyPr/>
          <a:lstStyle>
            <a:lvl1pPr>
              <a:defRPr sz="2057"/>
            </a:lvl1pPr>
            <a:lvl2pPr>
              <a:defRPr sz="1714"/>
            </a:lvl2pPr>
            <a:lvl3pPr>
              <a:defRPr sz="1543"/>
            </a:lvl3pPr>
            <a:lvl4pPr>
              <a:defRPr sz="1371"/>
            </a:lvl4pPr>
            <a:lvl5pPr>
              <a:defRPr sz="1371"/>
            </a:lvl5pPr>
            <a:lvl6pPr>
              <a:defRPr sz="1371"/>
            </a:lvl6pPr>
            <a:lvl7pPr>
              <a:defRPr sz="1371"/>
            </a:lvl7pPr>
            <a:lvl8pPr>
              <a:defRPr sz="1371"/>
            </a:lvl8pPr>
            <a:lvl9pPr>
              <a:defRPr sz="1371"/>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36505705-DD69-44E0-A8C7-4A6E267F8A53}" type="slidenum">
              <a:rPr lang="en-US" altLang="en-US"/>
              <a:pPr>
                <a:defRPr/>
              </a:pPr>
              <a:t>‹#›</a:t>
            </a:fld>
            <a:endParaRPr lang="en-US" altLang="en-US"/>
          </a:p>
        </p:txBody>
      </p:sp>
    </p:spTree>
    <p:extLst>
      <p:ext uri="{BB962C8B-B14F-4D97-AF65-F5344CB8AC3E}">
        <p14:creationId xmlns:p14="http://schemas.microsoft.com/office/powerpoint/2010/main" val="28315562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7AD3703E-C6F2-4EA9-99C7-52BE10137226}" type="slidenum">
              <a:rPr lang="en-US" altLang="en-US"/>
              <a:pPr>
                <a:defRPr/>
              </a:pPr>
              <a:t>‹#›</a:t>
            </a:fld>
            <a:endParaRPr lang="en-US" altLang="en-US"/>
          </a:p>
        </p:txBody>
      </p:sp>
    </p:spTree>
    <p:extLst>
      <p:ext uri="{BB962C8B-B14F-4D97-AF65-F5344CB8AC3E}">
        <p14:creationId xmlns:p14="http://schemas.microsoft.com/office/powerpoint/2010/main" val="246833064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6F20E3B2-E9B2-4CD1-A2DA-540293DB5BFD}" type="slidenum">
              <a:rPr lang="en-US" altLang="en-US"/>
              <a:pPr>
                <a:defRPr/>
              </a:pPr>
              <a:t>‹#›</a:t>
            </a:fld>
            <a:endParaRPr lang="en-US" altLang="en-US"/>
          </a:p>
        </p:txBody>
      </p:sp>
    </p:spTree>
    <p:extLst>
      <p:ext uri="{BB962C8B-B14F-4D97-AF65-F5344CB8AC3E}">
        <p14:creationId xmlns:p14="http://schemas.microsoft.com/office/powerpoint/2010/main" val="82025429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193925" y="1310369"/>
            <a:ext cx="14439900" cy="5577567"/>
          </a:xfrm>
        </p:spPr>
        <p:txBody>
          <a:bodyPr anchor="b"/>
          <a:lstStyle>
            <a:lvl1pPr algn="l">
              <a:defRPr sz="1714" b="1"/>
            </a:lvl1pPr>
          </a:lstStyle>
          <a:p>
            <a:r>
              <a:rPr lang="en-US"/>
              <a:t>Click to edit Master title style</a:t>
            </a:r>
          </a:p>
        </p:txBody>
      </p:sp>
      <p:sp>
        <p:nvSpPr>
          <p:cNvPr id="3" name="Content Placeholder 2"/>
          <p:cNvSpPr>
            <a:spLocks noGrp="1"/>
          </p:cNvSpPr>
          <p:nvPr>
            <p:ph idx="1"/>
          </p:nvPr>
        </p:nvSpPr>
        <p:spPr>
          <a:xfrm>
            <a:off x="17160875" y="1310369"/>
            <a:ext cx="24536400" cy="28094667"/>
          </a:xfrm>
        </p:spPr>
        <p:txBody>
          <a:bodyPr/>
          <a:lstStyle>
            <a:lvl1pPr>
              <a:defRPr sz="2743"/>
            </a:lvl1pPr>
            <a:lvl2pPr>
              <a:defRPr sz="2400"/>
            </a:lvl2pPr>
            <a:lvl3pPr>
              <a:defRPr sz="2057"/>
            </a:lvl3pPr>
            <a:lvl4pPr>
              <a:defRPr sz="1714"/>
            </a:lvl4pPr>
            <a:lvl5pPr>
              <a:defRPr sz="1714"/>
            </a:lvl5pPr>
            <a:lvl6pPr>
              <a:defRPr sz="1714"/>
            </a:lvl6pPr>
            <a:lvl7pPr>
              <a:defRPr sz="1714"/>
            </a:lvl7pPr>
            <a:lvl8pPr>
              <a:defRPr sz="1714"/>
            </a:lvl8pPr>
            <a:lvl9pPr>
              <a:defRPr sz="1714"/>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2193925" y="6887936"/>
            <a:ext cx="14439900" cy="22517100"/>
          </a:xfrm>
        </p:spPr>
        <p:txBody>
          <a:bodyPr/>
          <a:lstStyle>
            <a:lvl1pPr marL="0" indent="0">
              <a:buNone/>
              <a:defRPr sz="1200"/>
            </a:lvl1pPr>
            <a:lvl2pPr marL="391866" indent="0">
              <a:buNone/>
              <a:defRPr sz="1029"/>
            </a:lvl2pPr>
            <a:lvl3pPr marL="783732" indent="0">
              <a:buNone/>
              <a:defRPr sz="857"/>
            </a:lvl3pPr>
            <a:lvl4pPr marL="1175598" indent="0">
              <a:buNone/>
              <a:defRPr sz="771"/>
            </a:lvl4pPr>
            <a:lvl5pPr marL="1567464" indent="0">
              <a:buNone/>
              <a:defRPr sz="771"/>
            </a:lvl5pPr>
            <a:lvl6pPr marL="1959331" indent="0">
              <a:buNone/>
              <a:defRPr sz="771"/>
            </a:lvl6pPr>
            <a:lvl7pPr marL="2351197" indent="0">
              <a:buNone/>
              <a:defRPr sz="771"/>
            </a:lvl7pPr>
            <a:lvl8pPr marL="2743063" indent="0">
              <a:buNone/>
              <a:defRPr sz="771"/>
            </a:lvl8pPr>
            <a:lvl9pPr marL="3134929" indent="0">
              <a:buNone/>
              <a:defRPr sz="771"/>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93378681-8F5A-4039-87B7-2117A3A2611E}" type="slidenum">
              <a:rPr lang="en-US" altLang="en-US"/>
              <a:pPr>
                <a:defRPr/>
              </a:pPr>
              <a:t>‹#›</a:t>
            </a:fld>
            <a:endParaRPr lang="en-US" altLang="en-US"/>
          </a:p>
        </p:txBody>
      </p:sp>
    </p:spTree>
    <p:extLst>
      <p:ext uri="{BB962C8B-B14F-4D97-AF65-F5344CB8AC3E}">
        <p14:creationId xmlns:p14="http://schemas.microsoft.com/office/powerpoint/2010/main" val="20446261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602664" y="23042336"/>
            <a:ext cx="26335037" cy="2721429"/>
          </a:xfrm>
        </p:spPr>
        <p:txBody>
          <a:bodyPr anchor="b"/>
          <a:lstStyle>
            <a:lvl1pPr algn="l">
              <a:defRPr sz="1714" b="1"/>
            </a:lvl1pPr>
          </a:lstStyle>
          <a:p>
            <a:r>
              <a:rPr lang="en-US"/>
              <a:t>Click to edit Master title style</a:t>
            </a:r>
          </a:p>
        </p:txBody>
      </p:sp>
      <p:sp>
        <p:nvSpPr>
          <p:cNvPr id="3" name="Picture Placeholder 2"/>
          <p:cNvSpPr>
            <a:spLocks noGrp="1"/>
          </p:cNvSpPr>
          <p:nvPr>
            <p:ph type="pic" idx="1"/>
          </p:nvPr>
        </p:nvSpPr>
        <p:spPr>
          <a:xfrm>
            <a:off x="8602664" y="2941865"/>
            <a:ext cx="26335037" cy="19750768"/>
          </a:xfrm>
        </p:spPr>
        <p:txBody>
          <a:bodyPr/>
          <a:lstStyle>
            <a:lvl1pPr marL="0" indent="0">
              <a:buNone/>
              <a:defRPr sz="2743"/>
            </a:lvl1pPr>
            <a:lvl2pPr marL="391866" indent="0">
              <a:buNone/>
              <a:defRPr sz="2400"/>
            </a:lvl2pPr>
            <a:lvl3pPr marL="783732" indent="0">
              <a:buNone/>
              <a:defRPr sz="2057"/>
            </a:lvl3pPr>
            <a:lvl4pPr marL="1175598" indent="0">
              <a:buNone/>
              <a:defRPr sz="1714"/>
            </a:lvl4pPr>
            <a:lvl5pPr marL="1567464" indent="0">
              <a:buNone/>
              <a:defRPr sz="1714"/>
            </a:lvl5pPr>
            <a:lvl6pPr marL="1959331" indent="0">
              <a:buNone/>
              <a:defRPr sz="1714"/>
            </a:lvl6pPr>
            <a:lvl7pPr marL="2351197" indent="0">
              <a:buNone/>
              <a:defRPr sz="1714"/>
            </a:lvl7pPr>
            <a:lvl8pPr marL="2743063" indent="0">
              <a:buNone/>
              <a:defRPr sz="1714"/>
            </a:lvl8pPr>
            <a:lvl9pPr marL="3134929" indent="0">
              <a:buNone/>
              <a:defRPr sz="1714"/>
            </a:lvl9pPr>
          </a:lstStyle>
          <a:p>
            <a:pPr lvl="0"/>
            <a:endParaRPr lang="en-US" noProof="0"/>
          </a:p>
        </p:txBody>
      </p:sp>
      <p:sp>
        <p:nvSpPr>
          <p:cNvPr id="4" name="Text Placeholder 3"/>
          <p:cNvSpPr>
            <a:spLocks noGrp="1"/>
          </p:cNvSpPr>
          <p:nvPr>
            <p:ph type="body" sz="half" idx="2"/>
          </p:nvPr>
        </p:nvSpPr>
        <p:spPr>
          <a:xfrm>
            <a:off x="8602664" y="25763765"/>
            <a:ext cx="26335037" cy="3863068"/>
          </a:xfrm>
        </p:spPr>
        <p:txBody>
          <a:bodyPr/>
          <a:lstStyle>
            <a:lvl1pPr marL="0" indent="0">
              <a:buNone/>
              <a:defRPr sz="1200"/>
            </a:lvl1pPr>
            <a:lvl2pPr marL="391866" indent="0">
              <a:buNone/>
              <a:defRPr sz="1029"/>
            </a:lvl2pPr>
            <a:lvl3pPr marL="783732" indent="0">
              <a:buNone/>
              <a:defRPr sz="857"/>
            </a:lvl3pPr>
            <a:lvl4pPr marL="1175598" indent="0">
              <a:buNone/>
              <a:defRPr sz="771"/>
            </a:lvl4pPr>
            <a:lvl5pPr marL="1567464" indent="0">
              <a:buNone/>
              <a:defRPr sz="771"/>
            </a:lvl5pPr>
            <a:lvl6pPr marL="1959331" indent="0">
              <a:buNone/>
              <a:defRPr sz="771"/>
            </a:lvl6pPr>
            <a:lvl7pPr marL="2351197" indent="0">
              <a:buNone/>
              <a:defRPr sz="771"/>
            </a:lvl7pPr>
            <a:lvl8pPr marL="2743063" indent="0">
              <a:buNone/>
              <a:defRPr sz="771"/>
            </a:lvl8pPr>
            <a:lvl9pPr marL="3134929" indent="0">
              <a:buNone/>
              <a:defRPr sz="771"/>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36372026-9697-4905-82BA-4DE817F0BC15}" type="slidenum">
              <a:rPr lang="en-US" altLang="en-US"/>
              <a:pPr>
                <a:defRPr/>
              </a:pPr>
              <a:t>‹#›</a:t>
            </a:fld>
            <a:endParaRPr lang="en-US" altLang="en-US"/>
          </a:p>
        </p:txBody>
      </p:sp>
    </p:spTree>
    <p:extLst>
      <p:ext uri="{BB962C8B-B14F-4D97-AF65-F5344CB8AC3E}">
        <p14:creationId xmlns:p14="http://schemas.microsoft.com/office/powerpoint/2010/main" val="274054458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2195513" y="1317625"/>
            <a:ext cx="39500175" cy="5486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503246" tIns="251623" rIns="503246" bIns="251623" numCol="1" anchor="ctr" anchorCtr="0" compatLnSpc="1">
            <a:prstTxWarp prst="textNoShape">
              <a:avLst/>
            </a:prstTxWarp>
          </a:bodyPr>
          <a:lstStyle/>
          <a:p>
            <a:pPr lvl="0"/>
            <a:r>
              <a:rPr lang="en-US" altLang="en-US"/>
              <a:t>Click to edit Master title style</a:t>
            </a:r>
          </a:p>
        </p:txBody>
      </p:sp>
      <p:sp>
        <p:nvSpPr>
          <p:cNvPr id="1027" name="Rectangle 3"/>
          <p:cNvSpPr>
            <a:spLocks noGrp="1" noChangeArrowheads="1"/>
          </p:cNvSpPr>
          <p:nvPr>
            <p:ph type="body" idx="1"/>
          </p:nvPr>
        </p:nvSpPr>
        <p:spPr bwMode="auto">
          <a:xfrm>
            <a:off x="2195513" y="7680325"/>
            <a:ext cx="39500175" cy="21724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503246" tIns="251623" rIns="503246" bIns="251623"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1028" name="Rectangle 4"/>
          <p:cNvSpPr>
            <a:spLocks noGrp="1" noChangeArrowheads="1"/>
          </p:cNvSpPr>
          <p:nvPr>
            <p:ph type="dt" sz="half" idx="2"/>
          </p:nvPr>
        </p:nvSpPr>
        <p:spPr bwMode="auto">
          <a:xfrm>
            <a:off x="2195513" y="29976763"/>
            <a:ext cx="10239375" cy="2286000"/>
          </a:xfrm>
          <a:prstGeom prst="rect">
            <a:avLst/>
          </a:prstGeom>
          <a:noFill/>
          <a:ln w="9525">
            <a:noFill/>
            <a:miter lim="800000"/>
            <a:headEnd/>
            <a:tailEnd/>
          </a:ln>
          <a:effectLst/>
        </p:spPr>
        <p:txBody>
          <a:bodyPr vert="horz" wrap="square" lIns="503246" tIns="251623" rIns="503246" bIns="251623" numCol="1" anchor="t" anchorCtr="0" compatLnSpc="1">
            <a:prstTxWarp prst="textNoShape">
              <a:avLst/>
            </a:prstTxWarp>
          </a:bodyPr>
          <a:lstStyle>
            <a:lvl1pPr algn="l" eaLnBrk="1" hangingPunct="1">
              <a:defRPr sz="6600">
                <a:latin typeface="Arial" charset="0"/>
              </a:defRPr>
            </a:lvl1pPr>
          </a:lstStyle>
          <a:p>
            <a:pPr>
              <a:defRPr/>
            </a:pPr>
            <a:endParaRPr lang="en-US"/>
          </a:p>
        </p:txBody>
      </p:sp>
      <p:sp>
        <p:nvSpPr>
          <p:cNvPr id="1029" name="Rectangle 5"/>
          <p:cNvSpPr>
            <a:spLocks noGrp="1" noChangeArrowheads="1"/>
          </p:cNvSpPr>
          <p:nvPr>
            <p:ph type="ftr" sz="quarter" idx="3"/>
          </p:nvPr>
        </p:nvSpPr>
        <p:spPr bwMode="auto">
          <a:xfrm>
            <a:off x="14997113" y="29976763"/>
            <a:ext cx="13896975" cy="2286000"/>
          </a:xfrm>
          <a:prstGeom prst="rect">
            <a:avLst/>
          </a:prstGeom>
          <a:noFill/>
          <a:ln w="9525">
            <a:noFill/>
            <a:miter lim="800000"/>
            <a:headEnd/>
            <a:tailEnd/>
          </a:ln>
          <a:effectLst/>
        </p:spPr>
        <p:txBody>
          <a:bodyPr vert="horz" wrap="square" lIns="503246" tIns="251623" rIns="503246" bIns="251623" numCol="1" anchor="t" anchorCtr="0" compatLnSpc="1">
            <a:prstTxWarp prst="textNoShape">
              <a:avLst/>
            </a:prstTxWarp>
          </a:bodyPr>
          <a:lstStyle>
            <a:lvl1pPr algn="ctr" eaLnBrk="1" hangingPunct="1">
              <a:defRPr sz="6600">
                <a:latin typeface="Arial" charset="0"/>
              </a:defRPr>
            </a:lvl1pPr>
          </a:lstStyle>
          <a:p>
            <a:pPr>
              <a:defRPr/>
            </a:pPr>
            <a:endParaRPr lang="en-US"/>
          </a:p>
        </p:txBody>
      </p:sp>
      <p:sp>
        <p:nvSpPr>
          <p:cNvPr id="1030" name="Rectangle 6"/>
          <p:cNvSpPr>
            <a:spLocks noGrp="1" noChangeArrowheads="1"/>
          </p:cNvSpPr>
          <p:nvPr>
            <p:ph type="sldNum" sz="quarter" idx="4"/>
          </p:nvPr>
        </p:nvSpPr>
        <p:spPr bwMode="auto">
          <a:xfrm>
            <a:off x="31456313" y="29976763"/>
            <a:ext cx="10239375" cy="2286000"/>
          </a:xfrm>
          <a:prstGeom prst="rect">
            <a:avLst/>
          </a:prstGeom>
          <a:noFill/>
          <a:ln w="9525">
            <a:noFill/>
            <a:miter lim="800000"/>
            <a:headEnd/>
            <a:tailEnd/>
          </a:ln>
          <a:effectLst/>
        </p:spPr>
        <p:txBody>
          <a:bodyPr vert="horz" wrap="square" lIns="503246" tIns="251623" rIns="503246" bIns="251623" numCol="1" anchor="t" anchorCtr="0" compatLnSpc="1">
            <a:prstTxWarp prst="textNoShape">
              <a:avLst/>
            </a:prstTxWarp>
          </a:bodyPr>
          <a:lstStyle>
            <a:lvl1pPr algn="r" eaLnBrk="1" hangingPunct="1">
              <a:defRPr sz="6600" smtClean="0"/>
            </a:lvl1pPr>
          </a:lstStyle>
          <a:p>
            <a:pPr>
              <a:defRPr/>
            </a:pPr>
            <a:fld id="{CAE537AD-9BB0-4881-8848-C6BA09023DFE}"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313238" rtl="0" eaLnBrk="0" fontAlgn="base" hangingPunct="0">
        <a:spcBef>
          <a:spcPct val="0"/>
        </a:spcBef>
        <a:spcAft>
          <a:spcPct val="0"/>
        </a:spcAft>
        <a:defRPr sz="20700">
          <a:solidFill>
            <a:schemeClr val="tx2"/>
          </a:solidFill>
          <a:latin typeface="+mj-lt"/>
          <a:ea typeface="+mj-ea"/>
          <a:cs typeface="+mj-cs"/>
        </a:defRPr>
      </a:lvl1pPr>
      <a:lvl2pPr algn="ctr" defTabSz="4313238" rtl="0" eaLnBrk="0" fontAlgn="base" hangingPunct="0">
        <a:spcBef>
          <a:spcPct val="0"/>
        </a:spcBef>
        <a:spcAft>
          <a:spcPct val="0"/>
        </a:spcAft>
        <a:defRPr sz="20700">
          <a:solidFill>
            <a:schemeClr val="tx2"/>
          </a:solidFill>
          <a:latin typeface="Arial" charset="0"/>
        </a:defRPr>
      </a:lvl2pPr>
      <a:lvl3pPr algn="ctr" defTabSz="4313238" rtl="0" eaLnBrk="0" fontAlgn="base" hangingPunct="0">
        <a:spcBef>
          <a:spcPct val="0"/>
        </a:spcBef>
        <a:spcAft>
          <a:spcPct val="0"/>
        </a:spcAft>
        <a:defRPr sz="20700">
          <a:solidFill>
            <a:schemeClr val="tx2"/>
          </a:solidFill>
          <a:latin typeface="Arial" charset="0"/>
        </a:defRPr>
      </a:lvl3pPr>
      <a:lvl4pPr algn="ctr" defTabSz="4313238" rtl="0" eaLnBrk="0" fontAlgn="base" hangingPunct="0">
        <a:spcBef>
          <a:spcPct val="0"/>
        </a:spcBef>
        <a:spcAft>
          <a:spcPct val="0"/>
        </a:spcAft>
        <a:defRPr sz="20700">
          <a:solidFill>
            <a:schemeClr val="tx2"/>
          </a:solidFill>
          <a:latin typeface="Arial" charset="0"/>
        </a:defRPr>
      </a:lvl4pPr>
      <a:lvl5pPr algn="ctr" defTabSz="4313238" rtl="0" eaLnBrk="0" fontAlgn="base" hangingPunct="0">
        <a:spcBef>
          <a:spcPct val="0"/>
        </a:spcBef>
        <a:spcAft>
          <a:spcPct val="0"/>
        </a:spcAft>
        <a:defRPr sz="20700">
          <a:solidFill>
            <a:schemeClr val="tx2"/>
          </a:solidFill>
          <a:latin typeface="Arial" charset="0"/>
        </a:defRPr>
      </a:lvl5pPr>
      <a:lvl6pPr marL="391866" algn="ctr" defTabSz="4313249" rtl="0" fontAlgn="base">
        <a:spcBef>
          <a:spcPct val="0"/>
        </a:spcBef>
        <a:spcAft>
          <a:spcPct val="0"/>
        </a:spcAft>
        <a:defRPr sz="20742">
          <a:solidFill>
            <a:schemeClr val="tx2"/>
          </a:solidFill>
          <a:latin typeface="Arial" charset="0"/>
        </a:defRPr>
      </a:lvl6pPr>
      <a:lvl7pPr marL="783732" algn="ctr" defTabSz="4313249" rtl="0" fontAlgn="base">
        <a:spcBef>
          <a:spcPct val="0"/>
        </a:spcBef>
        <a:spcAft>
          <a:spcPct val="0"/>
        </a:spcAft>
        <a:defRPr sz="20742">
          <a:solidFill>
            <a:schemeClr val="tx2"/>
          </a:solidFill>
          <a:latin typeface="Arial" charset="0"/>
        </a:defRPr>
      </a:lvl7pPr>
      <a:lvl8pPr marL="1175598" algn="ctr" defTabSz="4313249" rtl="0" fontAlgn="base">
        <a:spcBef>
          <a:spcPct val="0"/>
        </a:spcBef>
        <a:spcAft>
          <a:spcPct val="0"/>
        </a:spcAft>
        <a:defRPr sz="20742">
          <a:solidFill>
            <a:schemeClr val="tx2"/>
          </a:solidFill>
          <a:latin typeface="Arial" charset="0"/>
        </a:defRPr>
      </a:lvl8pPr>
      <a:lvl9pPr marL="1567464" algn="ctr" defTabSz="4313249" rtl="0" fontAlgn="base">
        <a:spcBef>
          <a:spcPct val="0"/>
        </a:spcBef>
        <a:spcAft>
          <a:spcPct val="0"/>
        </a:spcAft>
        <a:defRPr sz="20742">
          <a:solidFill>
            <a:schemeClr val="tx2"/>
          </a:solidFill>
          <a:latin typeface="Arial" charset="0"/>
        </a:defRPr>
      </a:lvl9pPr>
    </p:titleStyle>
    <p:bodyStyle>
      <a:lvl1pPr marL="1617663" indent="-1617663" algn="l" defTabSz="4313238" rtl="0" eaLnBrk="0" fontAlgn="base" hangingPunct="0">
        <a:spcBef>
          <a:spcPct val="20000"/>
        </a:spcBef>
        <a:spcAft>
          <a:spcPct val="0"/>
        </a:spcAft>
        <a:buChar char="•"/>
        <a:defRPr sz="15100">
          <a:solidFill>
            <a:schemeClr val="tx1"/>
          </a:solidFill>
          <a:latin typeface="+mn-lt"/>
          <a:ea typeface="+mn-ea"/>
          <a:cs typeface="+mn-cs"/>
        </a:defRPr>
      </a:lvl1pPr>
      <a:lvl2pPr marL="3503613" indent="-1346200" algn="l" defTabSz="4313238" rtl="0" eaLnBrk="0" fontAlgn="base" hangingPunct="0">
        <a:spcBef>
          <a:spcPct val="20000"/>
        </a:spcBef>
        <a:spcAft>
          <a:spcPct val="0"/>
        </a:spcAft>
        <a:buChar char="–"/>
        <a:defRPr sz="13200">
          <a:solidFill>
            <a:schemeClr val="tx1"/>
          </a:solidFill>
          <a:latin typeface="+mn-lt"/>
        </a:defRPr>
      </a:lvl2pPr>
      <a:lvl3pPr marL="5391150" indent="-1077913" algn="l" defTabSz="4313238" rtl="0" eaLnBrk="0" fontAlgn="base" hangingPunct="0">
        <a:spcBef>
          <a:spcPct val="20000"/>
        </a:spcBef>
        <a:spcAft>
          <a:spcPct val="0"/>
        </a:spcAft>
        <a:buChar char="•"/>
        <a:defRPr sz="11300">
          <a:solidFill>
            <a:schemeClr val="tx1"/>
          </a:solidFill>
          <a:latin typeface="+mn-lt"/>
        </a:defRPr>
      </a:lvl3pPr>
      <a:lvl4pPr marL="7548563" indent="-1076325" algn="l" defTabSz="4313238" rtl="0" eaLnBrk="0" fontAlgn="base" hangingPunct="0">
        <a:spcBef>
          <a:spcPct val="20000"/>
        </a:spcBef>
        <a:spcAft>
          <a:spcPct val="0"/>
        </a:spcAft>
        <a:buChar char="–"/>
        <a:defRPr sz="9500">
          <a:solidFill>
            <a:schemeClr val="tx1"/>
          </a:solidFill>
          <a:latin typeface="+mn-lt"/>
        </a:defRPr>
      </a:lvl4pPr>
      <a:lvl5pPr marL="9702800" indent="-1074738" algn="l" defTabSz="4313238" rtl="0" eaLnBrk="0" fontAlgn="base" hangingPunct="0">
        <a:spcBef>
          <a:spcPct val="20000"/>
        </a:spcBef>
        <a:spcAft>
          <a:spcPct val="0"/>
        </a:spcAft>
        <a:buChar char="»"/>
        <a:defRPr sz="9500">
          <a:solidFill>
            <a:schemeClr val="tx1"/>
          </a:solidFill>
          <a:latin typeface="+mn-lt"/>
        </a:defRPr>
      </a:lvl5pPr>
      <a:lvl6pPr marL="10095995" indent="-1076272" algn="l" defTabSz="4313249" rtl="0" fontAlgn="base">
        <a:spcBef>
          <a:spcPct val="20000"/>
        </a:spcBef>
        <a:spcAft>
          <a:spcPct val="0"/>
        </a:spcAft>
        <a:buChar char="»"/>
        <a:defRPr sz="9514">
          <a:solidFill>
            <a:schemeClr val="tx1"/>
          </a:solidFill>
          <a:latin typeface="+mn-lt"/>
        </a:defRPr>
      </a:lvl6pPr>
      <a:lvl7pPr marL="10487861" indent="-1076272" algn="l" defTabSz="4313249" rtl="0" fontAlgn="base">
        <a:spcBef>
          <a:spcPct val="20000"/>
        </a:spcBef>
        <a:spcAft>
          <a:spcPct val="0"/>
        </a:spcAft>
        <a:buChar char="»"/>
        <a:defRPr sz="9514">
          <a:solidFill>
            <a:schemeClr val="tx1"/>
          </a:solidFill>
          <a:latin typeface="+mn-lt"/>
        </a:defRPr>
      </a:lvl7pPr>
      <a:lvl8pPr marL="10879727" indent="-1076272" algn="l" defTabSz="4313249" rtl="0" fontAlgn="base">
        <a:spcBef>
          <a:spcPct val="20000"/>
        </a:spcBef>
        <a:spcAft>
          <a:spcPct val="0"/>
        </a:spcAft>
        <a:buChar char="»"/>
        <a:defRPr sz="9514">
          <a:solidFill>
            <a:schemeClr val="tx1"/>
          </a:solidFill>
          <a:latin typeface="+mn-lt"/>
        </a:defRPr>
      </a:lvl8pPr>
      <a:lvl9pPr marL="11271594" indent="-1076272" algn="l" defTabSz="4313249" rtl="0" fontAlgn="base">
        <a:spcBef>
          <a:spcPct val="20000"/>
        </a:spcBef>
        <a:spcAft>
          <a:spcPct val="0"/>
        </a:spcAft>
        <a:buChar char="»"/>
        <a:defRPr sz="9514">
          <a:solidFill>
            <a:schemeClr val="tx1"/>
          </a:solidFill>
          <a:latin typeface="+mn-lt"/>
        </a:defRPr>
      </a:lvl9pPr>
    </p:bodyStyle>
    <p:otherStyle>
      <a:defPPr>
        <a:defRPr lang="en-US"/>
      </a:defPPr>
      <a:lvl1pPr marL="0" algn="l" defTabSz="783732" rtl="0" eaLnBrk="1" latinLnBrk="0" hangingPunct="1">
        <a:defRPr sz="1543" kern="1200">
          <a:solidFill>
            <a:schemeClr val="tx1"/>
          </a:solidFill>
          <a:latin typeface="+mn-lt"/>
          <a:ea typeface="+mn-ea"/>
          <a:cs typeface="+mn-cs"/>
        </a:defRPr>
      </a:lvl1pPr>
      <a:lvl2pPr marL="391866" algn="l" defTabSz="783732" rtl="0" eaLnBrk="1" latinLnBrk="0" hangingPunct="1">
        <a:defRPr sz="1543" kern="1200">
          <a:solidFill>
            <a:schemeClr val="tx1"/>
          </a:solidFill>
          <a:latin typeface="+mn-lt"/>
          <a:ea typeface="+mn-ea"/>
          <a:cs typeface="+mn-cs"/>
        </a:defRPr>
      </a:lvl2pPr>
      <a:lvl3pPr marL="783732" algn="l" defTabSz="783732" rtl="0" eaLnBrk="1" latinLnBrk="0" hangingPunct="1">
        <a:defRPr sz="1543" kern="1200">
          <a:solidFill>
            <a:schemeClr val="tx1"/>
          </a:solidFill>
          <a:latin typeface="+mn-lt"/>
          <a:ea typeface="+mn-ea"/>
          <a:cs typeface="+mn-cs"/>
        </a:defRPr>
      </a:lvl3pPr>
      <a:lvl4pPr marL="1175598" algn="l" defTabSz="783732" rtl="0" eaLnBrk="1" latinLnBrk="0" hangingPunct="1">
        <a:defRPr sz="1543" kern="1200">
          <a:solidFill>
            <a:schemeClr val="tx1"/>
          </a:solidFill>
          <a:latin typeface="+mn-lt"/>
          <a:ea typeface="+mn-ea"/>
          <a:cs typeface="+mn-cs"/>
        </a:defRPr>
      </a:lvl4pPr>
      <a:lvl5pPr marL="1567464" algn="l" defTabSz="783732" rtl="0" eaLnBrk="1" latinLnBrk="0" hangingPunct="1">
        <a:defRPr sz="1543" kern="1200">
          <a:solidFill>
            <a:schemeClr val="tx1"/>
          </a:solidFill>
          <a:latin typeface="+mn-lt"/>
          <a:ea typeface="+mn-ea"/>
          <a:cs typeface="+mn-cs"/>
        </a:defRPr>
      </a:lvl5pPr>
      <a:lvl6pPr marL="1959331" algn="l" defTabSz="783732" rtl="0" eaLnBrk="1" latinLnBrk="0" hangingPunct="1">
        <a:defRPr sz="1543" kern="1200">
          <a:solidFill>
            <a:schemeClr val="tx1"/>
          </a:solidFill>
          <a:latin typeface="+mn-lt"/>
          <a:ea typeface="+mn-ea"/>
          <a:cs typeface="+mn-cs"/>
        </a:defRPr>
      </a:lvl6pPr>
      <a:lvl7pPr marL="2351197" algn="l" defTabSz="783732" rtl="0" eaLnBrk="1" latinLnBrk="0" hangingPunct="1">
        <a:defRPr sz="1543" kern="1200">
          <a:solidFill>
            <a:schemeClr val="tx1"/>
          </a:solidFill>
          <a:latin typeface="+mn-lt"/>
          <a:ea typeface="+mn-ea"/>
          <a:cs typeface="+mn-cs"/>
        </a:defRPr>
      </a:lvl7pPr>
      <a:lvl8pPr marL="2743063" algn="l" defTabSz="783732" rtl="0" eaLnBrk="1" latinLnBrk="0" hangingPunct="1">
        <a:defRPr sz="1543" kern="1200">
          <a:solidFill>
            <a:schemeClr val="tx1"/>
          </a:solidFill>
          <a:latin typeface="+mn-lt"/>
          <a:ea typeface="+mn-ea"/>
          <a:cs typeface="+mn-cs"/>
        </a:defRPr>
      </a:lvl8pPr>
      <a:lvl9pPr marL="3134929" algn="l" defTabSz="783732" rtl="0" eaLnBrk="1" latinLnBrk="0" hangingPunct="1">
        <a:defRPr sz="1543"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microsoft.com/office/2018/10/relationships/comments" Target="../comments/modernComment_100_0.xml"/><Relationship Id="rId3" Type="http://schemas.openxmlformats.org/officeDocument/2006/relationships/hyperlink" Target="https://doi.org/10.1111/aas.12813" TargetMode="External"/><Relationship Id="rId7" Type="http://schemas.openxmlformats.org/officeDocument/2006/relationships/chart" Target="../charts/chart2.xml"/><Relationship Id="rId2" Type="http://schemas.openxmlformats.org/officeDocument/2006/relationships/hyperlink" Target="https://doi.org/10.1213/ANE.0000000000000002" TargetMode="External"/><Relationship Id="rId1" Type="http://schemas.openxmlformats.org/officeDocument/2006/relationships/slideLayout" Target="../slideLayouts/slideLayout7.xml"/><Relationship Id="rId6" Type="http://schemas.openxmlformats.org/officeDocument/2006/relationships/chart" Target="../charts/chart1.xml"/><Relationship Id="rId5" Type="http://schemas.openxmlformats.org/officeDocument/2006/relationships/image" Target="../media/image1.tif"/><Relationship Id="rId4" Type="http://schemas.openxmlformats.org/officeDocument/2006/relationships/hyperlink" Target="https://doi.org/10.1016/j.bpa.2020.06.001"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35"/>
          <p:cNvSpPr>
            <a:spLocks noChangeArrowheads="1"/>
          </p:cNvSpPr>
          <p:nvPr/>
        </p:nvSpPr>
        <p:spPr bwMode="auto">
          <a:xfrm>
            <a:off x="13331822" y="5639446"/>
            <a:ext cx="16005174" cy="704850"/>
          </a:xfrm>
          <a:prstGeom prst="rect">
            <a:avLst/>
          </a:prstGeom>
          <a:solidFill>
            <a:srgbClr val="FFC82E"/>
          </a:solidFill>
          <a:ln w="9525">
            <a:solidFill>
              <a:srgbClr val="FFCC18"/>
            </a:solidFill>
            <a:miter lim="800000"/>
            <a:headEnd/>
            <a:tailEnd/>
          </a:ln>
        </p:spPr>
        <p:txBody>
          <a:bodyPr wrap="none" anchor="ctr"/>
          <a:lstStyle>
            <a:lvl1pPr eaLnBrk="0" hangingPunct="0">
              <a:defRPr sz="9900">
                <a:solidFill>
                  <a:schemeClr val="tx1"/>
                </a:solidFill>
                <a:latin typeface="Arial" panose="020B0604020202020204" pitchFamily="34" charset="0"/>
              </a:defRPr>
            </a:lvl1pPr>
            <a:lvl2pPr marL="742950" indent="-285750" eaLnBrk="0" hangingPunct="0">
              <a:defRPr sz="9900">
                <a:solidFill>
                  <a:schemeClr val="tx1"/>
                </a:solidFill>
                <a:latin typeface="Arial" panose="020B0604020202020204" pitchFamily="34" charset="0"/>
              </a:defRPr>
            </a:lvl2pPr>
            <a:lvl3pPr marL="1143000" indent="-228600" eaLnBrk="0" hangingPunct="0">
              <a:defRPr sz="9900">
                <a:solidFill>
                  <a:schemeClr val="tx1"/>
                </a:solidFill>
                <a:latin typeface="Arial" panose="020B0604020202020204" pitchFamily="34" charset="0"/>
              </a:defRPr>
            </a:lvl3pPr>
            <a:lvl4pPr marL="1600200" indent="-228600" eaLnBrk="0" hangingPunct="0">
              <a:defRPr sz="9900">
                <a:solidFill>
                  <a:schemeClr val="tx1"/>
                </a:solidFill>
                <a:latin typeface="Arial" panose="020B0604020202020204" pitchFamily="34" charset="0"/>
              </a:defRPr>
            </a:lvl4pPr>
            <a:lvl5pPr marL="2057400" indent="-228600" eaLnBrk="0" hangingPunct="0">
              <a:defRPr sz="9900">
                <a:solidFill>
                  <a:schemeClr val="tx1"/>
                </a:solidFill>
                <a:latin typeface="Arial" panose="020B0604020202020204" pitchFamily="34" charset="0"/>
              </a:defRPr>
            </a:lvl5pPr>
            <a:lvl6pPr marL="2514600" indent="-228600" algn="ctr" eaLnBrk="0" fontAlgn="base" hangingPunct="0">
              <a:spcBef>
                <a:spcPct val="0"/>
              </a:spcBef>
              <a:spcAft>
                <a:spcPct val="0"/>
              </a:spcAft>
              <a:defRPr sz="9900">
                <a:solidFill>
                  <a:schemeClr val="tx1"/>
                </a:solidFill>
                <a:latin typeface="Arial" panose="020B0604020202020204" pitchFamily="34" charset="0"/>
              </a:defRPr>
            </a:lvl6pPr>
            <a:lvl7pPr marL="2971800" indent="-228600" algn="ctr" eaLnBrk="0" fontAlgn="base" hangingPunct="0">
              <a:spcBef>
                <a:spcPct val="0"/>
              </a:spcBef>
              <a:spcAft>
                <a:spcPct val="0"/>
              </a:spcAft>
              <a:defRPr sz="9900">
                <a:solidFill>
                  <a:schemeClr val="tx1"/>
                </a:solidFill>
                <a:latin typeface="Arial" panose="020B0604020202020204" pitchFamily="34" charset="0"/>
              </a:defRPr>
            </a:lvl7pPr>
            <a:lvl8pPr marL="3429000" indent="-228600" algn="ctr" eaLnBrk="0" fontAlgn="base" hangingPunct="0">
              <a:spcBef>
                <a:spcPct val="0"/>
              </a:spcBef>
              <a:spcAft>
                <a:spcPct val="0"/>
              </a:spcAft>
              <a:defRPr sz="9900">
                <a:solidFill>
                  <a:schemeClr val="tx1"/>
                </a:solidFill>
                <a:latin typeface="Arial" panose="020B0604020202020204" pitchFamily="34" charset="0"/>
              </a:defRPr>
            </a:lvl8pPr>
            <a:lvl9pPr marL="3886200" indent="-228600" algn="ctr" eaLnBrk="0" fontAlgn="base" hangingPunct="0">
              <a:spcBef>
                <a:spcPct val="0"/>
              </a:spcBef>
              <a:spcAft>
                <a:spcPct val="0"/>
              </a:spcAft>
              <a:defRPr sz="9900">
                <a:solidFill>
                  <a:schemeClr val="tx1"/>
                </a:solidFill>
                <a:latin typeface="Arial" panose="020B0604020202020204" pitchFamily="34" charset="0"/>
              </a:defRPr>
            </a:lvl9pPr>
          </a:lstStyle>
          <a:p>
            <a:pPr algn="ctr" eaLnBrk="1" hangingPunct="1">
              <a:defRPr/>
            </a:pPr>
            <a:endParaRPr lang="en-US" altLang="en-US" sz="8485"/>
          </a:p>
        </p:txBody>
      </p:sp>
      <p:sp>
        <p:nvSpPr>
          <p:cNvPr id="2051" name="Rectangle 36"/>
          <p:cNvSpPr>
            <a:spLocks noChangeArrowheads="1"/>
          </p:cNvSpPr>
          <p:nvPr/>
        </p:nvSpPr>
        <p:spPr bwMode="auto">
          <a:xfrm>
            <a:off x="31006308" y="5557422"/>
            <a:ext cx="12062716" cy="722424"/>
          </a:xfrm>
          <a:prstGeom prst="rect">
            <a:avLst/>
          </a:prstGeom>
          <a:solidFill>
            <a:srgbClr val="FFC82E"/>
          </a:solidFill>
          <a:ln w="9525">
            <a:solidFill>
              <a:srgbClr val="FFCC18"/>
            </a:solidFill>
            <a:miter lim="800000"/>
            <a:headEnd/>
            <a:tailEnd/>
          </a:ln>
        </p:spPr>
        <p:txBody>
          <a:bodyPr wrap="none" anchor="ctr"/>
          <a:lstStyle>
            <a:lvl1pPr eaLnBrk="0" hangingPunct="0">
              <a:defRPr sz="9900">
                <a:solidFill>
                  <a:schemeClr val="tx1"/>
                </a:solidFill>
                <a:latin typeface="Arial" panose="020B0604020202020204" pitchFamily="34" charset="0"/>
              </a:defRPr>
            </a:lvl1pPr>
            <a:lvl2pPr marL="742950" indent="-285750" eaLnBrk="0" hangingPunct="0">
              <a:defRPr sz="9900">
                <a:solidFill>
                  <a:schemeClr val="tx1"/>
                </a:solidFill>
                <a:latin typeface="Arial" panose="020B0604020202020204" pitchFamily="34" charset="0"/>
              </a:defRPr>
            </a:lvl2pPr>
            <a:lvl3pPr marL="1143000" indent="-228600" eaLnBrk="0" hangingPunct="0">
              <a:defRPr sz="9900">
                <a:solidFill>
                  <a:schemeClr val="tx1"/>
                </a:solidFill>
                <a:latin typeface="Arial" panose="020B0604020202020204" pitchFamily="34" charset="0"/>
              </a:defRPr>
            </a:lvl3pPr>
            <a:lvl4pPr marL="1600200" indent="-228600" eaLnBrk="0" hangingPunct="0">
              <a:defRPr sz="9900">
                <a:solidFill>
                  <a:schemeClr val="tx1"/>
                </a:solidFill>
                <a:latin typeface="Arial" panose="020B0604020202020204" pitchFamily="34" charset="0"/>
              </a:defRPr>
            </a:lvl4pPr>
            <a:lvl5pPr marL="2057400" indent="-228600" eaLnBrk="0" hangingPunct="0">
              <a:defRPr sz="9900">
                <a:solidFill>
                  <a:schemeClr val="tx1"/>
                </a:solidFill>
                <a:latin typeface="Arial" panose="020B0604020202020204" pitchFamily="34" charset="0"/>
              </a:defRPr>
            </a:lvl5pPr>
            <a:lvl6pPr marL="2514600" indent="-228600" algn="ctr" eaLnBrk="0" fontAlgn="base" hangingPunct="0">
              <a:spcBef>
                <a:spcPct val="0"/>
              </a:spcBef>
              <a:spcAft>
                <a:spcPct val="0"/>
              </a:spcAft>
              <a:defRPr sz="9900">
                <a:solidFill>
                  <a:schemeClr val="tx1"/>
                </a:solidFill>
                <a:latin typeface="Arial" panose="020B0604020202020204" pitchFamily="34" charset="0"/>
              </a:defRPr>
            </a:lvl6pPr>
            <a:lvl7pPr marL="2971800" indent="-228600" algn="ctr" eaLnBrk="0" fontAlgn="base" hangingPunct="0">
              <a:spcBef>
                <a:spcPct val="0"/>
              </a:spcBef>
              <a:spcAft>
                <a:spcPct val="0"/>
              </a:spcAft>
              <a:defRPr sz="9900">
                <a:solidFill>
                  <a:schemeClr val="tx1"/>
                </a:solidFill>
                <a:latin typeface="Arial" panose="020B0604020202020204" pitchFamily="34" charset="0"/>
              </a:defRPr>
            </a:lvl7pPr>
            <a:lvl8pPr marL="3429000" indent="-228600" algn="ctr" eaLnBrk="0" fontAlgn="base" hangingPunct="0">
              <a:spcBef>
                <a:spcPct val="0"/>
              </a:spcBef>
              <a:spcAft>
                <a:spcPct val="0"/>
              </a:spcAft>
              <a:defRPr sz="9900">
                <a:solidFill>
                  <a:schemeClr val="tx1"/>
                </a:solidFill>
                <a:latin typeface="Arial" panose="020B0604020202020204" pitchFamily="34" charset="0"/>
              </a:defRPr>
            </a:lvl8pPr>
            <a:lvl9pPr marL="3886200" indent="-228600" algn="ctr" eaLnBrk="0" fontAlgn="base" hangingPunct="0">
              <a:spcBef>
                <a:spcPct val="0"/>
              </a:spcBef>
              <a:spcAft>
                <a:spcPct val="0"/>
              </a:spcAft>
              <a:defRPr sz="9900">
                <a:solidFill>
                  <a:schemeClr val="tx1"/>
                </a:solidFill>
                <a:latin typeface="Arial" panose="020B0604020202020204" pitchFamily="34" charset="0"/>
              </a:defRPr>
            </a:lvl9pPr>
          </a:lstStyle>
          <a:p>
            <a:pPr algn="ctr" eaLnBrk="1" hangingPunct="1">
              <a:defRPr/>
            </a:pPr>
            <a:endParaRPr lang="en-US" altLang="en-US" sz="8485"/>
          </a:p>
        </p:txBody>
      </p:sp>
      <p:sp>
        <p:nvSpPr>
          <p:cNvPr id="2052" name="Rectangle 37"/>
          <p:cNvSpPr>
            <a:spLocks noChangeArrowheads="1"/>
          </p:cNvSpPr>
          <p:nvPr/>
        </p:nvSpPr>
        <p:spPr bwMode="auto">
          <a:xfrm>
            <a:off x="31041460" y="15357874"/>
            <a:ext cx="11915924" cy="827394"/>
          </a:xfrm>
          <a:prstGeom prst="rect">
            <a:avLst/>
          </a:prstGeom>
          <a:solidFill>
            <a:srgbClr val="FFC82E"/>
          </a:solidFill>
          <a:ln w="9525">
            <a:solidFill>
              <a:srgbClr val="FFCC18"/>
            </a:solidFill>
            <a:miter lim="800000"/>
            <a:headEnd/>
            <a:tailEnd/>
          </a:ln>
        </p:spPr>
        <p:txBody>
          <a:bodyPr wrap="none" anchor="ctr"/>
          <a:lstStyle>
            <a:lvl1pPr eaLnBrk="0" hangingPunct="0">
              <a:defRPr sz="9900">
                <a:solidFill>
                  <a:schemeClr val="tx1"/>
                </a:solidFill>
                <a:latin typeface="Arial" panose="020B0604020202020204" pitchFamily="34" charset="0"/>
              </a:defRPr>
            </a:lvl1pPr>
            <a:lvl2pPr marL="742950" indent="-285750" eaLnBrk="0" hangingPunct="0">
              <a:defRPr sz="9900">
                <a:solidFill>
                  <a:schemeClr val="tx1"/>
                </a:solidFill>
                <a:latin typeface="Arial" panose="020B0604020202020204" pitchFamily="34" charset="0"/>
              </a:defRPr>
            </a:lvl2pPr>
            <a:lvl3pPr marL="1143000" indent="-228600" eaLnBrk="0" hangingPunct="0">
              <a:defRPr sz="9900">
                <a:solidFill>
                  <a:schemeClr val="tx1"/>
                </a:solidFill>
                <a:latin typeface="Arial" panose="020B0604020202020204" pitchFamily="34" charset="0"/>
              </a:defRPr>
            </a:lvl3pPr>
            <a:lvl4pPr marL="1600200" indent="-228600" eaLnBrk="0" hangingPunct="0">
              <a:defRPr sz="9900">
                <a:solidFill>
                  <a:schemeClr val="tx1"/>
                </a:solidFill>
                <a:latin typeface="Arial" panose="020B0604020202020204" pitchFamily="34" charset="0"/>
              </a:defRPr>
            </a:lvl4pPr>
            <a:lvl5pPr marL="2057400" indent="-228600" eaLnBrk="0" hangingPunct="0">
              <a:defRPr sz="9900">
                <a:solidFill>
                  <a:schemeClr val="tx1"/>
                </a:solidFill>
                <a:latin typeface="Arial" panose="020B0604020202020204" pitchFamily="34" charset="0"/>
              </a:defRPr>
            </a:lvl5pPr>
            <a:lvl6pPr marL="2514600" indent="-228600" algn="ctr" eaLnBrk="0" fontAlgn="base" hangingPunct="0">
              <a:spcBef>
                <a:spcPct val="0"/>
              </a:spcBef>
              <a:spcAft>
                <a:spcPct val="0"/>
              </a:spcAft>
              <a:defRPr sz="9900">
                <a:solidFill>
                  <a:schemeClr val="tx1"/>
                </a:solidFill>
                <a:latin typeface="Arial" panose="020B0604020202020204" pitchFamily="34" charset="0"/>
              </a:defRPr>
            </a:lvl6pPr>
            <a:lvl7pPr marL="2971800" indent="-228600" algn="ctr" eaLnBrk="0" fontAlgn="base" hangingPunct="0">
              <a:spcBef>
                <a:spcPct val="0"/>
              </a:spcBef>
              <a:spcAft>
                <a:spcPct val="0"/>
              </a:spcAft>
              <a:defRPr sz="9900">
                <a:solidFill>
                  <a:schemeClr val="tx1"/>
                </a:solidFill>
                <a:latin typeface="Arial" panose="020B0604020202020204" pitchFamily="34" charset="0"/>
              </a:defRPr>
            </a:lvl7pPr>
            <a:lvl8pPr marL="3429000" indent="-228600" algn="ctr" eaLnBrk="0" fontAlgn="base" hangingPunct="0">
              <a:spcBef>
                <a:spcPct val="0"/>
              </a:spcBef>
              <a:spcAft>
                <a:spcPct val="0"/>
              </a:spcAft>
              <a:defRPr sz="9900">
                <a:solidFill>
                  <a:schemeClr val="tx1"/>
                </a:solidFill>
                <a:latin typeface="Arial" panose="020B0604020202020204" pitchFamily="34" charset="0"/>
              </a:defRPr>
            </a:lvl8pPr>
            <a:lvl9pPr marL="3886200" indent="-228600" algn="ctr" eaLnBrk="0" fontAlgn="base" hangingPunct="0">
              <a:spcBef>
                <a:spcPct val="0"/>
              </a:spcBef>
              <a:spcAft>
                <a:spcPct val="0"/>
              </a:spcAft>
              <a:defRPr sz="9900">
                <a:solidFill>
                  <a:schemeClr val="tx1"/>
                </a:solidFill>
                <a:latin typeface="Arial" panose="020B0604020202020204" pitchFamily="34" charset="0"/>
              </a:defRPr>
            </a:lvl9pPr>
          </a:lstStyle>
          <a:p>
            <a:pPr algn="ctr" eaLnBrk="1" hangingPunct="1">
              <a:defRPr/>
            </a:pPr>
            <a:endParaRPr lang="en-US" altLang="en-US" sz="8485"/>
          </a:p>
        </p:txBody>
      </p:sp>
      <p:sp>
        <p:nvSpPr>
          <p:cNvPr id="2053" name="Rectangle 38"/>
          <p:cNvSpPr>
            <a:spLocks noChangeArrowheads="1"/>
          </p:cNvSpPr>
          <p:nvPr/>
        </p:nvSpPr>
        <p:spPr bwMode="auto">
          <a:xfrm>
            <a:off x="31146947" y="25702563"/>
            <a:ext cx="11842333" cy="827199"/>
          </a:xfrm>
          <a:prstGeom prst="rect">
            <a:avLst/>
          </a:prstGeom>
          <a:solidFill>
            <a:srgbClr val="FFC82E"/>
          </a:solidFill>
          <a:ln w="9525">
            <a:solidFill>
              <a:srgbClr val="FFCC18"/>
            </a:solidFill>
            <a:miter lim="800000"/>
            <a:headEnd/>
            <a:tailEnd/>
          </a:ln>
        </p:spPr>
        <p:txBody>
          <a:bodyPr wrap="none" anchor="ctr"/>
          <a:lstStyle>
            <a:lvl1pPr eaLnBrk="0" hangingPunct="0">
              <a:defRPr sz="9900">
                <a:solidFill>
                  <a:schemeClr val="tx1"/>
                </a:solidFill>
                <a:latin typeface="Arial" panose="020B0604020202020204" pitchFamily="34" charset="0"/>
              </a:defRPr>
            </a:lvl1pPr>
            <a:lvl2pPr marL="742950" indent="-285750" eaLnBrk="0" hangingPunct="0">
              <a:defRPr sz="9900">
                <a:solidFill>
                  <a:schemeClr val="tx1"/>
                </a:solidFill>
                <a:latin typeface="Arial" panose="020B0604020202020204" pitchFamily="34" charset="0"/>
              </a:defRPr>
            </a:lvl2pPr>
            <a:lvl3pPr marL="1143000" indent="-228600" eaLnBrk="0" hangingPunct="0">
              <a:defRPr sz="9900">
                <a:solidFill>
                  <a:schemeClr val="tx1"/>
                </a:solidFill>
                <a:latin typeface="Arial" panose="020B0604020202020204" pitchFamily="34" charset="0"/>
              </a:defRPr>
            </a:lvl3pPr>
            <a:lvl4pPr marL="1600200" indent="-228600" eaLnBrk="0" hangingPunct="0">
              <a:defRPr sz="9900">
                <a:solidFill>
                  <a:schemeClr val="tx1"/>
                </a:solidFill>
                <a:latin typeface="Arial" panose="020B0604020202020204" pitchFamily="34" charset="0"/>
              </a:defRPr>
            </a:lvl4pPr>
            <a:lvl5pPr marL="2057400" indent="-228600" eaLnBrk="0" hangingPunct="0">
              <a:defRPr sz="9900">
                <a:solidFill>
                  <a:schemeClr val="tx1"/>
                </a:solidFill>
                <a:latin typeface="Arial" panose="020B0604020202020204" pitchFamily="34" charset="0"/>
              </a:defRPr>
            </a:lvl5pPr>
            <a:lvl6pPr marL="2514600" indent="-228600" algn="ctr" eaLnBrk="0" fontAlgn="base" hangingPunct="0">
              <a:spcBef>
                <a:spcPct val="0"/>
              </a:spcBef>
              <a:spcAft>
                <a:spcPct val="0"/>
              </a:spcAft>
              <a:defRPr sz="9900">
                <a:solidFill>
                  <a:schemeClr val="tx1"/>
                </a:solidFill>
                <a:latin typeface="Arial" panose="020B0604020202020204" pitchFamily="34" charset="0"/>
              </a:defRPr>
            </a:lvl6pPr>
            <a:lvl7pPr marL="2971800" indent="-228600" algn="ctr" eaLnBrk="0" fontAlgn="base" hangingPunct="0">
              <a:spcBef>
                <a:spcPct val="0"/>
              </a:spcBef>
              <a:spcAft>
                <a:spcPct val="0"/>
              </a:spcAft>
              <a:defRPr sz="9900">
                <a:solidFill>
                  <a:schemeClr val="tx1"/>
                </a:solidFill>
                <a:latin typeface="Arial" panose="020B0604020202020204" pitchFamily="34" charset="0"/>
              </a:defRPr>
            </a:lvl7pPr>
            <a:lvl8pPr marL="3429000" indent="-228600" algn="ctr" eaLnBrk="0" fontAlgn="base" hangingPunct="0">
              <a:spcBef>
                <a:spcPct val="0"/>
              </a:spcBef>
              <a:spcAft>
                <a:spcPct val="0"/>
              </a:spcAft>
              <a:defRPr sz="9900">
                <a:solidFill>
                  <a:schemeClr val="tx1"/>
                </a:solidFill>
                <a:latin typeface="Arial" panose="020B0604020202020204" pitchFamily="34" charset="0"/>
              </a:defRPr>
            </a:lvl8pPr>
            <a:lvl9pPr marL="3886200" indent="-228600" algn="ctr" eaLnBrk="0" fontAlgn="base" hangingPunct="0">
              <a:spcBef>
                <a:spcPct val="0"/>
              </a:spcBef>
              <a:spcAft>
                <a:spcPct val="0"/>
              </a:spcAft>
              <a:defRPr sz="9900">
                <a:solidFill>
                  <a:schemeClr val="tx1"/>
                </a:solidFill>
                <a:latin typeface="Arial" panose="020B0604020202020204" pitchFamily="34" charset="0"/>
              </a:defRPr>
            </a:lvl9pPr>
          </a:lstStyle>
          <a:p>
            <a:pPr algn="ctr" eaLnBrk="1" hangingPunct="1">
              <a:defRPr/>
            </a:pPr>
            <a:endParaRPr lang="en-US" altLang="en-US" sz="8485"/>
          </a:p>
        </p:txBody>
      </p:sp>
      <p:sp>
        <p:nvSpPr>
          <p:cNvPr id="2056" name="Rectangle 39"/>
          <p:cNvSpPr>
            <a:spLocks noChangeArrowheads="1"/>
          </p:cNvSpPr>
          <p:nvPr/>
        </p:nvSpPr>
        <p:spPr bwMode="auto">
          <a:xfrm>
            <a:off x="2024061" y="5639678"/>
            <a:ext cx="9150350" cy="704850"/>
          </a:xfrm>
          <a:prstGeom prst="rect">
            <a:avLst/>
          </a:prstGeom>
          <a:solidFill>
            <a:srgbClr val="FFC82E"/>
          </a:solidFill>
          <a:ln w="9525">
            <a:solidFill>
              <a:srgbClr val="FFCC18"/>
            </a:solidFill>
            <a:miter lim="800000"/>
            <a:headEnd/>
            <a:tailEnd/>
          </a:ln>
        </p:spPr>
        <p:txBody>
          <a:bodyPr wrap="none" anchor="ctr"/>
          <a:lstStyle>
            <a:lvl1pPr eaLnBrk="0" hangingPunct="0">
              <a:defRPr sz="9900">
                <a:solidFill>
                  <a:schemeClr val="tx1"/>
                </a:solidFill>
                <a:latin typeface="Arial" panose="020B0604020202020204" pitchFamily="34" charset="0"/>
              </a:defRPr>
            </a:lvl1pPr>
            <a:lvl2pPr marL="742950" indent="-285750" eaLnBrk="0" hangingPunct="0">
              <a:defRPr sz="9900">
                <a:solidFill>
                  <a:schemeClr val="tx1"/>
                </a:solidFill>
                <a:latin typeface="Arial" panose="020B0604020202020204" pitchFamily="34" charset="0"/>
              </a:defRPr>
            </a:lvl2pPr>
            <a:lvl3pPr marL="1143000" indent="-228600" eaLnBrk="0" hangingPunct="0">
              <a:defRPr sz="9900">
                <a:solidFill>
                  <a:schemeClr val="tx1"/>
                </a:solidFill>
                <a:latin typeface="Arial" panose="020B0604020202020204" pitchFamily="34" charset="0"/>
              </a:defRPr>
            </a:lvl3pPr>
            <a:lvl4pPr marL="1600200" indent="-228600" eaLnBrk="0" hangingPunct="0">
              <a:defRPr sz="9900">
                <a:solidFill>
                  <a:schemeClr val="tx1"/>
                </a:solidFill>
                <a:latin typeface="Arial" panose="020B0604020202020204" pitchFamily="34" charset="0"/>
              </a:defRPr>
            </a:lvl4pPr>
            <a:lvl5pPr marL="2057400" indent="-228600" eaLnBrk="0" hangingPunct="0">
              <a:defRPr sz="9900">
                <a:solidFill>
                  <a:schemeClr val="tx1"/>
                </a:solidFill>
                <a:latin typeface="Arial" panose="020B0604020202020204" pitchFamily="34" charset="0"/>
              </a:defRPr>
            </a:lvl5pPr>
            <a:lvl6pPr marL="2514600" indent="-228600" algn="ctr" eaLnBrk="0" fontAlgn="base" hangingPunct="0">
              <a:spcBef>
                <a:spcPct val="0"/>
              </a:spcBef>
              <a:spcAft>
                <a:spcPct val="0"/>
              </a:spcAft>
              <a:defRPr sz="9900">
                <a:solidFill>
                  <a:schemeClr val="tx1"/>
                </a:solidFill>
                <a:latin typeface="Arial" panose="020B0604020202020204" pitchFamily="34" charset="0"/>
              </a:defRPr>
            </a:lvl6pPr>
            <a:lvl7pPr marL="2971800" indent="-228600" algn="ctr" eaLnBrk="0" fontAlgn="base" hangingPunct="0">
              <a:spcBef>
                <a:spcPct val="0"/>
              </a:spcBef>
              <a:spcAft>
                <a:spcPct val="0"/>
              </a:spcAft>
              <a:defRPr sz="9900">
                <a:solidFill>
                  <a:schemeClr val="tx1"/>
                </a:solidFill>
                <a:latin typeface="Arial" panose="020B0604020202020204" pitchFamily="34" charset="0"/>
              </a:defRPr>
            </a:lvl7pPr>
            <a:lvl8pPr marL="3429000" indent="-228600" algn="ctr" eaLnBrk="0" fontAlgn="base" hangingPunct="0">
              <a:spcBef>
                <a:spcPct val="0"/>
              </a:spcBef>
              <a:spcAft>
                <a:spcPct val="0"/>
              </a:spcAft>
              <a:defRPr sz="9900">
                <a:solidFill>
                  <a:schemeClr val="tx1"/>
                </a:solidFill>
                <a:latin typeface="Arial" panose="020B0604020202020204" pitchFamily="34" charset="0"/>
              </a:defRPr>
            </a:lvl8pPr>
            <a:lvl9pPr marL="3886200" indent="-228600" algn="ctr" eaLnBrk="0" fontAlgn="base" hangingPunct="0">
              <a:spcBef>
                <a:spcPct val="0"/>
              </a:spcBef>
              <a:spcAft>
                <a:spcPct val="0"/>
              </a:spcAft>
              <a:defRPr sz="9900">
                <a:solidFill>
                  <a:schemeClr val="tx1"/>
                </a:solidFill>
                <a:latin typeface="Arial" panose="020B0604020202020204" pitchFamily="34" charset="0"/>
              </a:defRPr>
            </a:lvl9pPr>
          </a:lstStyle>
          <a:p>
            <a:pPr algn="ctr" eaLnBrk="1" hangingPunct="1">
              <a:defRPr/>
            </a:pPr>
            <a:endParaRPr lang="en-US" altLang="en-US" sz="8485"/>
          </a:p>
        </p:txBody>
      </p:sp>
      <p:sp>
        <p:nvSpPr>
          <p:cNvPr id="2091" name="Text Box 43"/>
          <p:cNvSpPr txBox="1">
            <a:spLocks noChangeArrowheads="1"/>
          </p:cNvSpPr>
          <p:nvPr/>
        </p:nvSpPr>
        <p:spPr bwMode="auto">
          <a:xfrm>
            <a:off x="799488" y="5385585"/>
            <a:ext cx="9148763" cy="704850"/>
          </a:xfrm>
          <a:prstGeom prst="rect">
            <a:avLst/>
          </a:prstGeom>
          <a:gradFill rotWithShape="0">
            <a:gsLst>
              <a:gs pos="0">
                <a:srgbClr val="502D7F"/>
              </a:gs>
              <a:gs pos="100000">
                <a:schemeClr val="tx2"/>
              </a:gs>
            </a:gsLst>
            <a:lin ang="0" scaled="1"/>
          </a:gradFill>
          <a:ln w="9525">
            <a:noFill/>
            <a:miter lim="800000"/>
            <a:headEnd/>
            <a:tailEnd/>
          </a:ln>
          <a:effectLst/>
        </p:spPr>
        <p:txBody>
          <a:bodyPr lIns="123750" tIns="61875" rIns="123750" bIns="61875">
            <a:spAutoFit/>
          </a:bodyPr>
          <a:lstStyle/>
          <a:p>
            <a:pPr defTabSz="1236828">
              <a:spcBef>
                <a:spcPct val="50000"/>
              </a:spcBef>
              <a:defRPr/>
            </a:pPr>
            <a:r>
              <a:rPr lang="en-US" sz="3771" b="1" dirty="0">
                <a:solidFill>
                  <a:schemeClr val="bg1"/>
                </a:solidFill>
                <a:effectLst>
                  <a:outerShdw blurRad="38100" dist="38100" dir="2700000" algn="tl">
                    <a:srgbClr val="000000"/>
                  </a:outerShdw>
                </a:effectLst>
                <a:latin typeface="Arial" charset="0"/>
              </a:rPr>
              <a:t>INTRODUCTION</a:t>
            </a:r>
            <a:endParaRPr lang="en-US" sz="3257" dirty="0">
              <a:effectLst>
                <a:outerShdw blurRad="38100" dist="38100" dir="2700000" algn="tl">
                  <a:srgbClr val="FFFFFF"/>
                </a:outerShdw>
              </a:effectLst>
              <a:latin typeface="Times New Roman" pitchFamily="18" charset="0"/>
            </a:endParaRPr>
          </a:p>
        </p:txBody>
      </p:sp>
      <p:sp>
        <p:nvSpPr>
          <p:cNvPr id="2093" name="Text Box 45"/>
          <p:cNvSpPr txBox="1">
            <a:spLocks noChangeArrowheads="1"/>
          </p:cNvSpPr>
          <p:nvPr/>
        </p:nvSpPr>
        <p:spPr bwMode="auto">
          <a:xfrm>
            <a:off x="11731621" y="5257800"/>
            <a:ext cx="16614779" cy="705246"/>
          </a:xfrm>
          <a:prstGeom prst="rect">
            <a:avLst/>
          </a:prstGeom>
          <a:gradFill rotWithShape="0">
            <a:gsLst>
              <a:gs pos="0">
                <a:srgbClr val="502D7F"/>
              </a:gs>
              <a:gs pos="100000">
                <a:schemeClr val="tx2"/>
              </a:gs>
            </a:gsLst>
            <a:lin ang="0" scaled="1"/>
          </a:gradFill>
          <a:ln w="9525">
            <a:noFill/>
            <a:miter lim="800000"/>
            <a:headEnd/>
            <a:tailEnd/>
          </a:ln>
          <a:effectLst/>
        </p:spPr>
        <p:txBody>
          <a:bodyPr wrap="square" lIns="123750" tIns="61875" rIns="123750" bIns="61875">
            <a:spAutoFit/>
          </a:bodyPr>
          <a:lstStyle/>
          <a:p>
            <a:pPr defTabSz="1236828">
              <a:spcBef>
                <a:spcPct val="50000"/>
              </a:spcBef>
              <a:defRPr/>
            </a:pPr>
            <a:r>
              <a:rPr lang="en-US" sz="3771" b="1" dirty="0">
                <a:solidFill>
                  <a:schemeClr val="bg1"/>
                </a:solidFill>
                <a:effectLst>
                  <a:outerShdw blurRad="38100" dist="38100" dir="2700000" algn="tl">
                    <a:srgbClr val="000000"/>
                  </a:outerShdw>
                </a:effectLst>
                <a:latin typeface="Arial" charset="0"/>
              </a:rPr>
              <a:t>RESULTS</a:t>
            </a:r>
            <a:endParaRPr lang="en-US" sz="3257" dirty="0">
              <a:effectLst>
                <a:outerShdw blurRad="38100" dist="38100" dir="2700000" algn="tl">
                  <a:srgbClr val="FFFFFF"/>
                </a:outerShdw>
              </a:effectLst>
              <a:latin typeface="Times New Roman" pitchFamily="18" charset="0"/>
            </a:endParaRPr>
          </a:p>
        </p:txBody>
      </p:sp>
      <p:sp>
        <p:nvSpPr>
          <p:cNvPr id="2094" name="Text Box 46"/>
          <p:cNvSpPr txBox="1">
            <a:spLocks noChangeArrowheads="1"/>
          </p:cNvSpPr>
          <p:nvPr/>
        </p:nvSpPr>
        <p:spPr bwMode="auto">
          <a:xfrm>
            <a:off x="29755324" y="5248076"/>
            <a:ext cx="12111815" cy="705246"/>
          </a:xfrm>
          <a:prstGeom prst="rect">
            <a:avLst/>
          </a:prstGeom>
          <a:gradFill rotWithShape="0">
            <a:gsLst>
              <a:gs pos="0">
                <a:srgbClr val="502D7F"/>
              </a:gs>
              <a:gs pos="100000">
                <a:schemeClr val="tx2"/>
              </a:gs>
            </a:gsLst>
            <a:lin ang="0" scaled="1"/>
          </a:gradFill>
          <a:ln w="9525">
            <a:noFill/>
            <a:miter lim="800000"/>
            <a:headEnd/>
            <a:tailEnd/>
          </a:ln>
          <a:effectLst/>
        </p:spPr>
        <p:txBody>
          <a:bodyPr wrap="square" lIns="123750" tIns="61875" rIns="123750" bIns="61875">
            <a:spAutoFit/>
          </a:bodyPr>
          <a:lstStyle/>
          <a:p>
            <a:pPr defTabSz="1236828">
              <a:spcBef>
                <a:spcPct val="50000"/>
              </a:spcBef>
              <a:defRPr/>
            </a:pPr>
            <a:r>
              <a:rPr lang="en-US" sz="3771" b="1" dirty="0">
                <a:solidFill>
                  <a:schemeClr val="bg1"/>
                </a:solidFill>
                <a:effectLst>
                  <a:outerShdw blurRad="38100" dist="38100" dir="2700000" algn="tl">
                    <a:srgbClr val="000000"/>
                  </a:outerShdw>
                </a:effectLst>
                <a:latin typeface="Arial" charset="0"/>
              </a:rPr>
              <a:t>DISCUSSION</a:t>
            </a:r>
            <a:endParaRPr lang="en-US" sz="3257" dirty="0">
              <a:latin typeface="Times New Roman" pitchFamily="18" charset="0"/>
            </a:endParaRPr>
          </a:p>
        </p:txBody>
      </p:sp>
      <p:sp>
        <p:nvSpPr>
          <p:cNvPr id="2099" name="Text Box 51"/>
          <p:cNvSpPr txBox="1">
            <a:spLocks noChangeArrowheads="1"/>
          </p:cNvSpPr>
          <p:nvPr/>
        </p:nvSpPr>
        <p:spPr bwMode="auto">
          <a:xfrm>
            <a:off x="30146475" y="15092846"/>
            <a:ext cx="11915925" cy="705246"/>
          </a:xfrm>
          <a:prstGeom prst="rect">
            <a:avLst/>
          </a:prstGeom>
          <a:gradFill rotWithShape="0">
            <a:gsLst>
              <a:gs pos="0">
                <a:srgbClr val="502D7F"/>
              </a:gs>
              <a:gs pos="100000">
                <a:schemeClr val="tx2"/>
              </a:gs>
            </a:gsLst>
            <a:lin ang="0" scaled="1"/>
          </a:gradFill>
          <a:ln w="9525">
            <a:noFill/>
            <a:miter lim="800000"/>
            <a:headEnd/>
            <a:tailEnd/>
          </a:ln>
          <a:effectLst/>
        </p:spPr>
        <p:txBody>
          <a:bodyPr wrap="square" lIns="123750" tIns="61875" rIns="123750" bIns="61875">
            <a:spAutoFit/>
          </a:bodyPr>
          <a:lstStyle/>
          <a:p>
            <a:pPr defTabSz="1236828">
              <a:spcBef>
                <a:spcPct val="50000"/>
              </a:spcBef>
              <a:defRPr/>
            </a:pPr>
            <a:r>
              <a:rPr lang="en-US" sz="3771" b="1" dirty="0">
                <a:solidFill>
                  <a:schemeClr val="bg1"/>
                </a:solidFill>
                <a:effectLst>
                  <a:outerShdw blurRad="38100" dist="38100" dir="2700000" algn="tl">
                    <a:srgbClr val="000000"/>
                  </a:outerShdw>
                </a:effectLst>
                <a:latin typeface="Arial" charset="0"/>
              </a:rPr>
              <a:t>CONCLUSIONS</a:t>
            </a:r>
            <a:endParaRPr lang="en-US" sz="3257" dirty="0">
              <a:latin typeface="Times New Roman" pitchFamily="18" charset="0"/>
            </a:endParaRPr>
          </a:p>
        </p:txBody>
      </p:sp>
      <p:sp>
        <p:nvSpPr>
          <p:cNvPr id="2101" name="Text Box 53"/>
          <p:cNvSpPr txBox="1">
            <a:spLocks noChangeArrowheads="1"/>
          </p:cNvSpPr>
          <p:nvPr/>
        </p:nvSpPr>
        <p:spPr bwMode="auto">
          <a:xfrm>
            <a:off x="30211712" y="25335939"/>
            <a:ext cx="11655427" cy="705246"/>
          </a:xfrm>
          <a:prstGeom prst="rect">
            <a:avLst/>
          </a:prstGeom>
          <a:gradFill rotWithShape="0">
            <a:gsLst>
              <a:gs pos="0">
                <a:srgbClr val="502D7F"/>
              </a:gs>
              <a:gs pos="100000">
                <a:schemeClr val="tx2"/>
              </a:gs>
            </a:gsLst>
            <a:lin ang="0" scaled="1"/>
          </a:gradFill>
          <a:ln w="9525">
            <a:noFill/>
            <a:miter lim="800000"/>
            <a:headEnd/>
            <a:tailEnd/>
          </a:ln>
          <a:effectLst/>
        </p:spPr>
        <p:txBody>
          <a:bodyPr wrap="square" lIns="123750" tIns="61875" rIns="123750" bIns="61875">
            <a:spAutoFit/>
          </a:bodyPr>
          <a:lstStyle/>
          <a:p>
            <a:pPr defTabSz="1236828">
              <a:spcBef>
                <a:spcPct val="50000"/>
              </a:spcBef>
              <a:defRPr/>
            </a:pPr>
            <a:r>
              <a:rPr lang="en-US" sz="3771" b="1" dirty="0">
                <a:solidFill>
                  <a:schemeClr val="bg1"/>
                </a:solidFill>
                <a:effectLst>
                  <a:outerShdw blurRad="38100" dist="38100" dir="2700000" algn="tl">
                    <a:srgbClr val="000000"/>
                  </a:outerShdw>
                </a:effectLst>
                <a:latin typeface="Arial" charset="0"/>
              </a:rPr>
              <a:t>REFERENCES</a:t>
            </a:r>
            <a:endParaRPr lang="en-US" sz="3257" dirty="0">
              <a:latin typeface="Times New Roman" pitchFamily="18" charset="0"/>
            </a:endParaRPr>
          </a:p>
        </p:txBody>
      </p:sp>
      <p:sp>
        <p:nvSpPr>
          <p:cNvPr id="2067" name="Rectangle 57"/>
          <p:cNvSpPr>
            <a:spLocks noChangeArrowheads="1"/>
          </p:cNvSpPr>
          <p:nvPr/>
        </p:nvSpPr>
        <p:spPr bwMode="auto">
          <a:xfrm>
            <a:off x="457200" y="681038"/>
            <a:ext cx="42748200" cy="3890962"/>
          </a:xfrm>
          <a:prstGeom prst="rect">
            <a:avLst/>
          </a:prstGeom>
          <a:gradFill rotWithShape="0">
            <a:gsLst>
              <a:gs pos="0">
                <a:srgbClr val="502D7F"/>
              </a:gs>
              <a:gs pos="100000">
                <a:schemeClr val="tx2"/>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9900">
                <a:solidFill>
                  <a:schemeClr val="tx1"/>
                </a:solidFill>
                <a:latin typeface="Arial" panose="020B0604020202020204" pitchFamily="34" charset="0"/>
              </a:defRPr>
            </a:lvl1pPr>
            <a:lvl2pPr marL="742950" indent="-285750" eaLnBrk="0" hangingPunct="0">
              <a:defRPr sz="9900">
                <a:solidFill>
                  <a:schemeClr val="tx1"/>
                </a:solidFill>
                <a:latin typeface="Arial" panose="020B0604020202020204" pitchFamily="34" charset="0"/>
              </a:defRPr>
            </a:lvl2pPr>
            <a:lvl3pPr marL="1143000" indent="-228600" eaLnBrk="0" hangingPunct="0">
              <a:defRPr sz="9900">
                <a:solidFill>
                  <a:schemeClr val="tx1"/>
                </a:solidFill>
                <a:latin typeface="Arial" panose="020B0604020202020204" pitchFamily="34" charset="0"/>
              </a:defRPr>
            </a:lvl3pPr>
            <a:lvl4pPr marL="1600200" indent="-228600" eaLnBrk="0" hangingPunct="0">
              <a:defRPr sz="9900">
                <a:solidFill>
                  <a:schemeClr val="tx1"/>
                </a:solidFill>
                <a:latin typeface="Arial" panose="020B0604020202020204" pitchFamily="34" charset="0"/>
              </a:defRPr>
            </a:lvl4pPr>
            <a:lvl5pPr marL="2057400" indent="-228600" eaLnBrk="0" hangingPunct="0">
              <a:defRPr sz="9900">
                <a:solidFill>
                  <a:schemeClr val="tx1"/>
                </a:solidFill>
                <a:latin typeface="Arial" panose="020B0604020202020204" pitchFamily="34" charset="0"/>
              </a:defRPr>
            </a:lvl5pPr>
            <a:lvl6pPr marL="2514600" indent="-228600" algn="ctr" eaLnBrk="0" fontAlgn="base" hangingPunct="0">
              <a:spcBef>
                <a:spcPct val="0"/>
              </a:spcBef>
              <a:spcAft>
                <a:spcPct val="0"/>
              </a:spcAft>
              <a:defRPr sz="9900">
                <a:solidFill>
                  <a:schemeClr val="tx1"/>
                </a:solidFill>
                <a:latin typeface="Arial" panose="020B0604020202020204" pitchFamily="34" charset="0"/>
              </a:defRPr>
            </a:lvl6pPr>
            <a:lvl7pPr marL="2971800" indent="-228600" algn="ctr" eaLnBrk="0" fontAlgn="base" hangingPunct="0">
              <a:spcBef>
                <a:spcPct val="0"/>
              </a:spcBef>
              <a:spcAft>
                <a:spcPct val="0"/>
              </a:spcAft>
              <a:defRPr sz="9900">
                <a:solidFill>
                  <a:schemeClr val="tx1"/>
                </a:solidFill>
                <a:latin typeface="Arial" panose="020B0604020202020204" pitchFamily="34" charset="0"/>
              </a:defRPr>
            </a:lvl7pPr>
            <a:lvl8pPr marL="3429000" indent="-228600" algn="ctr" eaLnBrk="0" fontAlgn="base" hangingPunct="0">
              <a:spcBef>
                <a:spcPct val="0"/>
              </a:spcBef>
              <a:spcAft>
                <a:spcPct val="0"/>
              </a:spcAft>
              <a:defRPr sz="9900">
                <a:solidFill>
                  <a:schemeClr val="tx1"/>
                </a:solidFill>
                <a:latin typeface="Arial" panose="020B0604020202020204" pitchFamily="34" charset="0"/>
              </a:defRPr>
            </a:lvl8pPr>
            <a:lvl9pPr marL="3886200" indent="-228600" algn="ctr" eaLnBrk="0" fontAlgn="base" hangingPunct="0">
              <a:spcBef>
                <a:spcPct val="0"/>
              </a:spcBef>
              <a:spcAft>
                <a:spcPct val="0"/>
              </a:spcAft>
              <a:defRPr sz="9900">
                <a:solidFill>
                  <a:schemeClr val="tx1"/>
                </a:solidFill>
                <a:latin typeface="Arial" panose="020B0604020202020204" pitchFamily="34" charset="0"/>
              </a:defRPr>
            </a:lvl9pPr>
          </a:lstStyle>
          <a:p>
            <a:pPr algn="ctr" eaLnBrk="1" hangingPunct="1">
              <a:defRPr/>
            </a:pPr>
            <a:endParaRPr lang="en-US" altLang="en-US" sz="8485"/>
          </a:p>
        </p:txBody>
      </p:sp>
      <p:sp>
        <p:nvSpPr>
          <p:cNvPr id="2068" name="Text Box 58"/>
          <p:cNvSpPr txBox="1">
            <a:spLocks noChangeArrowheads="1"/>
          </p:cNvSpPr>
          <p:nvPr/>
        </p:nvSpPr>
        <p:spPr bwMode="auto">
          <a:xfrm>
            <a:off x="11174411" y="696914"/>
            <a:ext cx="21629688" cy="3890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3750" tIns="61875" rIns="123750" bIns="61875"/>
          <a:lstStyle>
            <a:lvl1pPr defTabSz="1443038" eaLnBrk="0" hangingPunct="0">
              <a:defRPr sz="9900">
                <a:solidFill>
                  <a:schemeClr val="tx1"/>
                </a:solidFill>
                <a:latin typeface="Arial" panose="020B0604020202020204" pitchFamily="34" charset="0"/>
              </a:defRPr>
            </a:lvl1pPr>
            <a:lvl2pPr marL="742950" indent="-285750" defTabSz="1443038" eaLnBrk="0" hangingPunct="0">
              <a:defRPr sz="9900">
                <a:solidFill>
                  <a:schemeClr val="tx1"/>
                </a:solidFill>
                <a:latin typeface="Arial" panose="020B0604020202020204" pitchFamily="34" charset="0"/>
              </a:defRPr>
            </a:lvl2pPr>
            <a:lvl3pPr marL="1143000" indent="-228600" defTabSz="1443038" eaLnBrk="0" hangingPunct="0">
              <a:defRPr sz="9900">
                <a:solidFill>
                  <a:schemeClr val="tx1"/>
                </a:solidFill>
                <a:latin typeface="Arial" panose="020B0604020202020204" pitchFamily="34" charset="0"/>
              </a:defRPr>
            </a:lvl3pPr>
            <a:lvl4pPr marL="1600200" indent="-228600" defTabSz="1443038" eaLnBrk="0" hangingPunct="0">
              <a:defRPr sz="9900">
                <a:solidFill>
                  <a:schemeClr val="tx1"/>
                </a:solidFill>
                <a:latin typeface="Arial" panose="020B0604020202020204" pitchFamily="34" charset="0"/>
              </a:defRPr>
            </a:lvl4pPr>
            <a:lvl5pPr marL="2057400" indent="-228600" defTabSz="1443038" eaLnBrk="0" hangingPunct="0">
              <a:defRPr sz="9900">
                <a:solidFill>
                  <a:schemeClr val="tx1"/>
                </a:solidFill>
                <a:latin typeface="Arial" panose="020B0604020202020204" pitchFamily="34" charset="0"/>
              </a:defRPr>
            </a:lvl5pPr>
            <a:lvl6pPr marL="2514600" indent="-228600" algn="ctr" defTabSz="1443038" eaLnBrk="0" fontAlgn="base" hangingPunct="0">
              <a:spcBef>
                <a:spcPct val="0"/>
              </a:spcBef>
              <a:spcAft>
                <a:spcPct val="0"/>
              </a:spcAft>
              <a:defRPr sz="9900">
                <a:solidFill>
                  <a:schemeClr val="tx1"/>
                </a:solidFill>
                <a:latin typeface="Arial" panose="020B0604020202020204" pitchFamily="34" charset="0"/>
              </a:defRPr>
            </a:lvl6pPr>
            <a:lvl7pPr marL="2971800" indent="-228600" algn="ctr" defTabSz="1443038" eaLnBrk="0" fontAlgn="base" hangingPunct="0">
              <a:spcBef>
                <a:spcPct val="0"/>
              </a:spcBef>
              <a:spcAft>
                <a:spcPct val="0"/>
              </a:spcAft>
              <a:defRPr sz="9900">
                <a:solidFill>
                  <a:schemeClr val="tx1"/>
                </a:solidFill>
                <a:latin typeface="Arial" panose="020B0604020202020204" pitchFamily="34" charset="0"/>
              </a:defRPr>
            </a:lvl7pPr>
            <a:lvl8pPr marL="3429000" indent="-228600" algn="ctr" defTabSz="1443038" eaLnBrk="0" fontAlgn="base" hangingPunct="0">
              <a:spcBef>
                <a:spcPct val="0"/>
              </a:spcBef>
              <a:spcAft>
                <a:spcPct val="0"/>
              </a:spcAft>
              <a:defRPr sz="9900">
                <a:solidFill>
                  <a:schemeClr val="tx1"/>
                </a:solidFill>
                <a:latin typeface="Arial" panose="020B0604020202020204" pitchFamily="34" charset="0"/>
              </a:defRPr>
            </a:lvl8pPr>
            <a:lvl9pPr marL="3886200" indent="-228600" algn="ctr" defTabSz="1443038" eaLnBrk="0" fontAlgn="base" hangingPunct="0">
              <a:spcBef>
                <a:spcPct val="0"/>
              </a:spcBef>
              <a:spcAft>
                <a:spcPct val="0"/>
              </a:spcAft>
              <a:defRPr sz="9900">
                <a:solidFill>
                  <a:schemeClr val="tx1"/>
                </a:solidFill>
                <a:latin typeface="Arial" panose="020B0604020202020204" pitchFamily="34" charset="0"/>
              </a:defRPr>
            </a:lvl9pPr>
          </a:lstStyle>
          <a:p>
            <a:pPr algn="ctr">
              <a:spcBef>
                <a:spcPct val="30000"/>
              </a:spcBef>
              <a:defRPr/>
            </a:pPr>
            <a:r>
              <a:rPr lang="en-US" altLang="en-US" sz="5400" b="1" dirty="0">
                <a:solidFill>
                  <a:srgbClr val="FFC82E"/>
                </a:solidFill>
              </a:rPr>
              <a:t>Perioperative Management of Postoperative Nausea and Vomiting; A Quality Improvement Project</a:t>
            </a:r>
          </a:p>
          <a:p>
            <a:pPr algn="ctr">
              <a:spcBef>
                <a:spcPct val="30000"/>
              </a:spcBef>
              <a:defRPr/>
            </a:pPr>
            <a:r>
              <a:rPr lang="en-US" altLang="en-US" sz="5400" b="1" dirty="0">
                <a:solidFill>
                  <a:schemeClr val="bg1"/>
                </a:solidFill>
              </a:rPr>
              <a:t>Kristin Beute, BSN, SRNA</a:t>
            </a:r>
          </a:p>
          <a:p>
            <a:pPr algn="ctr">
              <a:spcBef>
                <a:spcPct val="30000"/>
              </a:spcBef>
              <a:defRPr/>
            </a:pPr>
            <a:r>
              <a:rPr lang="en-US" altLang="en-US" sz="5400" b="1" dirty="0">
                <a:solidFill>
                  <a:schemeClr val="bg1"/>
                </a:solidFill>
              </a:rPr>
              <a:t>Maura McAuliffe, PhD, CRNA, FAAN, Project Chair</a:t>
            </a:r>
          </a:p>
        </p:txBody>
      </p:sp>
      <p:sp>
        <p:nvSpPr>
          <p:cNvPr id="2069" name="Rectangle 59"/>
          <p:cNvSpPr>
            <a:spLocks noChangeArrowheads="1"/>
          </p:cNvSpPr>
          <p:nvPr/>
        </p:nvSpPr>
        <p:spPr bwMode="auto">
          <a:xfrm>
            <a:off x="32804100" y="1600200"/>
            <a:ext cx="9813925" cy="2436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3750" tIns="61875" rIns="123750" bIns="61875"/>
          <a:lstStyle>
            <a:lvl1pPr defTabSz="1443038" eaLnBrk="0" hangingPunct="0">
              <a:defRPr sz="9900">
                <a:solidFill>
                  <a:schemeClr val="tx1"/>
                </a:solidFill>
                <a:latin typeface="Arial" panose="020B0604020202020204" pitchFamily="34" charset="0"/>
              </a:defRPr>
            </a:lvl1pPr>
            <a:lvl2pPr marL="742950" indent="-285750" defTabSz="1443038" eaLnBrk="0" hangingPunct="0">
              <a:defRPr sz="9900">
                <a:solidFill>
                  <a:schemeClr val="tx1"/>
                </a:solidFill>
                <a:latin typeface="Arial" panose="020B0604020202020204" pitchFamily="34" charset="0"/>
              </a:defRPr>
            </a:lvl2pPr>
            <a:lvl3pPr marL="1143000" indent="-228600" defTabSz="1443038" eaLnBrk="0" hangingPunct="0">
              <a:defRPr sz="9900">
                <a:solidFill>
                  <a:schemeClr val="tx1"/>
                </a:solidFill>
                <a:latin typeface="Arial" panose="020B0604020202020204" pitchFamily="34" charset="0"/>
              </a:defRPr>
            </a:lvl3pPr>
            <a:lvl4pPr marL="1600200" indent="-228600" defTabSz="1443038" eaLnBrk="0" hangingPunct="0">
              <a:defRPr sz="9900">
                <a:solidFill>
                  <a:schemeClr val="tx1"/>
                </a:solidFill>
                <a:latin typeface="Arial" panose="020B0604020202020204" pitchFamily="34" charset="0"/>
              </a:defRPr>
            </a:lvl4pPr>
            <a:lvl5pPr marL="2057400" indent="-228600" defTabSz="1443038" eaLnBrk="0" hangingPunct="0">
              <a:defRPr sz="9900">
                <a:solidFill>
                  <a:schemeClr val="tx1"/>
                </a:solidFill>
                <a:latin typeface="Arial" panose="020B0604020202020204" pitchFamily="34" charset="0"/>
              </a:defRPr>
            </a:lvl5pPr>
            <a:lvl6pPr marL="2514600" indent="-228600" algn="ctr" defTabSz="1443038" eaLnBrk="0" fontAlgn="base" hangingPunct="0">
              <a:spcBef>
                <a:spcPct val="0"/>
              </a:spcBef>
              <a:spcAft>
                <a:spcPct val="0"/>
              </a:spcAft>
              <a:defRPr sz="9900">
                <a:solidFill>
                  <a:schemeClr val="tx1"/>
                </a:solidFill>
                <a:latin typeface="Arial" panose="020B0604020202020204" pitchFamily="34" charset="0"/>
              </a:defRPr>
            </a:lvl6pPr>
            <a:lvl7pPr marL="2971800" indent="-228600" algn="ctr" defTabSz="1443038" eaLnBrk="0" fontAlgn="base" hangingPunct="0">
              <a:spcBef>
                <a:spcPct val="0"/>
              </a:spcBef>
              <a:spcAft>
                <a:spcPct val="0"/>
              </a:spcAft>
              <a:defRPr sz="9900">
                <a:solidFill>
                  <a:schemeClr val="tx1"/>
                </a:solidFill>
                <a:latin typeface="Arial" panose="020B0604020202020204" pitchFamily="34" charset="0"/>
              </a:defRPr>
            </a:lvl7pPr>
            <a:lvl8pPr marL="3429000" indent="-228600" algn="ctr" defTabSz="1443038" eaLnBrk="0" fontAlgn="base" hangingPunct="0">
              <a:spcBef>
                <a:spcPct val="0"/>
              </a:spcBef>
              <a:spcAft>
                <a:spcPct val="0"/>
              </a:spcAft>
              <a:defRPr sz="9900">
                <a:solidFill>
                  <a:schemeClr val="tx1"/>
                </a:solidFill>
                <a:latin typeface="Arial" panose="020B0604020202020204" pitchFamily="34" charset="0"/>
              </a:defRPr>
            </a:lvl8pPr>
            <a:lvl9pPr marL="3886200" indent="-228600" algn="ctr" defTabSz="1443038" eaLnBrk="0" fontAlgn="base" hangingPunct="0">
              <a:spcBef>
                <a:spcPct val="0"/>
              </a:spcBef>
              <a:spcAft>
                <a:spcPct val="0"/>
              </a:spcAft>
              <a:defRPr sz="9900">
                <a:solidFill>
                  <a:schemeClr val="tx1"/>
                </a:solidFill>
                <a:latin typeface="Arial" panose="020B0604020202020204" pitchFamily="34" charset="0"/>
              </a:defRPr>
            </a:lvl9pPr>
          </a:lstStyle>
          <a:p>
            <a:pPr algn="r">
              <a:lnSpc>
                <a:spcPct val="70000"/>
              </a:lnSpc>
              <a:spcBef>
                <a:spcPct val="30000"/>
              </a:spcBef>
              <a:defRPr/>
            </a:pPr>
            <a:r>
              <a:rPr lang="en-US" altLang="en-US" sz="3600" dirty="0">
                <a:solidFill>
                  <a:schemeClr val="bg1"/>
                </a:solidFill>
              </a:rPr>
              <a:t>Nurse Anesthesia Program</a:t>
            </a:r>
          </a:p>
          <a:p>
            <a:pPr algn="r">
              <a:lnSpc>
                <a:spcPct val="70000"/>
              </a:lnSpc>
              <a:spcBef>
                <a:spcPct val="30000"/>
              </a:spcBef>
              <a:defRPr/>
            </a:pPr>
            <a:r>
              <a:rPr lang="en-US" altLang="en-US" sz="3600" dirty="0">
                <a:solidFill>
                  <a:schemeClr val="bg1"/>
                </a:solidFill>
              </a:rPr>
              <a:t>College of Nursing, East Carolina University</a:t>
            </a:r>
          </a:p>
          <a:p>
            <a:pPr algn="r">
              <a:lnSpc>
                <a:spcPct val="70000"/>
              </a:lnSpc>
              <a:spcBef>
                <a:spcPct val="30000"/>
              </a:spcBef>
              <a:defRPr/>
            </a:pPr>
            <a:r>
              <a:rPr lang="en-US" altLang="en-US" sz="3600" dirty="0">
                <a:solidFill>
                  <a:schemeClr val="bg1"/>
                </a:solidFill>
              </a:rPr>
              <a:t>Greenville, North Carolina 27858</a:t>
            </a:r>
          </a:p>
          <a:p>
            <a:pPr algn="r">
              <a:lnSpc>
                <a:spcPct val="70000"/>
              </a:lnSpc>
              <a:spcBef>
                <a:spcPct val="30000"/>
              </a:spcBef>
              <a:defRPr/>
            </a:pPr>
            <a:r>
              <a:rPr lang="en-US" altLang="en-US" sz="3600" dirty="0">
                <a:solidFill>
                  <a:schemeClr val="bg1"/>
                </a:solidFill>
              </a:rPr>
              <a:t>beutek17@students.ecu.edu</a:t>
            </a:r>
          </a:p>
          <a:p>
            <a:pPr algn="r">
              <a:lnSpc>
                <a:spcPct val="70000"/>
              </a:lnSpc>
              <a:spcBef>
                <a:spcPct val="30000"/>
              </a:spcBef>
              <a:defRPr/>
            </a:pPr>
            <a:endParaRPr lang="en-US" altLang="en-US" sz="3771" b="1" dirty="0">
              <a:solidFill>
                <a:schemeClr val="bg1"/>
              </a:solidFill>
            </a:endParaRPr>
          </a:p>
          <a:p>
            <a:pPr algn="r">
              <a:spcBef>
                <a:spcPct val="50000"/>
              </a:spcBef>
              <a:defRPr/>
            </a:pPr>
            <a:endParaRPr lang="en-US" altLang="en-US" sz="3257" dirty="0">
              <a:latin typeface="Times New Roman" panose="02020603050405020304" pitchFamily="18" charset="0"/>
            </a:endParaRPr>
          </a:p>
        </p:txBody>
      </p:sp>
      <p:sp>
        <p:nvSpPr>
          <p:cNvPr id="2071" name="Rectangle 63"/>
          <p:cNvSpPr>
            <a:spLocks noChangeArrowheads="1"/>
          </p:cNvSpPr>
          <p:nvPr/>
        </p:nvSpPr>
        <p:spPr bwMode="auto">
          <a:xfrm>
            <a:off x="1827887" y="19564349"/>
            <a:ext cx="9150350" cy="704850"/>
          </a:xfrm>
          <a:prstGeom prst="rect">
            <a:avLst/>
          </a:prstGeom>
          <a:solidFill>
            <a:srgbClr val="FFC82E"/>
          </a:solidFill>
          <a:ln w="9525">
            <a:solidFill>
              <a:srgbClr val="FFCC18"/>
            </a:solidFill>
            <a:miter lim="800000"/>
            <a:headEnd/>
            <a:tailEnd/>
          </a:ln>
        </p:spPr>
        <p:txBody>
          <a:bodyPr wrap="none" anchor="ctr"/>
          <a:lstStyle>
            <a:lvl1pPr eaLnBrk="0" hangingPunct="0">
              <a:defRPr sz="9900">
                <a:solidFill>
                  <a:schemeClr val="tx1"/>
                </a:solidFill>
                <a:latin typeface="Arial" panose="020B0604020202020204" pitchFamily="34" charset="0"/>
              </a:defRPr>
            </a:lvl1pPr>
            <a:lvl2pPr marL="742950" indent="-285750" eaLnBrk="0" hangingPunct="0">
              <a:defRPr sz="9900">
                <a:solidFill>
                  <a:schemeClr val="tx1"/>
                </a:solidFill>
                <a:latin typeface="Arial" panose="020B0604020202020204" pitchFamily="34" charset="0"/>
              </a:defRPr>
            </a:lvl2pPr>
            <a:lvl3pPr marL="1143000" indent="-228600" eaLnBrk="0" hangingPunct="0">
              <a:defRPr sz="9900">
                <a:solidFill>
                  <a:schemeClr val="tx1"/>
                </a:solidFill>
                <a:latin typeface="Arial" panose="020B0604020202020204" pitchFamily="34" charset="0"/>
              </a:defRPr>
            </a:lvl3pPr>
            <a:lvl4pPr marL="1600200" indent="-228600" eaLnBrk="0" hangingPunct="0">
              <a:defRPr sz="9900">
                <a:solidFill>
                  <a:schemeClr val="tx1"/>
                </a:solidFill>
                <a:latin typeface="Arial" panose="020B0604020202020204" pitchFamily="34" charset="0"/>
              </a:defRPr>
            </a:lvl4pPr>
            <a:lvl5pPr marL="2057400" indent="-228600" eaLnBrk="0" hangingPunct="0">
              <a:defRPr sz="9900">
                <a:solidFill>
                  <a:schemeClr val="tx1"/>
                </a:solidFill>
                <a:latin typeface="Arial" panose="020B0604020202020204" pitchFamily="34" charset="0"/>
              </a:defRPr>
            </a:lvl5pPr>
            <a:lvl6pPr marL="2514600" indent="-228600" algn="ctr" eaLnBrk="0" fontAlgn="base" hangingPunct="0">
              <a:spcBef>
                <a:spcPct val="0"/>
              </a:spcBef>
              <a:spcAft>
                <a:spcPct val="0"/>
              </a:spcAft>
              <a:defRPr sz="9900">
                <a:solidFill>
                  <a:schemeClr val="tx1"/>
                </a:solidFill>
                <a:latin typeface="Arial" panose="020B0604020202020204" pitchFamily="34" charset="0"/>
              </a:defRPr>
            </a:lvl6pPr>
            <a:lvl7pPr marL="2971800" indent="-228600" algn="ctr" eaLnBrk="0" fontAlgn="base" hangingPunct="0">
              <a:spcBef>
                <a:spcPct val="0"/>
              </a:spcBef>
              <a:spcAft>
                <a:spcPct val="0"/>
              </a:spcAft>
              <a:defRPr sz="9900">
                <a:solidFill>
                  <a:schemeClr val="tx1"/>
                </a:solidFill>
                <a:latin typeface="Arial" panose="020B0604020202020204" pitchFamily="34" charset="0"/>
              </a:defRPr>
            </a:lvl7pPr>
            <a:lvl8pPr marL="3429000" indent="-228600" algn="ctr" eaLnBrk="0" fontAlgn="base" hangingPunct="0">
              <a:spcBef>
                <a:spcPct val="0"/>
              </a:spcBef>
              <a:spcAft>
                <a:spcPct val="0"/>
              </a:spcAft>
              <a:defRPr sz="9900">
                <a:solidFill>
                  <a:schemeClr val="tx1"/>
                </a:solidFill>
                <a:latin typeface="Arial" panose="020B0604020202020204" pitchFamily="34" charset="0"/>
              </a:defRPr>
            </a:lvl8pPr>
            <a:lvl9pPr marL="3886200" indent="-228600" algn="ctr" eaLnBrk="0" fontAlgn="base" hangingPunct="0">
              <a:spcBef>
                <a:spcPct val="0"/>
              </a:spcBef>
              <a:spcAft>
                <a:spcPct val="0"/>
              </a:spcAft>
              <a:defRPr sz="9900">
                <a:solidFill>
                  <a:schemeClr val="tx1"/>
                </a:solidFill>
                <a:latin typeface="Arial" panose="020B0604020202020204" pitchFamily="34" charset="0"/>
              </a:defRPr>
            </a:lvl9pPr>
          </a:lstStyle>
          <a:p>
            <a:pPr algn="ctr" eaLnBrk="1" hangingPunct="1">
              <a:defRPr/>
            </a:pPr>
            <a:endParaRPr lang="en-US" altLang="en-US" sz="8485"/>
          </a:p>
        </p:txBody>
      </p:sp>
      <p:sp>
        <p:nvSpPr>
          <p:cNvPr id="2112" name="Text Box 64"/>
          <p:cNvSpPr txBox="1">
            <a:spLocks noChangeArrowheads="1"/>
          </p:cNvSpPr>
          <p:nvPr/>
        </p:nvSpPr>
        <p:spPr bwMode="auto">
          <a:xfrm>
            <a:off x="772907" y="19211924"/>
            <a:ext cx="9148763" cy="704850"/>
          </a:xfrm>
          <a:prstGeom prst="rect">
            <a:avLst/>
          </a:prstGeom>
          <a:gradFill rotWithShape="0">
            <a:gsLst>
              <a:gs pos="0">
                <a:srgbClr val="502D7F"/>
              </a:gs>
              <a:gs pos="100000">
                <a:schemeClr val="tx2"/>
              </a:gs>
            </a:gsLst>
            <a:lin ang="0" scaled="1"/>
          </a:gradFill>
          <a:ln w="9525">
            <a:noFill/>
            <a:miter lim="800000"/>
            <a:headEnd/>
            <a:tailEnd/>
          </a:ln>
          <a:effectLst/>
        </p:spPr>
        <p:txBody>
          <a:bodyPr lIns="123750" tIns="61875" rIns="123750" bIns="61875">
            <a:spAutoFit/>
          </a:bodyPr>
          <a:lstStyle/>
          <a:p>
            <a:pPr defTabSz="1236828">
              <a:spcBef>
                <a:spcPct val="50000"/>
              </a:spcBef>
              <a:defRPr/>
            </a:pPr>
            <a:r>
              <a:rPr lang="en-US" sz="3771" b="1" dirty="0">
                <a:solidFill>
                  <a:schemeClr val="bg1"/>
                </a:solidFill>
                <a:effectLst>
                  <a:outerShdw blurRad="38100" dist="38100" dir="2700000" algn="tl">
                    <a:srgbClr val="000000"/>
                  </a:outerShdw>
                </a:effectLst>
                <a:latin typeface="Arial" charset="0"/>
              </a:rPr>
              <a:t>METHODS</a:t>
            </a:r>
            <a:endParaRPr lang="en-US" sz="3257" dirty="0">
              <a:effectLst>
                <a:outerShdw blurRad="38100" dist="38100" dir="2700000" algn="tl">
                  <a:srgbClr val="FFFFFF"/>
                </a:outerShdw>
              </a:effectLst>
              <a:latin typeface="Times New Roman" pitchFamily="18" charset="0"/>
            </a:endParaRPr>
          </a:p>
        </p:txBody>
      </p:sp>
      <p:sp>
        <p:nvSpPr>
          <p:cNvPr id="28" name="TextBox 27"/>
          <p:cNvSpPr txBox="1"/>
          <p:nvPr/>
        </p:nvSpPr>
        <p:spPr>
          <a:xfrm>
            <a:off x="799488" y="6408865"/>
            <a:ext cx="10286999" cy="12548966"/>
          </a:xfrm>
          <a:prstGeom prst="rect">
            <a:avLst/>
          </a:prstGeom>
          <a:noFill/>
          <a:ln>
            <a:solidFill>
              <a:srgbClr val="3F006A"/>
            </a:solidFill>
          </a:ln>
        </p:spPr>
        <p:txBody>
          <a:bodyPr wrap="square" rtlCol="0">
            <a:noAutofit/>
          </a:bodyPr>
          <a:lstStyle/>
          <a:p>
            <a:pPr marL="571500" indent="-571500">
              <a:buFont typeface="Arial" panose="020B0604020202020204" pitchFamily="34" charset="0"/>
              <a:buChar char="•"/>
            </a:pPr>
            <a:r>
              <a:rPr lang="en-US" sz="3200" dirty="0">
                <a:latin typeface="Times New Roman" panose="02020603050405020304" pitchFamily="18" charset="0"/>
                <a:ea typeface="Calibri" panose="020F0502020204030204" pitchFamily="34" charset="0"/>
              </a:rPr>
              <a:t>Postoperative nausea and vomiting (PONV) is one of the most common side effects of surgical procedures requiring anesthesia</a:t>
            </a:r>
          </a:p>
          <a:p>
            <a:pPr marL="571500" indent="-571500">
              <a:buFont typeface="Arial" panose="020B0604020202020204" pitchFamily="34" charset="0"/>
              <a:buChar char="•"/>
            </a:pPr>
            <a:r>
              <a:rPr lang="en-US" sz="3200" dirty="0">
                <a:latin typeface="Times New Roman" panose="02020603050405020304" pitchFamily="18" charset="0"/>
                <a:ea typeface="Calibri" panose="020F0502020204030204" pitchFamily="34" charset="0"/>
              </a:rPr>
              <a:t>Nearly 25%-30% of surgical patients may experience PONV, with symptoms including nausea, vomiting, or retching within 24 hours following anesthesia (Stoops &amp; Kovac, 2020)</a:t>
            </a:r>
          </a:p>
          <a:p>
            <a:pPr marL="571500" indent="-571500">
              <a:buFont typeface="Arial" panose="020B0604020202020204" pitchFamily="34" charset="0"/>
              <a:buChar char="•"/>
            </a:pPr>
            <a:r>
              <a:rPr lang="en-US" sz="3200" dirty="0">
                <a:latin typeface="Times New Roman" panose="02020603050405020304" pitchFamily="18" charset="0"/>
                <a:ea typeface="Calibri" panose="020F0502020204030204" pitchFamily="34" charset="0"/>
              </a:rPr>
              <a:t>PONV can lead to surgical site instability such as wound dehiscence and bleeding, potential aspiration, and dehydration (Lee et al., 2017) </a:t>
            </a:r>
          </a:p>
          <a:p>
            <a:pPr marL="571500" indent="-571500">
              <a:buFont typeface="Arial" panose="020B0604020202020204" pitchFamily="34" charset="0"/>
              <a:buChar char="•"/>
            </a:pPr>
            <a:r>
              <a:rPr lang="en-US" sz="3200" dirty="0">
                <a:solidFill>
                  <a:srgbClr val="000000"/>
                </a:solidFill>
                <a:latin typeface="Times New Roman" panose="02020603050405020304" pitchFamily="18" charset="0"/>
                <a:ea typeface="Calibri" panose="020F0502020204030204" pitchFamily="34" charset="0"/>
              </a:rPr>
              <a:t>In 2020, Gan et al. published a consensus guideline for managing PONV that includes the Apfel preoperative risk scoring system for adult patients</a:t>
            </a:r>
          </a:p>
          <a:p>
            <a:pPr marL="571500" indent="-571500">
              <a:buFont typeface="Arial" panose="020B0604020202020204" pitchFamily="34" charset="0"/>
              <a:buChar char="•"/>
            </a:pPr>
            <a:r>
              <a:rPr lang="en-US" sz="3200" dirty="0">
                <a:solidFill>
                  <a:srgbClr val="000000"/>
                </a:solidFill>
                <a:latin typeface="Times New Roman" panose="02020603050405020304" pitchFamily="18" charset="0"/>
                <a:ea typeface="Calibri" panose="020F0502020204030204" pitchFamily="34" charset="0"/>
              </a:rPr>
              <a:t>By using this simplified Apfel system from Gan et al. (2020), anesthesia providers can meet the AANA Standard 2 requirement and use their assessment result to plan and treat patients, on an individualized basis, to reduce the incidence of PONV</a:t>
            </a:r>
          </a:p>
          <a:p>
            <a:pPr marL="571500" indent="-571500">
              <a:buFont typeface="Arial" panose="020B0604020202020204" pitchFamily="34" charset="0"/>
              <a:buChar char="•"/>
            </a:pPr>
            <a:r>
              <a:rPr lang="en-US" sz="3200" dirty="0">
                <a:latin typeface="Times New Roman" panose="02020603050405020304" pitchFamily="18" charset="0"/>
                <a:ea typeface="Times New Roman" panose="02020603050405020304" pitchFamily="18" charset="0"/>
              </a:rPr>
              <a:t>The purpose of this scholarly project was to assess the CRNAs’ knowledge, preferences, and practices for managing PONV and whether or not they perceived a PONV Quick Reference Guideline to be a useful tool for their practice to aid in identifying high-risk patients, managing baseline PONV risks, and selecting strategies for prophylaxis and rescue treatment </a:t>
            </a:r>
          </a:p>
          <a:p>
            <a:pPr marL="571500" indent="-571500">
              <a:buFont typeface="Arial" panose="020B0604020202020204" pitchFamily="34" charset="0"/>
              <a:buChar char="•"/>
            </a:pPr>
            <a:endParaRPr lang="en-US" sz="3200" dirty="0">
              <a:solidFill>
                <a:srgbClr val="000000"/>
              </a:solidFill>
              <a:latin typeface="Times New Roman" panose="02020603050405020304" pitchFamily="18" charset="0"/>
              <a:ea typeface="Calibri" panose="020F0502020204030204" pitchFamily="34" charset="0"/>
            </a:endParaRPr>
          </a:p>
          <a:p>
            <a:pPr marL="571500" indent="-571500">
              <a:buFont typeface="Arial" panose="020B0604020202020204" pitchFamily="34" charset="0"/>
              <a:buChar char="•"/>
            </a:pPr>
            <a:endParaRPr lang="en-US" sz="3200" dirty="0">
              <a:solidFill>
                <a:srgbClr val="000000"/>
              </a:solidFill>
              <a:latin typeface="Times New Roman" panose="02020603050405020304" pitchFamily="18" charset="0"/>
              <a:ea typeface="Calibri" panose="020F0502020204030204" pitchFamily="34" charset="0"/>
            </a:endParaRPr>
          </a:p>
        </p:txBody>
      </p:sp>
      <p:sp>
        <p:nvSpPr>
          <p:cNvPr id="29" name="TextBox 28"/>
          <p:cNvSpPr txBox="1"/>
          <p:nvPr/>
        </p:nvSpPr>
        <p:spPr>
          <a:xfrm>
            <a:off x="772907" y="20523292"/>
            <a:ext cx="10401504" cy="11991882"/>
          </a:xfrm>
          <a:prstGeom prst="rect">
            <a:avLst/>
          </a:prstGeom>
          <a:noFill/>
          <a:ln>
            <a:solidFill>
              <a:srgbClr val="3F006A"/>
            </a:solidFill>
          </a:ln>
        </p:spPr>
        <p:txBody>
          <a:bodyPr wrap="square" rtlCol="0">
            <a:noAutofit/>
          </a:bodyPr>
          <a:lstStyle/>
          <a:p>
            <a:pPr marL="571500" indent="-571500">
              <a:buFont typeface="Arial" panose="020B0604020202020204" pitchFamily="34" charset="0"/>
              <a:buChar char="•"/>
            </a:pPr>
            <a:r>
              <a:rPr lang="en-US" sz="3400" dirty="0">
                <a:latin typeface="Times New Roman" panose="02020603050405020304" pitchFamily="18" charset="0"/>
                <a:ea typeface="Calibri" panose="020F0502020204030204" pitchFamily="34" charset="0"/>
              </a:rPr>
              <a:t>During the planning process, it was decided what type of intervention was to be implemented, what information would be included in the intervention, and how the information and intervention would be delivered to the target population</a:t>
            </a:r>
          </a:p>
          <a:p>
            <a:pPr marL="571500" indent="-571500">
              <a:buFont typeface="Arial" panose="020B0604020202020204" pitchFamily="34" charset="0"/>
              <a:buChar char="•"/>
            </a:pPr>
            <a:r>
              <a:rPr lang="en-US" sz="3400" dirty="0">
                <a:latin typeface="Times New Roman" panose="02020603050405020304" pitchFamily="18" charset="0"/>
                <a:ea typeface="Calibri" panose="020F0502020204030204" pitchFamily="34" charset="0"/>
              </a:rPr>
              <a:t>Once the intervention and plan were finalized, two separate review board processes were completed to gain approval for implementation of the project</a:t>
            </a:r>
          </a:p>
          <a:p>
            <a:pPr marL="571500" indent="-571500">
              <a:buFont typeface="Arial" panose="020B0604020202020204" pitchFamily="34" charset="0"/>
              <a:buChar char="•"/>
            </a:pPr>
            <a:r>
              <a:rPr lang="en-US" sz="3400" dirty="0">
                <a:solidFill>
                  <a:srgbClr val="000000"/>
                </a:solidFill>
                <a:latin typeface="Times New Roman" panose="02020603050405020304" pitchFamily="18" charset="0"/>
                <a:ea typeface="Calibri" panose="020F0502020204030204" pitchFamily="34" charset="0"/>
              </a:rPr>
              <a:t>Qualtrics surveys were created with separate questions for prior to and after implementation of the project</a:t>
            </a:r>
          </a:p>
          <a:p>
            <a:pPr marL="571500" indent="-571500">
              <a:buFont typeface="Arial" panose="020B0604020202020204" pitchFamily="34" charset="0"/>
              <a:buChar char="•"/>
            </a:pPr>
            <a:r>
              <a:rPr lang="en-US" sz="3400" dirty="0">
                <a:solidFill>
                  <a:srgbClr val="000000"/>
                </a:solidFill>
                <a:latin typeface="Times New Roman" panose="02020603050405020304" pitchFamily="18" charset="0"/>
                <a:ea typeface="Calibri" panose="020F0502020204030204" pitchFamily="34" charset="0"/>
              </a:rPr>
              <a:t>An initial secure email containing the Quick Reference Guide, a link to the pre implementation survey, and a video presentation explaining the intervention was sent to the target population</a:t>
            </a:r>
          </a:p>
          <a:p>
            <a:pPr marL="571500" indent="-571500">
              <a:buFont typeface="Arial" panose="020B0604020202020204" pitchFamily="34" charset="0"/>
              <a:buChar char="•"/>
            </a:pPr>
            <a:r>
              <a:rPr lang="en-US" sz="3400" dirty="0">
                <a:latin typeface="Times New Roman" panose="02020603050405020304" pitchFamily="18" charset="0"/>
                <a:ea typeface="Calibri" panose="020F0502020204030204" pitchFamily="34" charset="0"/>
              </a:rPr>
              <a:t>The intervention was then implemented with the target population using the Quick Reference Guide for a two week time frame at the partnering organization</a:t>
            </a:r>
          </a:p>
          <a:p>
            <a:pPr marL="571500" indent="-571500">
              <a:buFont typeface="Arial" panose="020B0604020202020204" pitchFamily="34" charset="0"/>
              <a:buChar char="•"/>
            </a:pPr>
            <a:r>
              <a:rPr lang="en-US" sz="3400" dirty="0">
                <a:latin typeface="Times New Roman" panose="02020603050405020304" pitchFamily="18" charset="0"/>
                <a:ea typeface="Calibri" panose="020F0502020204030204" pitchFamily="34" charset="0"/>
                <a:cs typeface="Times New Roman" panose="02020603050405020304" pitchFamily="18" charset="0"/>
              </a:rPr>
              <a:t>After this two weeks, the post-intervention survey was distributed to the target population and response data was collated</a:t>
            </a:r>
            <a:endParaRPr lang="en-US" sz="3400" dirty="0">
              <a:latin typeface="Calibri" panose="020F0502020204030204" pitchFamily="34" charset="0"/>
              <a:ea typeface="Calibri" panose="020F0502020204030204" pitchFamily="34" charset="0"/>
              <a:cs typeface="Times New Roman" panose="02020603050405020304" pitchFamily="18" charset="0"/>
            </a:endParaRPr>
          </a:p>
          <a:p>
            <a:pPr marL="571500" indent="-571500">
              <a:buFont typeface="Arial" panose="020B0604020202020204" pitchFamily="34" charset="0"/>
              <a:buChar char="•"/>
            </a:pPr>
            <a:r>
              <a:rPr lang="en-US" sz="3400" dirty="0">
                <a:solidFill>
                  <a:srgbClr val="000000"/>
                </a:solidFill>
                <a:latin typeface="Times New Roman" panose="02020603050405020304" pitchFamily="18" charset="0"/>
                <a:ea typeface="Calibri" panose="020F0502020204030204" pitchFamily="34" charset="0"/>
              </a:rPr>
              <a:t>Results were analyzed and compared to assess the perceptions of the CRNAs regarding usefulness of the Quick Reference Guide</a:t>
            </a:r>
          </a:p>
        </p:txBody>
      </p:sp>
      <p:sp>
        <p:nvSpPr>
          <p:cNvPr id="30" name="TextBox 29"/>
          <p:cNvSpPr txBox="1"/>
          <p:nvPr/>
        </p:nvSpPr>
        <p:spPr>
          <a:xfrm>
            <a:off x="11769195" y="6613524"/>
            <a:ext cx="17605375" cy="25901650"/>
          </a:xfrm>
          <a:prstGeom prst="rect">
            <a:avLst/>
          </a:prstGeom>
          <a:noFill/>
          <a:ln>
            <a:solidFill>
              <a:srgbClr val="3F006A"/>
            </a:solidFill>
          </a:ln>
        </p:spPr>
        <p:txBody>
          <a:bodyPr wrap="square" rtlCol="0">
            <a:noAutofit/>
          </a:bodyPr>
          <a:lstStyle/>
          <a:p>
            <a:pPr marL="0" marR="0">
              <a:lnSpc>
                <a:spcPct val="107000"/>
              </a:lnSpc>
              <a:spcBef>
                <a:spcPts val="0"/>
              </a:spcBef>
              <a:spcAft>
                <a:spcPts val="800"/>
              </a:spcAft>
            </a:pPr>
            <a:r>
              <a:rPr lang="en-US" sz="3600" b="1" dirty="0">
                <a:latin typeface="Times New Roman" panose="02020603050405020304" pitchFamily="18" charset="0"/>
                <a:ea typeface="Calibri" panose="020F0502020204030204" pitchFamily="34" charset="0"/>
                <a:cs typeface="Times New Roman" panose="02020603050405020304" pitchFamily="18" charset="0"/>
              </a:rPr>
              <a:t>Figure 1.</a:t>
            </a:r>
            <a:endParaRPr lang="en-US" sz="3200" dirty="0">
              <a:latin typeface="Calibri" panose="020F0502020204030204" pitchFamily="34" charset="0"/>
              <a:ea typeface="Calibri" panose="020F0502020204030204" pitchFamily="34" charset="0"/>
              <a:cs typeface="Times New Roman" panose="02020603050405020304" pitchFamily="18" charset="0"/>
            </a:endParaRPr>
          </a:p>
          <a:p>
            <a:pPr marL="0" marR="0">
              <a:lnSpc>
                <a:spcPct val="107000"/>
              </a:lnSpc>
              <a:spcBef>
                <a:spcPts val="0"/>
              </a:spcBef>
              <a:spcAft>
                <a:spcPts val="800"/>
              </a:spcAft>
            </a:pPr>
            <a:r>
              <a:rPr lang="en-US" sz="3600" i="1" dirty="0">
                <a:latin typeface="Times New Roman" panose="02020603050405020304" pitchFamily="18" charset="0"/>
                <a:ea typeface="Calibri" panose="020F0502020204030204" pitchFamily="34" charset="0"/>
                <a:cs typeface="Times New Roman" panose="02020603050405020304" pitchFamily="18" charset="0"/>
              </a:rPr>
              <a:t>CRNA Use of Apfel Risk Assessment for PONV</a:t>
            </a:r>
          </a:p>
          <a:p>
            <a:pPr marL="0" marR="0">
              <a:lnSpc>
                <a:spcPct val="107000"/>
              </a:lnSpc>
              <a:spcBef>
                <a:spcPts val="0"/>
              </a:spcBef>
              <a:spcAft>
                <a:spcPts val="800"/>
              </a:spcAft>
            </a:pPr>
            <a:endParaRPr lang="en-US" sz="3600" i="1" dirty="0">
              <a:latin typeface="Times New Roman" panose="02020603050405020304" pitchFamily="18" charset="0"/>
              <a:ea typeface="Calibri" panose="020F0502020204030204" pitchFamily="34" charset="0"/>
              <a:cs typeface="Times New Roman" panose="02020603050405020304" pitchFamily="18" charset="0"/>
            </a:endParaRPr>
          </a:p>
          <a:p>
            <a:pPr marL="0" marR="0">
              <a:lnSpc>
                <a:spcPct val="107000"/>
              </a:lnSpc>
              <a:spcBef>
                <a:spcPts val="0"/>
              </a:spcBef>
              <a:spcAft>
                <a:spcPts val="800"/>
              </a:spcAft>
            </a:pPr>
            <a:endParaRPr lang="en-US" sz="3600" i="1" dirty="0">
              <a:latin typeface="Times New Roman" panose="02020603050405020304" pitchFamily="18" charset="0"/>
              <a:ea typeface="Calibri" panose="020F0502020204030204" pitchFamily="34" charset="0"/>
              <a:cs typeface="Times New Roman" panose="02020603050405020304" pitchFamily="18" charset="0"/>
            </a:endParaRPr>
          </a:p>
          <a:p>
            <a:pPr marL="0" marR="0">
              <a:lnSpc>
                <a:spcPct val="107000"/>
              </a:lnSpc>
              <a:spcBef>
                <a:spcPts val="0"/>
              </a:spcBef>
              <a:spcAft>
                <a:spcPts val="800"/>
              </a:spcAft>
            </a:pPr>
            <a:endParaRPr lang="en-US" sz="3600" i="1" dirty="0">
              <a:latin typeface="Times New Roman" panose="02020603050405020304" pitchFamily="18" charset="0"/>
              <a:ea typeface="Calibri" panose="020F0502020204030204" pitchFamily="34" charset="0"/>
              <a:cs typeface="Times New Roman" panose="02020603050405020304" pitchFamily="18" charset="0"/>
            </a:endParaRPr>
          </a:p>
          <a:p>
            <a:pPr marL="0" marR="0">
              <a:lnSpc>
                <a:spcPct val="107000"/>
              </a:lnSpc>
              <a:spcBef>
                <a:spcPts val="0"/>
              </a:spcBef>
              <a:spcAft>
                <a:spcPts val="800"/>
              </a:spcAft>
            </a:pPr>
            <a:endParaRPr lang="en-US" sz="3600" i="1" dirty="0">
              <a:latin typeface="Times New Roman" panose="02020603050405020304" pitchFamily="18" charset="0"/>
              <a:ea typeface="Calibri" panose="020F0502020204030204" pitchFamily="34" charset="0"/>
              <a:cs typeface="Times New Roman" panose="02020603050405020304" pitchFamily="18" charset="0"/>
            </a:endParaRPr>
          </a:p>
          <a:p>
            <a:pPr marL="0" marR="0">
              <a:lnSpc>
                <a:spcPct val="107000"/>
              </a:lnSpc>
              <a:spcBef>
                <a:spcPts val="0"/>
              </a:spcBef>
              <a:spcAft>
                <a:spcPts val="800"/>
              </a:spcAft>
            </a:pPr>
            <a:endParaRPr lang="en-US" sz="3600" i="1" dirty="0">
              <a:latin typeface="Times New Roman" panose="02020603050405020304" pitchFamily="18" charset="0"/>
              <a:ea typeface="Calibri" panose="020F0502020204030204" pitchFamily="34" charset="0"/>
              <a:cs typeface="Times New Roman" panose="02020603050405020304" pitchFamily="18" charset="0"/>
            </a:endParaRPr>
          </a:p>
          <a:p>
            <a:pPr marL="0" marR="0">
              <a:lnSpc>
                <a:spcPct val="107000"/>
              </a:lnSpc>
              <a:spcBef>
                <a:spcPts val="0"/>
              </a:spcBef>
              <a:spcAft>
                <a:spcPts val="800"/>
              </a:spcAft>
            </a:pPr>
            <a:endParaRPr lang="en-US" sz="3600" i="1" dirty="0">
              <a:latin typeface="Times New Roman" panose="02020603050405020304" pitchFamily="18" charset="0"/>
              <a:ea typeface="Calibri" panose="020F0502020204030204" pitchFamily="34" charset="0"/>
              <a:cs typeface="Times New Roman" panose="02020603050405020304" pitchFamily="18" charset="0"/>
            </a:endParaRPr>
          </a:p>
          <a:p>
            <a:pPr marL="0" marR="0">
              <a:lnSpc>
                <a:spcPct val="107000"/>
              </a:lnSpc>
              <a:spcBef>
                <a:spcPts val="0"/>
              </a:spcBef>
              <a:spcAft>
                <a:spcPts val="800"/>
              </a:spcAft>
            </a:pPr>
            <a:endParaRPr lang="en-US" sz="3600" i="1" dirty="0">
              <a:latin typeface="Times New Roman" panose="02020603050405020304" pitchFamily="18" charset="0"/>
              <a:ea typeface="Calibri" panose="020F0502020204030204" pitchFamily="34" charset="0"/>
              <a:cs typeface="Times New Roman" panose="02020603050405020304" pitchFamily="18" charset="0"/>
            </a:endParaRPr>
          </a:p>
          <a:p>
            <a:pPr marL="0" marR="0">
              <a:lnSpc>
                <a:spcPct val="107000"/>
              </a:lnSpc>
              <a:spcBef>
                <a:spcPts val="0"/>
              </a:spcBef>
              <a:spcAft>
                <a:spcPts val="800"/>
              </a:spcAft>
            </a:pPr>
            <a:endParaRPr lang="en-US" sz="3600" i="1" dirty="0">
              <a:latin typeface="Times New Roman" panose="02020603050405020304" pitchFamily="18" charset="0"/>
              <a:ea typeface="Calibri" panose="020F0502020204030204" pitchFamily="34" charset="0"/>
              <a:cs typeface="Times New Roman" panose="02020603050405020304" pitchFamily="18" charset="0"/>
            </a:endParaRPr>
          </a:p>
          <a:p>
            <a:pPr marL="0" marR="0">
              <a:lnSpc>
                <a:spcPct val="107000"/>
              </a:lnSpc>
              <a:spcBef>
                <a:spcPts val="0"/>
              </a:spcBef>
              <a:spcAft>
                <a:spcPts val="800"/>
              </a:spcAft>
            </a:pPr>
            <a:endParaRPr lang="en-US" sz="3600" i="1" dirty="0">
              <a:latin typeface="Times New Roman" panose="02020603050405020304" pitchFamily="18" charset="0"/>
              <a:ea typeface="Calibri" panose="020F0502020204030204" pitchFamily="34" charset="0"/>
              <a:cs typeface="Times New Roman" panose="02020603050405020304" pitchFamily="18" charset="0"/>
            </a:endParaRPr>
          </a:p>
          <a:p>
            <a:pPr marL="0" marR="0">
              <a:lnSpc>
                <a:spcPct val="107000"/>
              </a:lnSpc>
              <a:spcBef>
                <a:spcPts val="0"/>
              </a:spcBef>
              <a:spcAft>
                <a:spcPts val="800"/>
              </a:spcAft>
            </a:pPr>
            <a:endParaRPr lang="en-US" sz="3600" i="1" dirty="0">
              <a:latin typeface="Times New Roman" panose="02020603050405020304" pitchFamily="18" charset="0"/>
              <a:ea typeface="Calibri" panose="020F0502020204030204" pitchFamily="34" charset="0"/>
              <a:cs typeface="Times New Roman" panose="02020603050405020304" pitchFamily="18" charset="0"/>
            </a:endParaRPr>
          </a:p>
          <a:p>
            <a:pPr marL="0" marR="0">
              <a:lnSpc>
                <a:spcPct val="107000"/>
              </a:lnSpc>
              <a:spcBef>
                <a:spcPts val="0"/>
              </a:spcBef>
              <a:spcAft>
                <a:spcPts val="800"/>
              </a:spcAft>
            </a:pPr>
            <a:endParaRPr lang="en-US" sz="3600" i="1" dirty="0">
              <a:latin typeface="Times New Roman" panose="02020603050405020304" pitchFamily="18" charset="0"/>
              <a:ea typeface="Calibri" panose="020F0502020204030204" pitchFamily="34" charset="0"/>
              <a:cs typeface="Times New Roman" panose="02020603050405020304" pitchFamily="18" charset="0"/>
            </a:endParaRPr>
          </a:p>
          <a:p>
            <a:pPr marL="0" marR="0">
              <a:lnSpc>
                <a:spcPct val="107000"/>
              </a:lnSpc>
              <a:spcBef>
                <a:spcPts val="0"/>
              </a:spcBef>
              <a:spcAft>
                <a:spcPts val="800"/>
              </a:spcAft>
            </a:pPr>
            <a:endParaRPr lang="en-US" sz="3600" i="1" dirty="0">
              <a:latin typeface="Times New Roman" panose="02020603050405020304" pitchFamily="18" charset="0"/>
              <a:ea typeface="Calibri" panose="020F0502020204030204" pitchFamily="34" charset="0"/>
              <a:cs typeface="Times New Roman" panose="02020603050405020304" pitchFamily="18" charset="0"/>
            </a:endParaRPr>
          </a:p>
          <a:p>
            <a:pPr marL="0" marR="0">
              <a:lnSpc>
                <a:spcPct val="107000"/>
              </a:lnSpc>
              <a:spcBef>
                <a:spcPts val="0"/>
              </a:spcBef>
              <a:spcAft>
                <a:spcPts val="800"/>
              </a:spcAft>
            </a:pPr>
            <a:endParaRPr lang="en-US" sz="3600" i="1" dirty="0">
              <a:latin typeface="Times New Roman" panose="02020603050405020304" pitchFamily="18" charset="0"/>
              <a:ea typeface="Calibri" panose="020F0502020204030204" pitchFamily="34" charset="0"/>
              <a:cs typeface="Times New Roman" panose="02020603050405020304" pitchFamily="18" charset="0"/>
            </a:endParaRPr>
          </a:p>
          <a:p>
            <a:pPr marL="0" marR="0">
              <a:lnSpc>
                <a:spcPct val="107000"/>
              </a:lnSpc>
              <a:spcBef>
                <a:spcPts val="0"/>
              </a:spcBef>
              <a:spcAft>
                <a:spcPts val="800"/>
              </a:spcAft>
            </a:pPr>
            <a:endParaRPr lang="en-US" sz="3600" i="1" dirty="0">
              <a:latin typeface="Times New Roman" panose="02020603050405020304" pitchFamily="18" charset="0"/>
              <a:ea typeface="Calibri" panose="020F0502020204030204" pitchFamily="34" charset="0"/>
              <a:cs typeface="Times New Roman" panose="02020603050405020304" pitchFamily="18" charset="0"/>
            </a:endParaRPr>
          </a:p>
          <a:p>
            <a:pPr marL="0" marR="0">
              <a:lnSpc>
                <a:spcPct val="107000"/>
              </a:lnSpc>
              <a:spcBef>
                <a:spcPts val="0"/>
              </a:spcBef>
              <a:spcAft>
                <a:spcPts val="800"/>
              </a:spcAft>
            </a:pPr>
            <a:endParaRPr lang="en-US" sz="3600" i="1" dirty="0">
              <a:latin typeface="Times New Roman" panose="02020603050405020304" pitchFamily="18" charset="0"/>
              <a:ea typeface="Calibri" panose="020F0502020204030204" pitchFamily="34" charset="0"/>
              <a:cs typeface="Times New Roman" panose="02020603050405020304" pitchFamily="18" charset="0"/>
            </a:endParaRPr>
          </a:p>
          <a:p>
            <a:pPr marL="0" marR="0">
              <a:lnSpc>
                <a:spcPct val="107000"/>
              </a:lnSpc>
              <a:spcBef>
                <a:spcPts val="0"/>
              </a:spcBef>
              <a:spcAft>
                <a:spcPts val="800"/>
              </a:spcAft>
            </a:pPr>
            <a:r>
              <a:rPr lang="en-US" sz="3600" i="1" dirty="0">
                <a:latin typeface="Times New Roman" panose="02020603050405020304" pitchFamily="18" charset="0"/>
                <a:ea typeface="Calibri" panose="020F0502020204030204" pitchFamily="34" charset="0"/>
                <a:cs typeface="Times New Roman" panose="02020603050405020304" pitchFamily="18" charset="0"/>
              </a:rPr>
              <a:t>Note. </a:t>
            </a:r>
            <a:r>
              <a:rPr lang="en-US" sz="3600" dirty="0">
                <a:latin typeface="Times New Roman" panose="02020603050405020304" pitchFamily="18" charset="0"/>
                <a:ea typeface="Calibri" panose="020F0502020204030204" pitchFamily="34" charset="0"/>
                <a:cs typeface="Times New Roman" panose="02020603050405020304" pitchFamily="18" charset="0"/>
              </a:rPr>
              <a:t>Pre implementation n=6, post implementation n=3. </a:t>
            </a:r>
            <a:endParaRPr lang="en-US" sz="3600" dirty="0">
              <a:latin typeface="Calibri" panose="020F0502020204030204" pitchFamily="34" charset="0"/>
              <a:ea typeface="Calibri" panose="020F0502020204030204" pitchFamily="34" charset="0"/>
              <a:cs typeface="Times New Roman" panose="02020603050405020304" pitchFamily="18" charset="0"/>
            </a:endParaRPr>
          </a:p>
          <a:p>
            <a:pPr marL="0" marR="0">
              <a:lnSpc>
                <a:spcPct val="107000"/>
              </a:lnSpc>
              <a:spcBef>
                <a:spcPts val="0"/>
              </a:spcBef>
              <a:spcAft>
                <a:spcPts val="800"/>
              </a:spcAft>
            </a:pPr>
            <a:endParaRPr lang="en-US" sz="3200" dirty="0">
              <a:latin typeface="Calibri" panose="020F0502020204030204" pitchFamily="34" charset="0"/>
              <a:ea typeface="Calibri" panose="020F0502020204030204" pitchFamily="34" charset="0"/>
              <a:cs typeface="Times New Roman" panose="02020603050405020304" pitchFamily="18" charset="0"/>
            </a:endParaRPr>
          </a:p>
          <a:p>
            <a:pPr marL="0" marR="0">
              <a:lnSpc>
                <a:spcPct val="107000"/>
              </a:lnSpc>
              <a:spcBef>
                <a:spcPts val="0"/>
              </a:spcBef>
              <a:spcAft>
                <a:spcPts val="800"/>
              </a:spcAft>
            </a:pPr>
            <a:r>
              <a:rPr lang="en-US" sz="3600" b="1"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Figure 2. </a:t>
            </a:r>
            <a:endParaRPr lang="en-US" sz="3200" dirty="0">
              <a:latin typeface="Calibri" panose="020F0502020204030204" pitchFamily="34" charset="0"/>
              <a:ea typeface="Calibri" panose="020F0502020204030204" pitchFamily="34" charset="0"/>
              <a:cs typeface="Times New Roman" panose="02020603050405020304" pitchFamily="18" charset="0"/>
            </a:endParaRPr>
          </a:p>
          <a:p>
            <a:pPr marL="0" marR="0">
              <a:lnSpc>
                <a:spcPct val="107000"/>
              </a:lnSpc>
              <a:spcBef>
                <a:spcPts val="0"/>
              </a:spcBef>
              <a:spcAft>
                <a:spcPts val="800"/>
              </a:spcAft>
            </a:pPr>
            <a:r>
              <a:rPr lang="en-US" sz="3600" i="1"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Estimate of the Average Cost of PONV Prophylaxis for Each Case</a:t>
            </a:r>
          </a:p>
          <a:p>
            <a:pPr marL="0" marR="0">
              <a:lnSpc>
                <a:spcPct val="107000"/>
              </a:lnSpc>
              <a:spcBef>
                <a:spcPts val="0"/>
              </a:spcBef>
              <a:spcAft>
                <a:spcPts val="800"/>
              </a:spcAft>
            </a:pPr>
            <a:endParaRPr lang="en-US" sz="3600" i="1" dirty="0">
              <a:solidFill>
                <a:srgbClr val="000000"/>
              </a:solidFill>
              <a:latin typeface="Times New Roman" panose="02020603050405020304" pitchFamily="18" charset="0"/>
              <a:ea typeface="Calibri" panose="020F0502020204030204" pitchFamily="34" charset="0"/>
              <a:cs typeface="Times New Roman" panose="02020603050405020304" pitchFamily="18" charset="0"/>
            </a:endParaRPr>
          </a:p>
          <a:p>
            <a:pPr marL="0" marR="0">
              <a:lnSpc>
                <a:spcPct val="107000"/>
              </a:lnSpc>
              <a:spcBef>
                <a:spcPts val="0"/>
              </a:spcBef>
              <a:spcAft>
                <a:spcPts val="800"/>
              </a:spcAft>
            </a:pPr>
            <a:endParaRPr lang="en-US" sz="3600" i="1" dirty="0">
              <a:solidFill>
                <a:srgbClr val="000000"/>
              </a:solidFill>
              <a:latin typeface="Times New Roman" panose="02020603050405020304" pitchFamily="18" charset="0"/>
              <a:ea typeface="Calibri" panose="020F0502020204030204" pitchFamily="34" charset="0"/>
              <a:cs typeface="Times New Roman" panose="02020603050405020304" pitchFamily="18" charset="0"/>
            </a:endParaRPr>
          </a:p>
          <a:p>
            <a:pPr marL="0" marR="0">
              <a:lnSpc>
                <a:spcPct val="107000"/>
              </a:lnSpc>
              <a:spcBef>
                <a:spcPts val="0"/>
              </a:spcBef>
              <a:spcAft>
                <a:spcPts val="800"/>
              </a:spcAft>
            </a:pPr>
            <a:endParaRPr lang="en-US" sz="3600" i="1" dirty="0">
              <a:solidFill>
                <a:srgbClr val="000000"/>
              </a:solidFill>
              <a:latin typeface="Times New Roman" panose="02020603050405020304" pitchFamily="18" charset="0"/>
              <a:ea typeface="Calibri" panose="020F0502020204030204" pitchFamily="34" charset="0"/>
              <a:cs typeface="Times New Roman" panose="02020603050405020304" pitchFamily="18" charset="0"/>
            </a:endParaRPr>
          </a:p>
          <a:p>
            <a:pPr marL="0" marR="0">
              <a:lnSpc>
                <a:spcPct val="107000"/>
              </a:lnSpc>
              <a:spcBef>
                <a:spcPts val="0"/>
              </a:spcBef>
              <a:spcAft>
                <a:spcPts val="800"/>
              </a:spcAft>
            </a:pPr>
            <a:endParaRPr lang="en-US" sz="3600" i="1" dirty="0">
              <a:solidFill>
                <a:srgbClr val="000000"/>
              </a:solidFill>
              <a:latin typeface="Times New Roman" panose="02020603050405020304" pitchFamily="18" charset="0"/>
              <a:ea typeface="Calibri" panose="020F0502020204030204" pitchFamily="34" charset="0"/>
              <a:cs typeface="Times New Roman" panose="02020603050405020304" pitchFamily="18" charset="0"/>
            </a:endParaRPr>
          </a:p>
          <a:p>
            <a:pPr marL="0" marR="0">
              <a:lnSpc>
                <a:spcPct val="107000"/>
              </a:lnSpc>
              <a:spcBef>
                <a:spcPts val="0"/>
              </a:spcBef>
              <a:spcAft>
                <a:spcPts val="800"/>
              </a:spcAft>
            </a:pPr>
            <a:endParaRPr lang="en-US" sz="3600" i="1" dirty="0">
              <a:solidFill>
                <a:srgbClr val="000000"/>
              </a:solidFill>
              <a:latin typeface="Times New Roman" panose="02020603050405020304" pitchFamily="18" charset="0"/>
              <a:ea typeface="Calibri" panose="020F0502020204030204" pitchFamily="34" charset="0"/>
              <a:cs typeface="Times New Roman" panose="02020603050405020304" pitchFamily="18" charset="0"/>
            </a:endParaRPr>
          </a:p>
          <a:p>
            <a:pPr marL="0" marR="0">
              <a:lnSpc>
                <a:spcPct val="107000"/>
              </a:lnSpc>
              <a:spcBef>
                <a:spcPts val="0"/>
              </a:spcBef>
              <a:spcAft>
                <a:spcPts val="800"/>
              </a:spcAft>
            </a:pPr>
            <a:endParaRPr lang="en-US" sz="3600" i="1" dirty="0">
              <a:solidFill>
                <a:srgbClr val="000000"/>
              </a:solidFill>
              <a:latin typeface="Times New Roman" panose="02020603050405020304" pitchFamily="18" charset="0"/>
              <a:ea typeface="Calibri" panose="020F0502020204030204" pitchFamily="34" charset="0"/>
              <a:cs typeface="Times New Roman" panose="02020603050405020304" pitchFamily="18" charset="0"/>
            </a:endParaRPr>
          </a:p>
          <a:p>
            <a:pPr marL="0" marR="0">
              <a:lnSpc>
                <a:spcPct val="107000"/>
              </a:lnSpc>
              <a:spcBef>
                <a:spcPts val="0"/>
              </a:spcBef>
              <a:spcAft>
                <a:spcPts val="800"/>
              </a:spcAft>
            </a:pPr>
            <a:endParaRPr lang="en-US" sz="3600" i="1" dirty="0">
              <a:solidFill>
                <a:srgbClr val="000000"/>
              </a:solidFill>
              <a:latin typeface="Times New Roman" panose="02020603050405020304" pitchFamily="18" charset="0"/>
              <a:ea typeface="Calibri" panose="020F0502020204030204" pitchFamily="34" charset="0"/>
              <a:cs typeface="Times New Roman" panose="02020603050405020304" pitchFamily="18" charset="0"/>
            </a:endParaRPr>
          </a:p>
          <a:p>
            <a:pPr marL="0" marR="0">
              <a:lnSpc>
                <a:spcPct val="107000"/>
              </a:lnSpc>
              <a:spcBef>
                <a:spcPts val="0"/>
              </a:spcBef>
              <a:spcAft>
                <a:spcPts val="800"/>
              </a:spcAft>
            </a:pPr>
            <a:endParaRPr lang="en-US" sz="3600" i="1" dirty="0">
              <a:solidFill>
                <a:srgbClr val="000000"/>
              </a:solidFill>
              <a:latin typeface="Times New Roman" panose="02020603050405020304" pitchFamily="18" charset="0"/>
              <a:ea typeface="Calibri" panose="020F0502020204030204" pitchFamily="34" charset="0"/>
              <a:cs typeface="Times New Roman" panose="02020603050405020304" pitchFamily="18" charset="0"/>
            </a:endParaRPr>
          </a:p>
          <a:p>
            <a:pPr marL="0" marR="0">
              <a:lnSpc>
                <a:spcPct val="107000"/>
              </a:lnSpc>
              <a:spcBef>
                <a:spcPts val="0"/>
              </a:spcBef>
              <a:spcAft>
                <a:spcPts val="800"/>
              </a:spcAft>
            </a:pPr>
            <a:endParaRPr lang="en-US" sz="3600" i="1" dirty="0">
              <a:solidFill>
                <a:srgbClr val="000000"/>
              </a:solidFill>
              <a:latin typeface="Times New Roman" panose="02020603050405020304" pitchFamily="18" charset="0"/>
              <a:ea typeface="Calibri" panose="020F0502020204030204" pitchFamily="34" charset="0"/>
              <a:cs typeface="Times New Roman" panose="02020603050405020304" pitchFamily="18" charset="0"/>
            </a:endParaRPr>
          </a:p>
          <a:p>
            <a:pPr marL="0" marR="0">
              <a:lnSpc>
                <a:spcPct val="107000"/>
              </a:lnSpc>
              <a:spcBef>
                <a:spcPts val="0"/>
              </a:spcBef>
              <a:spcAft>
                <a:spcPts val="800"/>
              </a:spcAft>
            </a:pPr>
            <a:endParaRPr lang="en-US" sz="3600" i="1" dirty="0">
              <a:solidFill>
                <a:srgbClr val="000000"/>
              </a:solidFill>
              <a:latin typeface="Times New Roman" panose="02020603050405020304" pitchFamily="18" charset="0"/>
              <a:ea typeface="Calibri" panose="020F0502020204030204" pitchFamily="34" charset="0"/>
              <a:cs typeface="Times New Roman" panose="02020603050405020304" pitchFamily="18" charset="0"/>
            </a:endParaRPr>
          </a:p>
          <a:p>
            <a:pPr marL="0" marR="0">
              <a:lnSpc>
                <a:spcPct val="107000"/>
              </a:lnSpc>
              <a:spcBef>
                <a:spcPts val="0"/>
              </a:spcBef>
              <a:spcAft>
                <a:spcPts val="800"/>
              </a:spcAft>
            </a:pPr>
            <a:endParaRPr lang="en-US" sz="3600" i="1" dirty="0">
              <a:solidFill>
                <a:srgbClr val="000000"/>
              </a:solidFill>
              <a:latin typeface="Times New Roman" panose="02020603050405020304" pitchFamily="18" charset="0"/>
              <a:ea typeface="Calibri" panose="020F0502020204030204" pitchFamily="34" charset="0"/>
              <a:cs typeface="Times New Roman" panose="02020603050405020304" pitchFamily="18" charset="0"/>
            </a:endParaRPr>
          </a:p>
          <a:p>
            <a:pPr marL="0" marR="0">
              <a:lnSpc>
                <a:spcPct val="107000"/>
              </a:lnSpc>
              <a:spcBef>
                <a:spcPts val="0"/>
              </a:spcBef>
              <a:spcAft>
                <a:spcPts val="800"/>
              </a:spcAft>
            </a:pPr>
            <a:endParaRPr lang="en-US" sz="3600" i="1" dirty="0">
              <a:solidFill>
                <a:srgbClr val="000000"/>
              </a:solidFill>
              <a:latin typeface="Times New Roman" panose="02020603050405020304" pitchFamily="18" charset="0"/>
              <a:ea typeface="Calibri" panose="020F0502020204030204" pitchFamily="34" charset="0"/>
              <a:cs typeface="Times New Roman" panose="02020603050405020304" pitchFamily="18" charset="0"/>
            </a:endParaRPr>
          </a:p>
          <a:p>
            <a:pPr marL="0" marR="0">
              <a:lnSpc>
                <a:spcPct val="107000"/>
              </a:lnSpc>
              <a:spcBef>
                <a:spcPts val="0"/>
              </a:spcBef>
              <a:spcAft>
                <a:spcPts val="800"/>
              </a:spcAft>
            </a:pPr>
            <a:endParaRPr lang="en-US" sz="3600" i="1" dirty="0">
              <a:solidFill>
                <a:srgbClr val="000000"/>
              </a:solidFill>
              <a:latin typeface="Times New Roman" panose="02020603050405020304" pitchFamily="18" charset="0"/>
              <a:ea typeface="Calibri" panose="020F0502020204030204" pitchFamily="34" charset="0"/>
              <a:cs typeface="Times New Roman" panose="02020603050405020304" pitchFamily="18" charset="0"/>
            </a:endParaRPr>
          </a:p>
          <a:p>
            <a:pPr marL="0" marR="0">
              <a:lnSpc>
                <a:spcPct val="107000"/>
              </a:lnSpc>
              <a:spcBef>
                <a:spcPts val="0"/>
              </a:spcBef>
              <a:spcAft>
                <a:spcPts val="800"/>
              </a:spcAft>
            </a:pPr>
            <a:endParaRPr lang="en-US" sz="3600" i="1" dirty="0">
              <a:solidFill>
                <a:srgbClr val="000000"/>
              </a:solidFill>
              <a:latin typeface="Times New Roman" panose="02020603050405020304" pitchFamily="18" charset="0"/>
              <a:ea typeface="Calibri" panose="020F0502020204030204" pitchFamily="34" charset="0"/>
              <a:cs typeface="Times New Roman" panose="02020603050405020304" pitchFamily="18" charset="0"/>
            </a:endParaRPr>
          </a:p>
          <a:p>
            <a:pPr marL="0" marR="0">
              <a:lnSpc>
                <a:spcPct val="107000"/>
              </a:lnSpc>
              <a:spcBef>
                <a:spcPts val="0"/>
              </a:spcBef>
              <a:spcAft>
                <a:spcPts val="800"/>
              </a:spcAft>
            </a:pPr>
            <a:endParaRPr lang="en-US" sz="3600" i="1" dirty="0">
              <a:solidFill>
                <a:srgbClr val="000000"/>
              </a:solidFill>
              <a:latin typeface="Times New Roman" panose="02020603050405020304" pitchFamily="18" charset="0"/>
              <a:ea typeface="Calibri" panose="020F0502020204030204" pitchFamily="34" charset="0"/>
              <a:cs typeface="Times New Roman" panose="02020603050405020304" pitchFamily="18" charset="0"/>
            </a:endParaRPr>
          </a:p>
          <a:p>
            <a:pPr marL="0" marR="0">
              <a:lnSpc>
                <a:spcPct val="107000"/>
              </a:lnSpc>
              <a:spcBef>
                <a:spcPts val="0"/>
              </a:spcBef>
              <a:spcAft>
                <a:spcPts val="800"/>
              </a:spcAft>
            </a:pPr>
            <a:r>
              <a:rPr lang="en-US" sz="3600" i="1"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Note. </a:t>
            </a:r>
            <a:r>
              <a:rPr lang="en-US" sz="3600" dirty="0">
                <a:latin typeface="Times New Roman" panose="02020603050405020304" pitchFamily="18" charset="0"/>
                <a:ea typeface="Calibri" panose="020F0502020204030204" pitchFamily="34" charset="0"/>
                <a:cs typeface="Times New Roman" panose="02020603050405020304" pitchFamily="18" charset="0"/>
              </a:rPr>
              <a:t>Pre implementation n=6, post implementation n=3</a:t>
            </a:r>
            <a:r>
              <a:rPr lang="en-US" sz="3600" i="1"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a:t>
            </a:r>
            <a:endParaRPr lang="en-US" sz="3200" dirty="0">
              <a:latin typeface="Calibri" panose="020F0502020204030204" pitchFamily="34" charset="0"/>
              <a:ea typeface="Calibri" panose="020F0502020204030204" pitchFamily="34" charset="0"/>
              <a:cs typeface="Times New Roman" panose="02020603050405020304" pitchFamily="18" charset="0"/>
            </a:endParaRPr>
          </a:p>
          <a:p>
            <a:pPr marL="0" marR="0">
              <a:lnSpc>
                <a:spcPct val="107000"/>
              </a:lnSpc>
              <a:spcBef>
                <a:spcPts val="0"/>
              </a:spcBef>
              <a:spcAft>
                <a:spcPts val="800"/>
              </a:spcAft>
            </a:pPr>
            <a:r>
              <a:rPr lang="en-US" sz="4000" b="1" dirty="0">
                <a:solidFill>
                  <a:srgbClr val="4D4D4D"/>
                </a:solidFill>
                <a:latin typeface="Times New Roman" panose="02020603050405020304" pitchFamily="18" charset="0"/>
                <a:ea typeface="Calibri" panose="020F0502020204030204" pitchFamily="34" charset="0"/>
                <a:cs typeface="Times New Roman" panose="02020603050405020304" pitchFamily="18" charset="0"/>
              </a:rPr>
              <a:t> </a:t>
            </a:r>
            <a:endParaRPr lang="en-US" sz="3200" dirty="0">
              <a:latin typeface="Calibri" panose="020F0502020204030204" pitchFamily="34" charset="0"/>
              <a:ea typeface="Calibri" panose="020F0502020204030204" pitchFamily="34" charset="0"/>
              <a:cs typeface="Times New Roman" panose="02020603050405020304" pitchFamily="18" charset="0"/>
            </a:endParaRPr>
          </a:p>
          <a:p>
            <a:endParaRPr lang="en-US" sz="3600" i="1" dirty="0"/>
          </a:p>
        </p:txBody>
      </p:sp>
      <p:sp>
        <p:nvSpPr>
          <p:cNvPr id="31" name="TextBox 30"/>
          <p:cNvSpPr txBox="1"/>
          <p:nvPr/>
        </p:nvSpPr>
        <p:spPr>
          <a:xfrm>
            <a:off x="29946600" y="6323715"/>
            <a:ext cx="13258800" cy="8541813"/>
          </a:xfrm>
          <a:prstGeom prst="rect">
            <a:avLst/>
          </a:prstGeom>
          <a:noFill/>
          <a:ln>
            <a:solidFill>
              <a:srgbClr val="3F006A"/>
            </a:solidFill>
          </a:ln>
        </p:spPr>
        <p:txBody>
          <a:bodyPr wrap="square" rtlCol="0">
            <a:noAutofit/>
          </a:bodyPr>
          <a:lstStyle/>
          <a:p>
            <a:pPr marL="571500" indent="-571500">
              <a:buFont typeface="Arial" panose="020B0604020202020204" pitchFamily="34" charset="0"/>
              <a:buChar char="•"/>
            </a:pPr>
            <a:r>
              <a:rPr lang="en-US" sz="3600" dirty="0">
                <a:solidFill>
                  <a:srgbClr val="000000"/>
                </a:solidFill>
                <a:latin typeface="Times New Roman" panose="02020603050405020304" pitchFamily="18" charset="0"/>
                <a:ea typeface="Calibri" panose="020F0502020204030204" pitchFamily="34" charset="0"/>
              </a:rPr>
              <a:t>When comparing pre and post implementation survey results, it seems reasonable to conclude that some CRNAs participating in this project may change their PONV management practices</a:t>
            </a:r>
          </a:p>
          <a:p>
            <a:pPr marL="571500" indent="-571500">
              <a:buFont typeface="Arial" panose="020B0604020202020204" pitchFamily="34" charset="0"/>
              <a:buChar char="•"/>
            </a:pPr>
            <a:r>
              <a:rPr lang="en-US" sz="3600" dirty="0">
                <a:solidFill>
                  <a:srgbClr val="000000"/>
                </a:solidFill>
                <a:latin typeface="Times New Roman" panose="02020603050405020304" pitchFamily="18" charset="0"/>
                <a:ea typeface="Calibri" panose="020F0502020204030204" pitchFamily="34" charset="0"/>
              </a:rPr>
              <a:t>Overall, post-survey responses indicate participants read the information provided and </a:t>
            </a:r>
            <a:r>
              <a:rPr lang="en-US" sz="3600" dirty="0">
                <a:latin typeface="Times New Roman" panose="02020603050405020304" pitchFamily="18" charset="0"/>
                <a:ea typeface="Calibri" panose="020F0502020204030204" pitchFamily="34" charset="0"/>
              </a:rPr>
              <a:t>perceived the </a:t>
            </a:r>
            <a:r>
              <a:rPr lang="en-US" sz="3600" dirty="0">
                <a:solidFill>
                  <a:srgbClr val="000000"/>
                </a:solidFill>
                <a:latin typeface="Times New Roman" panose="02020603050405020304" pitchFamily="18" charset="0"/>
                <a:ea typeface="Calibri" panose="020F0502020204030204" pitchFamily="34" charset="0"/>
              </a:rPr>
              <a:t>Quick Reference Guide to be useful</a:t>
            </a:r>
            <a:endParaRPr lang="en-US" sz="9600" dirty="0">
              <a:solidFill>
                <a:srgbClr val="000000"/>
              </a:solidFill>
              <a:latin typeface="Times New Roman" panose="02020603050405020304" pitchFamily="18" charset="0"/>
              <a:ea typeface="Calibri" panose="020F0502020204030204" pitchFamily="34" charset="0"/>
            </a:endParaRPr>
          </a:p>
          <a:p>
            <a:pPr marL="571500" indent="-571500">
              <a:buFont typeface="Arial" panose="020B0604020202020204" pitchFamily="34" charset="0"/>
              <a:buChar char="•"/>
            </a:pPr>
            <a:r>
              <a:rPr lang="en-US" sz="3600" dirty="0">
                <a:solidFill>
                  <a:srgbClr val="000000"/>
                </a:solidFill>
                <a:latin typeface="Times New Roman" panose="02020603050405020304" pitchFamily="18" charset="0"/>
                <a:ea typeface="Calibri" panose="020F0502020204030204" pitchFamily="34" charset="0"/>
              </a:rPr>
              <a:t>Most participants (5 of 6) perceived the Quick Reference Guide would be useful if implemented in the department</a:t>
            </a:r>
            <a:endParaRPr lang="en-US" sz="9600" dirty="0">
              <a:solidFill>
                <a:srgbClr val="000000"/>
              </a:solidFill>
              <a:latin typeface="Times New Roman" panose="02020603050405020304" pitchFamily="18" charset="0"/>
              <a:ea typeface="Calibri" panose="020F0502020204030204" pitchFamily="34" charset="0"/>
            </a:endParaRPr>
          </a:p>
          <a:p>
            <a:pPr marL="571500" indent="-571500">
              <a:buFont typeface="Arial" panose="020B0604020202020204" pitchFamily="34" charset="0"/>
              <a:buChar char="•"/>
            </a:pPr>
            <a:r>
              <a:rPr lang="en-US" sz="3600" dirty="0">
                <a:solidFill>
                  <a:srgbClr val="000000"/>
                </a:solidFill>
                <a:latin typeface="Times New Roman" panose="02020603050405020304" pitchFamily="18" charset="0"/>
                <a:ea typeface="Calibri" panose="020F0502020204030204" pitchFamily="34" charset="0"/>
              </a:rPr>
              <a:t>Participant suggestions included making the Quick Reference Guide pocket sized or electronic in the current medical recording system to be more accessible</a:t>
            </a:r>
          </a:p>
          <a:p>
            <a:pPr marL="571500" indent="-571500">
              <a:buFont typeface="Arial" panose="020B0604020202020204" pitchFamily="34" charset="0"/>
              <a:buChar char="•"/>
            </a:pPr>
            <a:r>
              <a:rPr lang="en-US" sz="3600" dirty="0">
                <a:solidFill>
                  <a:srgbClr val="000000"/>
                </a:solidFill>
                <a:latin typeface="Times New Roman" panose="02020603050405020304" pitchFamily="18" charset="0"/>
              </a:rPr>
              <a:t>A limitation of the project included the number of responses from the pre and post implementation surveys. Six responded to the pre survey and three responded to the post survey.</a:t>
            </a:r>
            <a:endParaRPr lang="en-US" sz="3600" dirty="0"/>
          </a:p>
        </p:txBody>
      </p:sp>
      <p:sp>
        <p:nvSpPr>
          <p:cNvPr id="32" name="TextBox 31"/>
          <p:cNvSpPr txBox="1"/>
          <p:nvPr/>
        </p:nvSpPr>
        <p:spPr>
          <a:xfrm>
            <a:off x="29832299" y="16173365"/>
            <a:ext cx="13451870" cy="8918042"/>
          </a:xfrm>
          <a:prstGeom prst="rect">
            <a:avLst/>
          </a:prstGeom>
          <a:noFill/>
          <a:ln>
            <a:solidFill>
              <a:srgbClr val="3F006A"/>
            </a:solidFill>
          </a:ln>
        </p:spPr>
        <p:txBody>
          <a:bodyPr wrap="square" rtlCol="0">
            <a:noAutofit/>
          </a:bodyPr>
          <a:lstStyle/>
          <a:p>
            <a:pPr marL="571500" indent="-571500">
              <a:buFont typeface="Arial" panose="020B0604020202020204" pitchFamily="34" charset="0"/>
              <a:buChar char="•"/>
            </a:pPr>
            <a:r>
              <a:rPr lang="en-US" sz="3600" dirty="0">
                <a:solidFill>
                  <a:srgbClr val="000000"/>
                </a:solidFill>
                <a:latin typeface="Times New Roman" panose="02020603050405020304" pitchFamily="18" charset="0"/>
                <a:ea typeface="Calibri" panose="020F0502020204030204" pitchFamily="34" charset="0"/>
              </a:rPr>
              <a:t>Safety, patient satisfaction, and financial implications of effective PONV management are great incentives for ensuring anesthesia providers follow current guidelines in their everyday practice</a:t>
            </a:r>
            <a:endParaRPr lang="en-US" sz="9600" dirty="0">
              <a:solidFill>
                <a:srgbClr val="000000"/>
              </a:solidFill>
              <a:latin typeface="Times New Roman" panose="02020603050405020304" pitchFamily="18" charset="0"/>
              <a:ea typeface="Calibri" panose="020F0502020204030204" pitchFamily="34" charset="0"/>
            </a:endParaRPr>
          </a:p>
          <a:p>
            <a:pPr marL="571500" indent="-571500">
              <a:buFont typeface="Arial" panose="020B0604020202020204" pitchFamily="34" charset="0"/>
              <a:buChar char="•"/>
            </a:pPr>
            <a:r>
              <a:rPr lang="en-US" sz="3600" dirty="0">
                <a:solidFill>
                  <a:srgbClr val="000000"/>
                </a:solidFill>
                <a:latin typeface="Times New Roman" panose="02020603050405020304" pitchFamily="18" charset="0"/>
                <a:ea typeface="Calibri" panose="020F0502020204030204" pitchFamily="34" charset="0"/>
              </a:rPr>
              <a:t>With an average of 27,000 surgeries each year, and the risk of PONV nearly 30%, there are likely 8,000 patients every year that experience PONV at this local institution</a:t>
            </a:r>
            <a:endParaRPr lang="en-US" sz="9600" dirty="0">
              <a:solidFill>
                <a:srgbClr val="000000"/>
              </a:solidFill>
              <a:latin typeface="Times New Roman" panose="02020603050405020304" pitchFamily="18" charset="0"/>
              <a:ea typeface="Calibri" panose="020F0502020204030204" pitchFamily="34" charset="0"/>
            </a:endParaRPr>
          </a:p>
          <a:p>
            <a:pPr marL="571500" indent="-571500">
              <a:buFont typeface="Arial" panose="020B0604020202020204" pitchFamily="34" charset="0"/>
              <a:buChar char="•"/>
            </a:pPr>
            <a:r>
              <a:rPr lang="en-US" sz="3600" dirty="0">
                <a:solidFill>
                  <a:srgbClr val="000000"/>
                </a:solidFill>
                <a:latin typeface="Times New Roman" panose="02020603050405020304" pitchFamily="18" charset="0"/>
                <a:ea typeface="Calibri" panose="020F0502020204030204" pitchFamily="34" charset="0"/>
              </a:rPr>
              <a:t>The costs to the institution to implement this guide would be minimal, and decreasing PONV rates would save money </a:t>
            </a:r>
          </a:p>
          <a:p>
            <a:pPr marL="571500" indent="-571500">
              <a:buFont typeface="Arial" panose="020B0604020202020204" pitchFamily="34" charset="0"/>
              <a:buChar char="•"/>
            </a:pPr>
            <a:r>
              <a:rPr lang="en-US" sz="3600" dirty="0">
                <a:solidFill>
                  <a:srgbClr val="000000"/>
                </a:solidFill>
                <a:latin typeface="Times New Roman" panose="02020603050405020304" pitchFamily="18" charset="0"/>
                <a:ea typeface="Calibri" panose="020F0502020204030204" pitchFamily="34" charset="0"/>
              </a:rPr>
              <a:t>Results of this project support instituting the PONV management protocol at this local organization </a:t>
            </a:r>
          </a:p>
          <a:p>
            <a:pPr marL="571500" indent="-571500">
              <a:buFont typeface="Arial" panose="020B0604020202020204" pitchFamily="34" charset="0"/>
              <a:buChar char="•"/>
            </a:pPr>
            <a:r>
              <a:rPr lang="en-US" sz="3600" dirty="0">
                <a:latin typeface="Times New Roman" panose="02020603050405020304" pitchFamily="18" charset="0"/>
                <a:ea typeface="Calibri" panose="020F0502020204030204" pitchFamily="34" charset="0"/>
              </a:rPr>
              <a:t>For future study, a larger sample size is recommended. A method of tracking which participants have completed the pre and post survey would be helpful. </a:t>
            </a:r>
            <a:endParaRPr lang="en-US" sz="3600" i="1" strike="sngStrike" dirty="0">
              <a:highlight>
                <a:srgbClr val="FFFF00"/>
              </a:highlight>
            </a:endParaRPr>
          </a:p>
        </p:txBody>
      </p:sp>
      <p:sp>
        <p:nvSpPr>
          <p:cNvPr id="33" name="TextBox 32"/>
          <p:cNvSpPr txBox="1"/>
          <p:nvPr/>
        </p:nvSpPr>
        <p:spPr>
          <a:xfrm>
            <a:off x="29832299" y="26609803"/>
            <a:ext cx="13678676" cy="5700713"/>
          </a:xfrm>
          <a:prstGeom prst="rect">
            <a:avLst/>
          </a:prstGeom>
          <a:noFill/>
          <a:ln>
            <a:solidFill>
              <a:srgbClr val="3F006A"/>
            </a:solidFill>
          </a:ln>
        </p:spPr>
        <p:txBody>
          <a:bodyPr wrap="square" rtlCol="0">
            <a:noAutofit/>
          </a:bodyPr>
          <a:lstStyle/>
          <a:p>
            <a:pPr marL="571500" marR="0" indent="-457200">
              <a:spcBef>
                <a:spcPts val="0"/>
              </a:spcBef>
              <a:spcAft>
                <a:spcPts val="0"/>
              </a:spcAft>
              <a:buFont typeface="Arial" panose="020B0604020202020204" pitchFamily="34" charset="0"/>
              <a:buChar char="•"/>
            </a:pPr>
            <a:r>
              <a:rPr lang="en-US" sz="2800" dirty="0">
                <a:latin typeface="Times New Roman" panose="02020603050405020304" pitchFamily="18" charset="0"/>
                <a:ea typeface="Times New Roman" panose="02020603050405020304" pitchFamily="18" charset="0"/>
                <a:cs typeface="Times New Roman" panose="02020603050405020304" pitchFamily="18" charset="0"/>
              </a:rPr>
              <a:t>Gan, T. J., </a:t>
            </a:r>
            <a:r>
              <a:rPr lang="en-US" sz="2800" dirty="0" err="1">
                <a:latin typeface="Times New Roman" panose="02020603050405020304" pitchFamily="18" charset="0"/>
                <a:ea typeface="Times New Roman" panose="02020603050405020304" pitchFamily="18" charset="0"/>
                <a:cs typeface="Times New Roman" panose="02020603050405020304" pitchFamily="18" charset="0"/>
              </a:rPr>
              <a:t>Diemunsch</a:t>
            </a:r>
            <a:r>
              <a:rPr lang="en-US" sz="2800" dirty="0">
                <a:latin typeface="Times New Roman" panose="02020603050405020304" pitchFamily="18" charset="0"/>
                <a:ea typeface="Times New Roman" panose="02020603050405020304" pitchFamily="18" charset="0"/>
                <a:cs typeface="Times New Roman" panose="02020603050405020304" pitchFamily="18" charset="0"/>
              </a:rPr>
              <a:t>, P., Habib, A. S., Kovac, A., </a:t>
            </a:r>
            <a:r>
              <a:rPr lang="en-US" sz="2800" dirty="0" err="1">
                <a:latin typeface="Times New Roman" panose="02020603050405020304" pitchFamily="18" charset="0"/>
                <a:ea typeface="Times New Roman" panose="02020603050405020304" pitchFamily="18" charset="0"/>
                <a:cs typeface="Times New Roman" panose="02020603050405020304" pitchFamily="18" charset="0"/>
              </a:rPr>
              <a:t>Kranke</a:t>
            </a:r>
            <a:r>
              <a:rPr lang="en-US" sz="2800" dirty="0">
                <a:latin typeface="Times New Roman" panose="02020603050405020304" pitchFamily="18" charset="0"/>
                <a:ea typeface="Times New Roman" panose="02020603050405020304" pitchFamily="18" charset="0"/>
                <a:cs typeface="Times New Roman" panose="02020603050405020304" pitchFamily="18" charset="0"/>
              </a:rPr>
              <a:t>, P., Meyer, T. A., </a:t>
            </a:r>
            <a:r>
              <a:rPr lang="en-US" sz="2800" dirty="0" err="1">
                <a:latin typeface="Times New Roman" panose="02020603050405020304" pitchFamily="18" charset="0"/>
                <a:ea typeface="Times New Roman" panose="02020603050405020304" pitchFamily="18" charset="0"/>
                <a:cs typeface="Times New Roman" panose="02020603050405020304" pitchFamily="18" charset="0"/>
              </a:rPr>
              <a:t>Watcha</a:t>
            </a:r>
            <a:r>
              <a:rPr lang="en-US" sz="2800" dirty="0">
                <a:latin typeface="Times New Roman" panose="02020603050405020304" pitchFamily="18" charset="0"/>
                <a:ea typeface="Times New Roman" panose="02020603050405020304" pitchFamily="18" charset="0"/>
                <a:cs typeface="Times New Roman" panose="02020603050405020304" pitchFamily="18" charset="0"/>
              </a:rPr>
              <a:t>, M., Chung, F., Angus, S., Apfel, C. C., </a:t>
            </a:r>
            <a:r>
              <a:rPr lang="en-US" sz="2800" dirty="0" err="1">
                <a:latin typeface="Times New Roman" panose="02020603050405020304" pitchFamily="18" charset="0"/>
                <a:ea typeface="Times New Roman" panose="02020603050405020304" pitchFamily="18" charset="0"/>
                <a:cs typeface="Times New Roman" panose="02020603050405020304" pitchFamily="18" charset="0"/>
              </a:rPr>
              <a:t>Bergese</a:t>
            </a:r>
            <a:r>
              <a:rPr lang="en-US" sz="2800" dirty="0">
                <a:latin typeface="Times New Roman" panose="02020603050405020304" pitchFamily="18" charset="0"/>
                <a:ea typeface="Times New Roman" panose="02020603050405020304" pitchFamily="18" charset="0"/>
                <a:cs typeface="Times New Roman" panose="02020603050405020304" pitchFamily="18" charset="0"/>
              </a:rPr>
              <a:t>, S. D., Candiotti, K. A., Chan, M. T., Davis, P. J., Hooper, V. D., </a:t>
            </a:r>
            <a:r>
              <a:rPr lang="en-US" sz="2800" dirty="0" err="1">
                <a:latin typeface="Times New Roman" panose="02020603050405020304" pitchFamily="18" charset="0"/>
                <a:ea typeface="Times New Roman" panose="02020603050405020304" pitchFamily="18" charset="0"/>
                <a:cs typeface="Times New Roman" panose="02020603050405020304" pitchFamily="18" charset="0"/>
              </a:rPr>
              <a:t>Lagoo-Deenadayalan</a:t>
            </a:r>
            <a:r>
              <a:rPr lang="en-US" sz="2800" dirty="0">
                <a:latin typeface="Times New Roman" panose="02020603050405020304" pitchFamily="18" charset="0"/>
                <a:ea typeface="Times New Roman" panose="02020603050405020304" pitchFamily="18" charset="0"/>
                <a:cs typeface="Times New Roman" panose="02020603050405020304" pitchFamily="18" charset="0"/>
              </a:rPr>
              <a:t>, S., Myles, P., </a:t>
            </a:r>
            <a:r>
              <a:rPr lang="en-US" sz="2800" dirty="0" err="1">
                <a:latin typeface="Times New Roman" panose="02020603050405020304" pitchFamily="18" charset="0"/>
                <a:ea typeface="Times New Roman" panose="02020603050405020304" pitchFamily="18" charset="0"/>
                <a:cs typeface="Times New Roman" panose="02020603050405020304" pitchFamily="18" charset="0"/>
              </a:rPr>
              <a:t>Nezat</a:t>
            </a:r>
            <a:r>
              <a:rPr lang="en-US" sz="2800" dirty="0">
                <a:latin typeface="Times New Roman" panose="02020603050405020304" pitchFamily="18" charset="0"/>
                <a:ea typeface="Times New Roman" panose="02020603050405020304" pitchFamily="18" charset="0"/>
                <a:cs typeface="Times New Roman" panose="02020603050405020304" pitchFamily="18" charset="0"/>
              </a:rPr>
              <a:t>, G., Philip, B. K., </a:t>
            </a:r>
            <a:r>
              <a:rPr lang="en-US" sz="2800" dirty="0" err="1">
                <a:latin typeface="Times New Roman" panose="02020603050405020304" pitchFamily="18" charset="0"/>
                <a:ea typeface="Times New Roman" panose="02020603050405020304" pitchFamily="18" charset="0"/>
                <a:cs typeface="Times New Roman" panose="02020603050405020304" pitchFamily="18" charset="0"/>
              </a:rPr>
              <a:t>Tramèr</a:t>
            </a:r>
            <a:r>
              <a:rPr lang="en-US" sz="2800" dirty="0">
                <a:latin typeface="Times New Roman" panose="02020603050405020304" pitchFamily="18" charset="0"/>
                <a:ea typeface="Times New Roman" panose="02020603050405020304" pitchFamily="18" charset="0"/>
                <a:cs typeface="Times New Roman" panose="02020603050405020304" pitchFamily="18" charset="0"/>
              </a:rPr>
              <a:t>, M. R., … Society for Ambulatory Anesthesia (2020). Consensus guidelines for the management of postoperative nausea and vomiting. </a:t>
            </a:r>
            <a:r>
              <a:rPr lang="en-US" sz="2800" i="1" dirty="0">
                <a:latin typeface="Times New Roman" panose="02020603050405020304" pitchFamily="18" charset="0"/>
                <a:ea typeface="Times New Roman" panose="02020603050405020304" pitchFamily="18" charset="0"/>
                <a:cs typeface="Times New Roman" panose="02020603050405020304" pitchFamily="18" charset="0"/>
              </a:rPr>
              <a:t>Anesthesia and Analgesia</a:t>
            </a:r>
            <a:r>
              <a:rPr lang="en-US" sz="2800" dirty="0">
                <a:latin typeface="Times New Roman" panose="02020603050405020304" pitchFamily="18" charset="0"/>
                <a:ea typeface="Times New Roman" panose="02020603050405020304" pitchFamily="18" charset="0"/>
                <a:cs typeface="Times New Roman" panose="02020603050405020304" pitchFamily="18" charset="0"/>
              </a:rPr>
              <a:t>, </a:t>
            </a:r>
            <a:r>
              <a:rPr lang="en-US" sz="2800" i="1" dirty="0">
                <a:latin typeface="Times New Roman" panose="02020603050405020304" pitchFamily="18" charset="0"/>
                <a:ea typeface="Times New Roman" panose="02020603050405020304" pitchFamily="18" charset="0"/>
                <a:cs typeface="Times New Roman" panose="02020603050405020304" pitchFamily="18" charset="0"/>
              </a:rPr>
              <a:t>118</a:t>
            </a:r>
            <a:r>
              <a:rPr lang="en-US" sz="2800" dirty="0">
                <a:latin typeface="Times New Roman" panose="02020603050405020304" pitchFamily="18" charset="0"/>
                <a:ea typeface="Times New Roman" panose="02020603050405020304" pitchFamily="18" charset="0"/>
                <a:cs typeface="Times New Roman" panose="02020603050405020304" pitchFamily="18" charset="0"/>
              </a:rPr>
              <a:t>(1), 85–113. </a:t>
            </a:r>
            <a:r>
              <a:rPr lang="en-US" sz="2800" u="sng" dirty="0">
                <a:solidFill>
                  <a:srgbClr val="0563C1"/>
                </a:solidFill>
                <a:latin typeface="Times New Roman" panose="02020603050405020304" pitchFamily="18" charset="0"/>
                <a:ea typeface="Times New Roman" panose="02020603050405020304" pitchFamily="18" charset="0"/>
                <a:cs typeface="Times New Roman" panose="02020603050405020304" pitchFamily="18" charset="0"/>
                <a:hlinkClick r:id="rId2">
                  <a:extLst>
                    <a:ext uri="{A12FA001-AC4F-418D-AE19-62706E023703}">
                      <ahyp:hlinkClr xmlns:ahyp="http://schemas.microsoft.com/office/drawing/2018/hyperlinkcolor" val="tx"/>
                    </a:ext>
                  </a:extLst>
                </a:hlinkClick>
              </a:rPr>
              <a:t>https://doi.org/10.1213/ANE.0000000000000002</a:t>
            </a:r>
            <a:r>
              <a:rPr lang="en-US" sz="2800" dirty="0">
                <a:latin typeface="Times New Roman" panose="02020603050405020304" pitchFamily="18" charset="0"/>
                <a:ea typeface="Times New Roman" panose="02020603050405020304" pitchFamily="18" charset="0"/>
                <a:cs typeface="Times New Roman" panose="02020603050405020304" pitchFamily="18" charset="0"/>
              </a:rPr>
              <a:t> </a:t>
            </a:r>
          </a:p>
          <a:p>
            <a:pPr marL="457200" indent="-457200">
              <a:buFont typeface="Arial" panose="020B0604020202020204" pitchFamily="34" charset="0"/>
              <a:buChar char="•"/>
            </a:pPr>
            <a:r>
              <a:rPr lang="en-US" sz="2800" dirty="0">
                <a:latin typeface="Times New Roman" panose="02020603050405020304" pitchFamily="18" charset="0"/>
                <a:ea typeface="Times New Roman" panose="02020603050405020304" pitchFamily="18" charset="0"/>
              </a:rPr>
              <a:t>Lee, O. H., Choi, G. J., Kang, H., </a:t>
            </a:r>
            <a:r>
              <a:rPr lang="en-US" sz="2800" dirty="0" err="1">
                <a:latin typeface="Times New Roman" panose="02020603050405020304" pitchFamily="18" charset="0"/>
                <a:ea typeface="Times New Roman" panose="02020603050405020304" pitchFamily="18" charset="0"/>
              </a:rPr>
              <a:t>Baek</a:t>
            </a:r>
            <a:r>
              <a:rPr lang="en-US" sz="2800" dirty="0">
                <a:latin typeface="Times New Roman" panose="02020603050405020304" pitchFamily="18" charset="0"/>
                <a:ea typeface="Times New Roman" panose="02020603050405020304" pitchFamily="18" charset="0"/>
              </a:rPr>
              <a:t>, C. W., Jung, Y. H., Woo, Y. C., Oh, J., &amp; Park, Y. H. (2017). Effects of sugammadex vs. pyridostigmine-glycopyrrolate on post-operative nausea and vomiting: Propensity Score Matching. </a:t>
            </a:r>
            <a:r>
              <a:rPr lang="en-US" sz="2800" i="1" dirty="0">
                <a:latin typeface="Times New Roman" panose="02020603050405020304" pitchFamily="18" charset="0"/>
                <a:ea typeface="Times New Roman" panose="02020603050405020304" pitchFamily="18" charset="0"/>
              </a:rPr>
              <a:t>Acta Anaesthesiologica Scandinavica</a:t>
            </a:r>
            <a:r>
              <a:rPr lang="en-US" sz="2800" dirty="0">
                <a:latin typeface="Times New Roman" panose="02020603050405020304" pitchFamily="18" charset="0"/>
                <a:ea typeface="Times New Roman" panose="02020603050405020304" pitchFamily="18" charset="0"/>
              </a:rPr>
              <a:t>, </a:t>
            </a:r>
            <a:r>
              <a:rPr lang="en-US" sz="2800" i="1" dirty="0">
                <a:latin typeface="Times New Roman" panose="02020603050405020304" pitchFamily="18" charset="0"/>
                <a:ea typeface="Times New Roman" panose="02020603050405020304" pitchFamily="18" charset="0"/>
              </a:rPr>
              <a:t>61</a:t>
            </a:r>
            <a:r>
              <a:rPr lang="en-US" sz="2800" dirty="0">
                <a:latin typeface="Times New Roman" panose="02020603050405020304" pitchFamily="18" charset="0"/>
                <a:ea typeface="Times New Roman" panose="02020603050405020304" pitchFamily="18" charset="0"/>
              </a:rPr>
              <a:t>(1), 39–45. </a:t>
            </a:r>
            <a:r>
              <a:rPr lang="en-US" sz="2800" u="sng" dirty="0">
                <a:solidFill>
                  <a:srgbClr val="0563C1"/>
                </a:solidFill>
                <a:latin typeface="Times New Roman" panose="02020603050405020304" pitchFamily="18" charset="0"/>
                <a:ea typeface="Times New Roman" panose="02020603050405020304" pitchFamily="18" charset="0"/>
                <a:hlinkClick r:id="rId3">
                  <a:extLst>
                    <a:ext uri="{A12FA001-AC4F-418D-AE19-62706E023703}">
                      <ahyp:hlinkClr xmlns:ahyp="http://schemas.microsoft.com/office/drawing/2018/hyperlinkcolor" val="tx"/>
                    </a:ext>
                  </a:extLst>
                </a:hlinkClick>
              </a:rPr>
              <a:t>https://doi.org/10.1111/aas.1281</a:t>
            </a:r>
            <a:endParaRPr lang="en-US" sz="2800" dirty="0"/>
          </a:p>
          <a:p>
            <a:pPr marL="457200" marR="0" indent="-457200">
              <a:spcBef>
                <a:spcPts val="0"/>
              </a:spcBef>
              <a:spcAft>
                <a:spcPts val="0"/>
              </a:spcAft>
              <a:buFont typeface="Arial" panose="020B0604020202020204" pitchFamily="34" charset="0"/>
              <a:buChar char="•"/>
            </a:pPr>
            <a:r>
              <a:rPr lang="en-US" sz="2800" dirty="0">
                <a:latin typeface="Times New Roman" panose="02020603050405020304" pitchFamily="18" charset="0"/>
                <a:ea typeface="Times New Roman" panose="02020603050405020304" pitchFamily="18" charset="0"/>
                <a:cs typeface="Times New Roman" panose="02020603050405020304" pitchFamily="18" charset="0"/>
              </a:rPr>
              <a:t>Stoops, S., &amp; Kovac, A. (2020). New Insights into the Pathophysiology and Risk Factors for PONV. </a:t>
            </a:r>
            <a:r>
              <a:rPr lang="en-US" sz="2800" i="1" dirty="0">
                <a:latin typeface="Times New Roman" panose="02020603050405020304" pitchFamily="18" charset="0"/>
                <a:ea typeface="Times New Roman" panose="02020603050405020304" pitchFamily="18" charset="0"/>
                <a:cs typeface="Times New Roman" panose="02020603050405020304" pitchFamily="18" charset="0"/>
              </a:rPr>
              <a:t>Best Practice &amp; Research Clinical Anaesthesiology, 34</a:t>
            </a:r>
            <a:r>
              <a:rPr lang="en-US" sz="2800" dirty="0">
                <a:latin typeface="Times New Roman" panose="02020603050405020304" pitchFamily="18" charset="0"/>
                <a:ea typeface="Times New Roman" panose="02020603050405020304" pitchFamily="18" charset="0"/>
                <a:cs typeface="Times New Roman" panose="02020603050405020304" pitchFamily="18" charset="0"/>
              </a:rPr>
              <a:t>(4), 667-679. </a:t>
            </a:r>
            <a:r>
              <a:rPr lang="en-US" sz="2800" u="sng" dirty="0">
                <a:solidFill>
                  <a:srgbClr val="0563C1"/>
                </a:solidFill>
                <a:latin typeface="Times New Roman" panose="02020603050405020304" pitchFamily="18" charset="0"/>
                <a:ea typeface="Times New Roman" panose="02020603050405020304" pitchFamily="18" charset="0"/>
                <a:cs typeface="Times New Roman" panose="02020603050405020304" pitchFamily="18" charset="0"/>
                <a:hlinkClick r:id="rId4">
                  <a:extLst>
                    <a:ext uri="{A12FA001-AC4F-418D-AE19-62706E023703}">
                      <ahyp:hlinkClr xmlns:ahyp="http://schemas.microsoft.com/office/drawing/2018/hyperlinkcolor" val="tx"/>
                    </a:ext>
                  </a:extLst>
                </a:hlinkClick>
              </a:rPr>
              <a:t>https://doi.org/10.1016/j.bpa.2020.06.001</a:t>
            </a:r>
            <a:r>
              <a:rPr lang="en-US" sz="2800" dirty="0">
                <a:latin typeface="Times New Roman" panose="02020603050405020304" pitchFamily="18" charset="0"/>
                <a:ea typeface="Times New Roman" panose="02020603050405020304" pitchFamily="18" charset="0"/>
                <a:cs typeface="Times New Roman" panose="02020603050405020304" pitchFamily="18" charset="0"/>
              </a:rPr>
              <a:t> </a:t>
            </a:r>
            <a:endParaRPr lang="en-US" sz="2800" dirty="0">
              <a:latin typeface="Calibri" panose="020F0502020204030204" pitchFamily="34" charset="0"/>
              <a:ea typeface="Calibri" panose="020F0502020204030204" pitchFamily="34" charset="0"/>
              <a:cs typeface="Times New Roman" panose="02020603050405020304" pitchFamily="18" charset="0"/>
            </a:endParaRPr>
          </a:p>
          <a:p>
            <a:pPr marL="571500" marR="0">
              <a:spcBef>
                <a:spcPts val="0"/>
              </a:spcBef>
              <a:spcAft>
                <a:spcPts val="0"/>
              </a:spcAft>
              <a:buFont typeface="Arial" panose="020B0604020202020204" pitchFamily="34" charset="0"/>
              <a:buChar char="•"/>
            </a:pPr>
            <a:endParaRPr lang="en-US" sz="2800" dirty="0">
              <a:latin typeface="Calibri" panose="020F0502020204030204" pitchFamily="34" charset="0"/>
              <a:ea typeface="Calibri" panose="020F0502020204030204" pitchFamily="34" charset="0"/>
              <a:cs typeface="Times New Roman" panose="02020603050405020304" pitchFamily="18" charset="0"/>
            </a:endParaRPr>
          </a:p>
        </p:txBody>
      </p:sp>
      <p:pic>
        <p:nvPicPr>
          <p:cNvPr id="4" name="Picture 3">
            <a:extLst>
              <a:ext uri="{FF2B5EF4-FFF2-40B4-BE49-F238E27FC236}">
                <a16:creationId xmlns:a16="http://schemas.microsoft.com/office/drawing/2014/main" id="{9AFC199B-BD44-4C43-BFA9-62855DE4491B}"/>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371600" y="1178069"/>
            <a:ext cx="8004541" cy="2936731"/>
          </a:xfrm>
          <a:prstGeom prst="rect">
            <a:avLst/>
          </a:prstGeom>
        </p:spPr>
      </p:pic>
      <p:graphicFrame>
        <p:nvGraphicFramePr>
          <p:cNvPr id="24" name="Chart 23">
            <a:extLst>
              <a:ext uri="{FF2B5EF4-FFF2-40B4-BE49-F238E27FC236}">
                <a16:creationId xmlns:a16="http://schemas.microsoft.com/office/drawing/2014/main" id="{547FD61D-AF51-524C-8B61-D7DD54878075}"/>
              </a:ext>
            </a:extLst>
          </p:cNvPr>
          <p:cNvGraphicFramePr/>
          <p:nvPr>
            <p:extLst>
              <p:ext uri="{D42A27DB-BD31-4B8C-83A1-F6EECF244321}">
                <p14:modId xmlns:p14="http://schemas.microsoft.com/office/powerpoint/2010/main" val="1189192444"/>
              </p:ext>
            </p:extLst>
          </p:nvPr>
        </p:nvGraphicFramePr>
        <p:xfrm>
          <a:off x="12344400" y="8001000"/>
          <a:ext cx="16707216" cy="10015855"/>
        </p:xfrm>
        <a:graphic>
          <a:graphicData uri="http://schemas.openxmlformats.org/drawingml/2006/chart">
            <c:chart xmlns:c="http://schemas.openxmlformats.org/drawingml/2006/chart" xmlns:r="http://schemas.openxmlformats.org/officeDocument/2006/relationships" r:id="rId6"/>
          </a:graphicData>
        </a:graphic>
      </p:graphicFrame>
      <p:graphicFrame>
        <p:nvGraphicFramePr>
          <p:cNvPr id="27" name="Chart 26">
            <a:extLst>
              <a:ext uri="{FF2B5EF4-FFF2-40B4-BE49-F238E27FC236}">
                <a16:creationId xmlns:a16="http://schemas.microsoft.com/office/drawing/2014/main" id="{0D117BAE-9002-4E4F-82C9-6D06C0343D69}"/>
              </a:ext>
            </a:extLst>
          </p:cNvPr>
          <p:cNvGraphicFramePr>
            <a:graphicFrameLocks/>
          </p:cNvGraphicFramePr>
          <p:nvPr>
            <p:extLst>
              <p:ext uri="{D42A27DB-BD31-4B8C-83A1-F6EECF244321}">
                <p14:modId xmlns:p14="http://schemas.microsoft.com/office/powerpoint/2010/main" val="512275847"/>
              </p:ext>
            </p:extLst>
          </p:nvPr>
        </p:nvGraphicFramePr>
        <p:xfrm>
          <a:off x="12984362" y="21126285"/>
          <a:ext cx="14676238" cy="9829800"/>
        </p:xfrm>
        <a:graphic>
          <a:graphicData uri="http://schemas.openxmlformats.org/drawingml/2006/chart">
            <c:chart xmlns:c="http://schemas.openxmlformats.org/drawingml/2006/chart" xmlns:r="http://schemas.openxmlformats.org/officeDocument/2006/relationships" r:id="rId7"/>
          </a:graphicData>
        </a:graphic>
      </p:graphicFrame>
    </p:spTree>
  </p:cSld>
  <p:clrMapOvr>
    <a:masterClrMapping/>
  </p:clrMapOvr>
  <p:extLst mod="1">
    <p:ext uri="{6950BFC3-D8DA-4A85-94F7-54DA5524770B}">
      <p188:commentRel xmlns:p188="http://schemas.microsoft.com/office/powerpoint/2018/8/main" xmlns="" r:id="rId8"/>
    </p:ext>
  </p:extLst>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FFCC18"/>
        </a:solidFill>
        <a:ln w="9525" cap="flat" cmpd="sng" algn="ctr">
          <a:no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ctr" defTabSz="5032375" rtl="0" eaLnBrk="1" fontAlgn="base" latinLnBrk="0" hangingPunct="1">
          <a:lnSpc>
            <a:spcPct val="100000"/>
          </a:lnSpc>
          <a:spcBef>
            <a:spcPct val="0"/>
          </a:spcBef>
          <a:spcAft>
            <a:spcPct val="0"/>
          </a:spcAft>
          <a:buClrTx/>
          <a:buSzTx/>
          <a:buFontTx/>
          <a:buNone/>
          <a:tabLst/>
          <a:defRPr kumimoji="0" lang="en-US" sz="99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rgbClr val="FFCC18"/>
        </a:solidFill>
        <a:ln w="9525" cap="flat" cmpd="sng" algn="ctr">
          <a:no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ctr" defTabSz="5032375" rtl="0" eaLnBrk="1" fontAlgn="base" latinLnBrk="0" hangingPunct="1">
          <a:lnSpc>
            <a:spcPct val="100000"/>
          </a:lnSpc>
          <a:spcBef>
            <a:spcPct val="0"/>
          </a:spcBef>
          <a:spcAft>
            <a:spcPct val="0"/>
          </a:spcAft>
          <a:buClrTx/>
          <a:buSzTx/>
          <a:buFontTx/>
          <a:buNone/>
          <a:tabLst/>
          <a:defRPr kumimoji="0" lang="en-US" sz="9900" b="0" i="0" u="none" strike="noStrike" cap="none" normalizeH="0" baseline="0" smtClean="0">
            <a:ln>
              <a:noFill/>
            </a:ln>
            <a:solidFill>
              <a:schemeClr val="tx1"/>
            </a:solidFill>
            <a:effectLst/>
            <a:latin typeface="Arial" charset="0"/>
          </a:defRPr>
        </a:defPPr>
      </a:lst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otalTime>2026</TotalTime>
  <Words>1012</Words>
  <Application>Microsoft Macintosh PowerPoint</Application>
  <PresentationFormat>Custom</PresentationFormat>
  <Paragraphs>81</Paragraphs>
  <Slides>1</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vt:i4>
      </vt:variant>
    </vt:vector>
  </HeadingPairs>
  <TitlesOfParts>
    <vt:vector size="5" baseType="lpstr">
      <vt:lpstr>Arial</vt:lpstr>
      <vt:lpstr>Calibri</vt:lpstr>
      <vt:lpstr>Times New Roman</vt:lpstr>
      <vt:lpstr>Default Design</vt:lpstr>
      <vt:lpstr>PowerPoint Presentation</vt:lpstr>
    </vt:vector>
  </TitlesOfParts>
  <Company>East Carolina University</Company>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EltonC</dc:creator>
  <cp:lastModifiedBy>Kristin Peed</cp:lastModifiedBy>
  <cp:revision>64</cp:revision>
  <dcterms:created xsi:type="dcterms:W3CDTF">2005-01-10T15:51:10Z</dcterms:created>
  <dcterms:modified xsi:type="dcterms:W3CDTF">2023-10-03T20:38:50Z</dcterms:modified>
</cp:coreProperties>
</file>