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61" r:id="rId5"/>
    <p:sldId id="263" r:id="rId6"/>
    <p:sldId id="262" r:id="rId7"/>
    <p:sldId id="260" r:id="rId8"/>
    <p:sldId id="259" r:id="rId9"/>
    <p:sldId id="258" r:id="rId10"/>
    <p:sldId id="268" r:id="rId11"/>
    <p:sldId id="267" r:id="rId12"/>
    <p:sldId id="266" r:id="rId13"/>
    <p:sldId id="265" r:id="rId14"/>
    <p:sldId id="264" r:id="rId15"/>
    <p:sldId id="269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46" d="100"/>
          <a:sy n="146" d="100"/>
        </p:scale>
        <p:origin x="-1008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7045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05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387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39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3952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6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18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24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514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578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26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34AFF-25A8-406C-BEF7-5A1DF0F037DB}" type="datetimeFigureOut">
              <a:rPr lang="en-US" smtClean="0"/>
              <a:t>8/1/14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ADD6F-A72F-445B-840B-7C977441CA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445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39391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192431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8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674087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0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0807333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5854926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6885974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8180663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651606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3961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974755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6630986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4266596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309408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184787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1926338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35871525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On-screen Show (4:3)</PresentationFormat>
  <Paragraphs>0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East Carolina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Rolison, Warren</dc:creator>
  <cp:lastModifiedBy>East Carolina University</cp:lastModifiedBy>
  <cp:revision>2</cp:revision>
  <dcterms:created xsi:type="dcterms:W3CDTF">2014-04-02T11:33:00Z</dcterms:created>
  <dcterms:modified xsi:type="dcterms:W3CDTF">2014-08-01T16:48:03Z</dcterms:modified>
</cp:coreProperties>
</file>